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7" r:id="rId6"/>
    <p:sldMasterId id="2147483669" r:id="rId7"/>
    <p:sldMasterId id="2147483672" r:id="rId8"/>
    <p:sldMasterId id="2147483675" r:id="rId9"/>
    <p:sldMasterId id="2147483677" r:id="rId10"/>
    <p:sldMasterId id="2147483694" r:id="rId11"/>
    <p:sldMasterId id="2147483709"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 id="304" r:id="rId62"/>
    <p:sldId id="305" r:id="rId63"/>
    <p:sldId id="306" r:id="rId64"/>
    <p:sldId id="307" r:id="rId65"/>
    <p:sldId id="308" r:id="rId66"/>
    <p:sldId id="309" r:id="rId67"/>
    <p:sldId id="310" r:id="rId68"/>
    <p:sldId id="311" r:id="rId69"/>
    <p:sldId id="312" r:id="rId70"/>
    <p:sldId id="313" r:id="rId71"/>
    <p:sldId id="314" r:id="rId72"/>
    <p:sldId id="315" r:id="rId73"/>
    <p:sldId id="316" r:id="rId74"/>
    <p:sldId id="317" r:id="rId75"/>
    <p:sldId id="318" r:id="rId76"/>
    <p:sldId id="319" r:id="rId77"/>
    <p:sldId id="320" r:id="rId78"/>
    <p:sldId id="321" r:id="rId79"/>
    <p:sldId id="322" r:id="rId80"/>
    <p:sldId id="323" r:id="rId81"/>
    <p:sldId id="324" r:id="rId82"/>
    <p:sldId id="325" r:id="rId83"/>
    <p:sldId id="326" r:id="rId84"/>
    <p:sldId id="327" r:id="rId85"/>
    <p:sldId id="328" r:id="rId86"/>
    <p:sldId id="329" r:id="rId87"/>
    <p:sldId id="330" r:id="rId88"/>
    <p:sldId id="331" r:id="rId89"/>
    <p:sldId id="332" r:id="rId90"/>
    <p:sldId id="333" r:id="rId91"/>
    <p:sldId id="334" r:id="rId92"/>
    <p:sldId id="335" r:id="rId93"/>
    <p:sldId id="336" r:id="rId94"/>
    <p:sldId id="337" r:id="rId95"/>
    <p:sldId id="338" r:id="rId96"/>
    <p:sldId id="339" r:id="rId97"/>
    <p:sldId id="340" r:id="rId98"/>
    <p:sldId id="341" r:id="rId99"/>
    <p:sldId id="342" r:id="rId100"/>
    <p:sldId id="343" r:id="rId101"/>
    <p:sldId id="344" r:id="rId102"/>
    <p:sldId id="345" r:id="rId103"/>
    <p:sldId id="346" r:id="rId104"/>
    <p:sldId id="347" r:id="rId105"/>
    <p:sldId id="348" r:id="rId106"/>
    <p:sldId id="349" r:id="rId107"/>
    <p:sldId id="350" r:id="rId108"/>
    <p:sldId id="351" r:id="rId109"/>
    <p:sldId id="352" r:id="rId110"/>
    <p:sldId id="353" r:id="rId111"/>
    <p:sldId id="354" r:id="rId112"/>
    <p:sldId id="355" r:id="rId113"/>
    <p:sldId id="356" r:id="rId114"/>
    <p:sldId id="357" r:id="rId115"/>
    <p:sldId id="358" r:id="rId116"/>
    <p:sldId id="359" r:id="rId117"/>
    <p:sldId id="360" r:id="rId118"/>
    <p:sldId id="361" r:id="rId119"/>
    <p:sldId id="362" r:id="rId120"/>
    <p:sldId id="363" r:id="rId121"/>
    <p:sldId id="364" r:id="rId122"/>
    <p:sldId id="365" r:id="rId123"/>
    <p:sldId id="366" r:id="rId124"/>
    <p:sldId id="367" r:id="rId125"/>
    <p:sldId id="368" r:id="rId126"/>
    <p:sldId id="369" r:id="rId127"/>
    <p:sldId id="370" r:id="rId128"/>
    <p:sldId id="371" r:id="rId129"/>
    <p:sldId id="372" r:id="rId130"/>
    <p:sldId id="373" r:id="rId131"/>
  </p:sldIdLst>
  <p:sldSz cy="6858000" cx="12190400"/>
  <p:notesSz cx="6858000" cy="9144000"/>
  <p:embeddedFontLst>
    <p:embeddedFont>
      <p:font typeface="Overlock"/>
      <p:regular r:id="rId132"/>
      <p:bold r:id="rId133"/>
      <p:italic r:id="rId134"/>
      <p:boldItalic r:id="rId135"/>
    </p:embeddedFont>
    <p:embeddedFont>
      <p:font typeface="Arial Black"/>
      <p:regular r:id="rId136"/>
    </p:embeddedFont>
    <p:embeddedFont>
      <p:font typeface="Open Sans"/>
      <p:regular r:id="rId137"/>
      <p:bold r:id="rId138"/>
      <p:italic r:id="rId139"/>
      <p:boldItalic r:id="rId1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141" roundtripDataSignature="AMtx7mhASf0AQR9B3XhNXBckDR8tAHLUq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39D29CA-414B-42A1-9DF1-EB2304452FB0}">
  <a:tblStyle styleId="{339D29CA-414B-42A1-9DF1-EB2304452FB0}"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accent5"/>
              </a:solidFill>
              <a:prstDash val="solid"/>
              <a:round/>
              <a:headEnd len="sm" w="sm" type="none"/>
              <a:tailEnd len="sm" w="sm" type="none"/>
            </a:ln>
          </a:top>
          <a:bottom>
            <a:ln cap="flat" cmpd="sng" w="12700">
              <a:solidFill>
                <a:schemeClr val="accent5"/>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fill>
          <a:solidFill>
            <a:schemeClr val="accent5">
              <a:alpha val="20000"/>
            </a:schemeClr>
          </a:solidFill>
        </a:fill>
      </a:tcStyle>
    </a:band1H>
    <a:band2H>
      <a:tcTxStyle/>
    </a:band2H>
    <a:band1V>
      <a:tcTxStyle/>
      <a:tcStyle>
        <a:fill>
          <a:solidFill>
            <a:schemeClr val="accent5">
              <a:alpha val="20000"/>
            </a:schemeClr>
          </a:solidFill>
        </a:fill>
      </a:tcStyle>
    </a:band1V>
    <a:band2V>
      <a:tcTxStyle/>
    </a:band2V>
    <a:lastCol>
      <a:tcTxStyle b="on" i="off"/>
    </a:lastCol>
    <a:firstCol>
      <a:tcTxStyle b="on" i="off"/>
    </a:firstCol>
    <a:lastRow>
      <a:tcTxStyle b="on" i="off"/>
      <a:tcStyle>
        <a:tcBdr>
          <a:top>
            <a:ln cap="flat" cmpd="sng" w="12700">
              <a:solidFill>
                <a:schemeClr val="accent5"/>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12700">
              <a:solidFill>
                <a:schemeClr val="accent5"/>
              </a:solidFill>
              <a:prstDash val="solid"/>
              <a:round/>
              <a:headEnd len="sm" w="sm" type="none"/>
              <a:tailEnd len="sm" w="sm" type="none"/>
            </a:ln>
          </a:bottom>
        </a:tcBdr>
        <a:fill>
          <a:solidFill>
            <a:srgbClr val="FFFFFF">
              <a:alpha val="0"/>
            </a:srgbClr>
          </a:solidFill>
        </a:fill>
      </a:tcStyle>
    </a:firstRow>
    <a:neCell>
      <a:tcTxStyle/>
    </a:neCell>
    <a:nwCell>
      <a:tcTxStyle/>
    </a:nwCell>
  </a:tblStyle>
  <a:tblStyle styleId="{6FC935B6-7284-4C94-BA6E-D49D309A76BB}" styleName="Table_1">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accent6"/>
              </a:solidFill>
              <a:prstDash val="solid"/>
              <a:round/>
              <a:headEnd len="sm" w="sm" type="none"/>
              <a:tailEnd len="sm" w="sm" type="none"/>
            </a:ln>
          </a:top>
          <a:bottom>
            <a:ln cap="flat" cmpd="sng" w="12700">
              <a:solidFill>
                <a:schemeClr val="accent6"/>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fill>
          <a:solidFill>
            <a:schemeClr val="accent6">
              <a:alpha val="20000"/>
            </a:schemeClr>
          </a:solidFill>
        </a:fill>
      </a:tcStyle>
    </a:band1H>
    <a:band2H>
      <a:tcTxStyle/>
    </a:band2H>
    <a:band1V>
      <a:tcTxStyle/>
      <a:tcStyle>
        <a:fill>
          <a:solidFill>
            <a:schemeClr val="accent6">
              <a:alpha val="20000"/>
            </a:schemeClr>
          </a:solidFill>
        </a:fill>
      </a:tcStyle>
    </a:band1V>
    <a:band2V>
      <a:tcTxStyle/>
    </a:band2V>
    <a:lastCol>
      <a:tcTxStyle b="on" i="off"/>
    </a:lastCol>
    <a:firstCol>
      <a:tcTxStyle b="on" i="off"/>
    </a:firstCol>
    <a:lastRow>
      <a:tcTxStyle b="on" i="off"/>
      <a:tcStyle>
        <a:tcBdr>
          <a:top>
            <a:ln cap="flat" cmpd="sng" w="12700">
              <a:solidFill>
                <a:schemeClr val="accent6"/>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12700">
              <a:solidFill>
                <a:schemeClr val="accent6"/>
              </a:solidFill>
              <a:prstDash val="solid"/>
              <a:round/>
              <a:headEnd len="sm" w="sm" type="none"/>
              <a:tailEnd len="sm" w="sm" type="none"/>
            </a:ln>
          </a:bottom>
        </a:tcBdr>
        <a:fill>
          <a:solidFill>
            <a:srgbClr val="FFFFFF">
              <a:alpha val="0"/>
            </a:srgbClr>
          </a:solidFill>
        </a:fill>
      </a:tcStyle>
    </a:firstRow>
    <a:neCell>
      <a:tcTxStyle/>
    </a:neCell>
    <a:nwCell>
      <a:tcTxStyle/>
    </a:nwCell>
  </a:tblStyle>
  <a:tblStyle styleId="{7842A4F9-BD96-448B-B929-5F76E9D73EB6}" styleName="Table_2">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accent3"/>
              </a:solidFill>
              <a:prstDash val="solid"/>
              <a:round/>
              <a:headEnd len="sm" w="sm" type="none"/>
              <a:tailEnd len="sm" w="sm" type="none"/>
            </a:ln>
          </a:top>
          <a:bottom>
            <a:ln cap="flat" cmpd="sng" w="12700">
              <a:solidFill>
                <a:schemeClr val="accent3"/>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fill>
          <a:solidFill>
            <a:schemeClr val="accent3">
              <a:alpha val="20000"/>
            </a:schemeClr>
          </a:solidFill>
        </a:fill>
      </a:tcStyle>
    </a:band1H>
    <a:band2H>
      <a:tcTxStyle/>
    </a:band2H>
    <a:band1V>
      <a:tcTxStyle/>
      <a:tcStyle>
        <a:fill>
          <a:solidFill>
            <a:schemeClr val="accent3">
              <a:alpha val="20000"/>
            </a:schemeClr>
          </a:solidFill>
        </a:fill>
      </a:tcStyle>
    </a:band1V>
    <a:band2V>
      <a:tcTxStyle/>
    </a:band2V>
    <a:lastCol>
      <a:tcTxStyle b="on" i="off"/>
    </a:lastCol>
    <a:firstCol>
      <a:tcTxStyle b="on" i="off"/>
    </a:firstCol>
    <a:lastRow>
      <a:tcTxStyle b="on" i="off"/>
      <a:tcStyle>
        <a:tcBdr>
          <a:top>
            <a:ln cap="flat" cmpd="sng" w="12700">
              <a:solidFill>
                <a:schemeClr val="accent3"/>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12700">
              <a:solidFill>
                <a:schemeClr val="accent3"/>
              </a:solidFill>
              <a:prstDash val="solid"/>
              <a:round/>
              <a:headEnd len="sm" w="sm" type="none"/>
              <a:tailEnd len="sm" w="sm" type="none"/>
            </a:ln>
          </a:bottom>
        </a:tcBdr>
        <a:fill>
          <a:solidFill>
            <a:srgbClr val="FFFFFF">
              <a:alpha val="0"/>
            </a:srgbClr>
          </a:solidFill>
        </a:fill>
      </a:tcStyle>
    </a:firstRow>
    <a:neCell>
      <a:tcTxStyle/>
    </a:neCell>
    <a:nwCell>
      <a:tcTxStyle/>
    </a:nwCell>
  </a:tblStyle>
  <a:tblStyle styleId="{5B0BCCBF-5F74-4F6B-BDBE-47A98CCD5D8B}" styleName="Table_3">
    <a:wholeTbl>
      <a:tcTxStyle b="off" i="off">
        <a:font>
          <a:latin typeface="Calibri"/>
          <a:ea typeface="Calibri"/>
          <a:cs typeface="Calibri"/>
        </a:font>
        <a:schemeClr val="dk1"/>
      </a:tcTxStyle>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op>
            <a:ln cap="flat" cmpd="sng" w="9525">
              <a:solidFill>
                <a:schemeClr val="accent2"/>
              </a:solidFill>
              <a:prstDash val="solid"/>
              <a:round/>
              <a:headEnd len="sm" w="sm" type="none"/>
              <a:tailEnd len="sm" w="sm" type="none"/>
            </a:ln>
          </a:top>
          <a:bottom>
            <a:ln cap="flat" cmpd="sng" w="9525">
              <a:solidFill>
                <a:schemeClr val="accent2"/>
              </a:solidFill>
              <a:prstDash val="solid"/>
              <a:round/>
              <a:headEnd len="sm" w="sm" type="none"/>
              <a:tailEnd len="sm" w="sm" type="none"/>
            </a:ln>
          </a:bottom>
          <a:insideH>
            <a:ln cap="flat" cmpd="sng" w="9525">
              <a:solidFill>
                <a:schemeClr val="accent2"/>
              </a:solidFill>
              <a:prstDash val="solid"/>
              <a:round/>
              <a:headEnd len="sm" w="sm" type="none"/>
              <a:tailEnd len="sm" w="sm" type="none"/>
            </a:ln>
          </a:insideH>
          <a:insideV>
            <a:ln cap="flat" cmpd="sng" w="9525">
              <a:solidFill>
                <a:schemeClr val="accent2"/>
              </a:solidFill>
              <a:prstDash val="solid"/>
              <a:round/>
              <a:headEnd len="sm" w="sm" type="none"/>
              <a:tailEnd len="sm" w="sm" type="none"/>
            </a:ln>
          </a:insideV>
        </a:tcBdr>
        <a:fill>
          <a:solidFill>
            <a:srgbClr val="FFFFFF">
              <a:alpha val="0"/>
            </a:srgbClr>
          </a:solidFill>
        </a:fill>
      </a:tcStyle>
    </a:wholeTbl>
    <a:band1H>
      <a:tcTxStyle/>
      <a:tcStyle>
        <a:fill>
          <a:solidFill>
            <a:schemeClr val="accent2">
              <a:alpha val="40000"/>
            </a:schemeClr>
          </a:solidFill>
        </a:fill>
      </a:tcStyle>
    </a:band1H>
    <a:band2H>
      <a:tcTxStyle/>
    </a:band2H>
    <a:band1V>
      <a:tcTxStyle/>
      <a:tcStyle>
        <a:tcBdr>
          <a:top>
            <a:ln cap="flat" cmpd="sng" w="9525">
              <a:solidFill>
                <a:schemeClr val="accent2"/>
              </a:solidFill>
              <a:prstDash val="solid"/>
              <a:round/>
              <a:headEnd len="sm" w="sm" type="none"/>
              <a:tailEnd len="sm" w="sm" type="none"/>
            </a:ln>
          </a:top>
          <a:bottom>
            <a:ln cap="flat" cmpd="sng" w="9525">
              <a:solidFill>
                <a:schemeClr val="accent2"/>
              </a:solidFill>
              <a:prstDash val="solid"/>
              <a:round/>
              <a:headEnd len="sm" w="sm" type="none"/>
              <a:tailEnd len="sm" w="sm" type="none"/>
            </a:ln>
          </a:bottom>
        </a:tcBdr>
        <a:fill>
          <a:solidFill>
            <a:schemeClr val="accent2">
              <a:alpha val="40000"/>
            </a:schemeClr>
          </a:solidFill>
        </a:fill>
      </a:tcStyle>
    </a:band1V>
    <a:band2V>
      <a:tcTxStyle/>
    </a:band2V>
    <a:lastCol>
      <a:tcTxStyle b="on" i="off"/>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op>
            <a:ln cap="flat" cmpd="sng" w="9525">
              <a:solidFill>
                <a:schemeClr val="accent2"/>
              </a:solidFill>
              <a:prstDash val="solid"/>
              <a:round/>
              <a:headEnd len="sm" w="sm" type="none"/>
              <a:tailEnd len="sm" w="sm" type="none"/>
            </a:ln>
          </a:top>
          <a:bottom>
            <a:ln cap="flat" cmpd="sng" w="9525">
              <a:solidFill>
                <a:schemeClr val="accent2"/>
              </a:solidFill>
              <a:prstDash val="solid"/>
              <a:round/>
              <a:headEnd len="sm" w="sm" type="none"/>
              <a:tailEnd len="sm" w="sm" type="none"/>
            </a:ln>
          </a:bottom>
          <a:insideH>
            <a:ln cap="flat" cmpd="sng" w="9525">
              <a:solidFill>
                <a:schemeClr val="accent2"/>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lastCol>
    <a:firstCol>
      <a:tcTxStyle b="on" i="off"/>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op>
            <a:ln cap="flat" cmpd="sng" w="9525">
              <a:solidFill>
                <a:schemeClr val="accent2"/>
              </a:solidFill>
              <a:prstDash val="solid"/>
              <a:round/>
              <a:headEnd len="sm" w="sm" type="none"/>
              <a:tailEnd len="sm" w="sm" type="none"/>
            </a:ln>
          </a:top>
          <a:bottom>
            <a:ln cap="flat" cmpd="sng" w="9525">
              <a:solidFill>
                <a:schemeClr val="accent2"/>
              </a:solidFill>
              <a:prstDash val="solid"/>
              <a:round/>
              <a:headEnd len="sm" w="sm" type="none"/>
              <a:tailEnd len="sm" w="sm" type="none"/>
            </a:ln>
          </a:bottom>
          <a:insideH>
            <a:ln cap="flat" cmpd="sng" w="9525">
              <a:solidFill>
                <a:schemeClr val="accent2"/>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firstCol>
    <a:lastRow>
      <a:tcTxStyle b="on" i="off"/>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op>
            <a:ln cap="flat" cmpd="sng" w="9525">
              <a:solidFill>
                <a:schemeClr val="accent2"/>
              </a:solidFill>
              <a:prstDash val="solid"/>
              <a:round/>
              <a:headEnd len="sm" w="sm" type="none"/>
              <a:tailEnd len="sm" w="sm" type="none"/>
            </a:ln>
          </a:top>
          <a:bottom>
            <a:ln cap="flat" cmpd="sng" w="9525">
              <a:solidFill>
                <a:schemeClr val="accent2"/>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lastRow>
    <a:seCell>
      <a:tcTxStyle/>
    </a:seCell>
    <a:swCell>
      <a:tcTxStyle/>
    </a:swCell>
    <a:firstRow>
      <a:tcTxStyle b="on" i="off">
        <a:font>
          <a:latin typeface="Calibri"/>
          <a:ea typeface="Calibri"/>
          <a:cs typeface="Calibri"/>
        </a:font>
        <a:schemeClr val="lt1"/>
      </a:tcTxStyle>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op>
            <a:ln cap="flat" cmpd="sng" w="9525">
              <a:solidFill>
                <a:schemeClr val="accent2"/>
              </a:solidFill>
              <a:prstDash val="solid"/>
              <a:round/>
              <a:headEnd len="sm" w="sm" type="none"/>
              <a:tailEnd len="sm" w="sm" type="none"/>
            </a:ln>
          </a:top>
          <a:bottom>
            <a:ln cap="flat" cmpd="sng" w="9525">
              <a:solidFill>
                <a:schemeClr val="l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2"/>
          </a:solidFill>
        </a:fill>
      </a:tcStyle>
    </a:firstRow>
    <a:neCell>
      <a:tcTxStyle/>
    </a:neCell>
    <a:nwCell>
      <a:tcTxStyle/>
    </a:nwCell>
  </a:tblStyle>
  <a:tblStyle styleId="{1681027F-A958-4C2E-AB67-07F8CD991A45}" styleName="Table_4">
    <a:wholeTbl>
      <a:tcTxStyle b="off" i="off">
        <a:font>
          <a:latin typeface="Calibri"/>
          <a:ea typeface="Calibri"/>
          <a:cs typeface="Calibri"/>
        </a:font>
        <a:schemeClr val="dk1"/>
      </a:tcTxStyle>
      <a:tcStyle>
        <a:tcBdr>
          <a:left>
            <a:ln cap="flat" cmpd="sng" w="9525">
              <a:solidFill>
                <a:schemeClr val="accent4"/>
              </a:solidFill>
              <a:prstDash val="solid"/>
              <a:round/>
              <a:headEnd len="sm" w="sm" type="none"/>
              <a:tailEnd len="sm" w="sm" type="none"/>
            </a:ln>
          </a:left>
          <a:right>
            <a:ln cap="flat" cmpd="sng" w="9525">
              <a:solidFill>
                <a:schemeClr val="accent4"/>
              </a:solidFill>
              <a:prstDash val="solid"/>
              <a:round/>
              <a:headEnd len="sm" w="sm" type="none"/>
              <a:tailEnd len="sm" w="sm" type="none"/>
            </a:ln>
          </a:right>
          <a:top>
            <a:ln cap="flat" cmpd="sng" w="9525">
              <a:solidFill>
                <a:schemeClr val="accent4"/>
              </a:solidFill>
              <a:prstDash val="solid"/>
              <a:round/>
              <a:headEnd len="sm" w="sm" type="none"/>
              <a:tailEnd len="sm" w="sm" type="none"/>
            </a:ln>
          </a:top>
          <a:bottom>
            <a:ln cap="flat" cmpd="sng" w="9525">
              <a:solidFill>
                <a:schemeClr val="accent4"/>
              </a:solidFill>
              <a:prstDash val="solid"/>
              <a:round/>
              <a:headEnd len="sm" w="sm" type="none"/>
              <a:tailEnd len="sm" w="sm" type="none"/>
            </a:ln>
          </a:bottom>
          <a:insideH>
            <a:ln cap="flat" cmpd="sng" w="9525">
              <a:solidFill>
                <a:schemeClr val="accent4"/>
              </a:solidFill>
              <a:prstDash val="solid"/>
              <a:round/>
              <a:headEnd len="sm" w="sm" type="none"/>
              <a:tailEnd len="sm" w="sm" type="none"/>
            </a:ln>
          </a:insideH>
          <a:insideV>
            <a:ln cap="flat" cmpd="sng" w="9525">
              <a:solidFill>
                <a:schemeClr val="accent4"/>
              </a:solidFill>
              <a:prstDash val="solid"/>
              <a:round/>
              <a:headEnd len="sm" w="sm" type="none"/>
              <a:tailEnd len="sm" w="sm" type="none"/>
            </a:ln>
          </a:insideV>
        </a:tcBdr>
        <a:fill>
          <a:solidFill>
            <a:srgbClr val="FFFFFF">
              <a:alpha val="0"/>
            </a:srgbClr>
          </a:solidFill>
        </a:fill>
      </a:tcStyle>
    </a:wholeTbl>
    <a:band1H>
      <a:tcTxStyle/>
      <a:tcStyle>
        <a:fill>
          <a:solidFill>
            <a:schemeClr val="accent4">
              <a:alpha val="40000"/>
            </a:schemeClr>
          </a:solidFill>
        </a:fill>
      </a:tcStyle>
    </a:band1H>
    <a:band2H>
      <a:tcTxStyle/>
    </a:band2H>
    <a:band1V>
      <a:tcTxStyle/>
      <a:tcStyle>
        <a:tcBdr>
          <a:top>
            <a:ln cap="flat" cmpd="sng" w="9525">
              <a:solidFill>
                <a:schemeClr val="accent4"/>
              </a:solidFill>
              <a:prstDash val="solid"/>
              <a:round/>
              <a:headEnd len="sm" w="sm" type="none"/>
              <a:tailEnd len="sm" w="sm" type="none"/>
            </a:ln>
          </a:top>
          <a:bottom>
            <a:ln cap="flat" cmpd="sng" w="9525">
              <a:solidFill>
                <a:schemeClr val="accent4"/>
              </a:solidFill>
              <a:prstDash val="solid"/>
              <a:round/>
              <a:headEnd len="sm" w="sm" type="none"/>
              <a:tailEnd len="sm" w="sm" type="none"/>
            </a:ln>
          </a:bottom>
        </a:tcBdr>
        <a:fill>
          <a:solidFill>
            <a:schemeClr val="accent4">
              <a:alpha val="40000"/>
            </a:schemeClr>
          </a:solidFill>
        </a:fill>
      </a:tcStyle>
    </a:band1V>
    <a:band2V>
      <a:tcTxStyle/>
    </a:band2V>
    <a:lastCol>
      <a:tcTxStyle b="on" i="off"/>
      <a:tcStyle>
        <a:tcBdr>
          <a:left>
            <a:ln cap="flat" cmpd="sng" w="9525">
              <a:solidFill>
                <a:schemeClr val="accent4"/>
              </a:solidFill>
              <a:prstDash val="solid"/>
              <a:round/>
              <a:headEnd len="sm" w="sm" type="none"/>
              <a:tailEnd len="sm" w="sm" type="none"/>
            </a:ln>
          </a:left>
          <a:right>
            <a:ln cap="flat" cmpd="sng" w="9525">
              <a:solidFill>
                <a:schemeClr val="accent4"/>
              </a:solidFill>
              <a:prstDash val="solid"/>
              <a:round/>
              <a:headEnd len="sm" w="sm" type="none"/>
              <a:tailEnd len="sm" w="sm" type="none"/>
            </a:ln>
          </a:right>
          <a:top>
            <a:ln cap="flat" cmpd="sng" w="9525">
              <a:solidFill>
                <a:schemeClr val="accent4"/>
              </a:solidFill>
              <a:prstDash val="solid"/>
              <a:round/>
              <a:headEnd len="sm" w="sm" type="none"/>
              <a:tailEnd len="sm" w="sm" type="none"/>
            </a:ln>
          </a:top>
          <a:bottom>
            <a:ln cap="flat" cmpd="sng" w="9525">
              <a:solidFill>
                <a:schemeClr val="accent4"/>
              </a:solidFill>
              <a:prstDash val="solid"/>
              <a:round/>
              <a:headEnd len="sm" w="sm" type="none"/>
              <a:tailEnd len="sm" w="sm" type="none"/>
            </a:ln>
          </a:bottom>
          <a:insideH>
            <a:ln cap="flat" cmpd="sng" w="9525">
              <a:solidFill>
                <a:schemeClr val="accent4"/>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lastCol>
    <a:firstCol>
      <a:tcTxStyle b="on" i="off"/>
      <a:tcStyle>
        <a:tcBdr>
          <a:left>
            <a:ln cap="flat" cmpd="sng" w="9525">
              <a:solidFill>
                <a:schemeClr val="accent4"/>
              </a:solidFill>
              <a:prstDash val="solid"/>
              <a:round/>
              <a:headEnd len="sm" w="sm" type="none"/>
              <a:tailEnd len="sm" w="sm" type="none"/>
            </a:ln>
          </a:left>
          <a:right>
            <a:ln cap="flat" cmpd="sng" w="9525">
              <a:solidFill>
                <a:schemeClr val="accent4"/>
              </a:solidFill>
              <a:prstDash val="solid"/>
              <a:round/>
              <a:headEnd len="sm" w="sm" type="none"/>
              <a:tailEnd len="sm" w="sm" type="none"/>
            </a:ln>
          </a:right>
          <a:top>
            <a:ln cap="flat" cmpd="sng" w="9525">
              <a:solidFill>
                <a:schemeClr val="accent4"/>
              </a:solidFill>
              <a:prstDash val="solid"/>
              <a:round/>
              <a:headEnd len="sm" w="sm" type="none"/>
              <a:tailEnd len="sm" w="sm" type="none"/>
            </a:ln>
          </a:top>
          <a:bottom>
            <a:ln cap="flat" cmpd="sng" w="9525">
              <a:solidFill>
                <a:schemeClr val="accent4"/>
              </a:solidFill>
              <a:prstDash val="solid"/>
              <a:round/>
              <a:headEnd len="sm" w="sm" type="none"/>
              <a:tailEnd len="sm" w="sm" type="none"/>
            </a:ln>
          </a:bottom>
          <a:insideH>
            <a:ln cap="flat" cmpd="sng" w="9525">
              <a:solidFill>
                <a:schemeClr val="accent4"/>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firstCol>
    <a:lastRow>
      <a:tcTxStyle b="on" i="off"/>
      <a:tcStyle>
        <a:tcBdr>
          <a:left>
            <a:ln cap="flat" cmpd="sng" w="9525">
              <a:solidFill>
                <a:schemeClr val="accent4"/>
              </a:solidFill>
              <a:prstDash val="solid"/>
              <a:round/>
              <a:headEnd len="sm" w="sm" type="none"/>
              <a:tailEnd len="sm" w="sm" type="none"/>
            </a:ln>
          </a:left>
          <a:right>
            <a:ln cap="flat" cmpd="sng" w="9525">
              <a:solidFill>
                <a:schemeClr val="accent4"/>
              </a:solidFill>
              <a:prstDash val="solid"/>
              <a:round/>
              <a:headEnd len="sm" w="sm" type="none"/>
              <a:tailEnd len="sm" w="sm" type="none"/>
            </a:ln>
          </a:right>
          <a:top>
            <a:ln cap="flat" cmpd="sng" w="9525">
              <a:solidFill>
                <a:schemeClr val="accent4"/>
              </a:solidFill>
              <a:prstDash val="solid"/>
              <a:round/>
              <a:headEnd len="sm" w="sm" type="none"/>
              <a:tailEnd len="sm" w="sm" type="none"/>
            </a:ln>
          </a:top>
          <a:bottom>
            <a:ln cap="flat" cmpd="sng" w="9525">
              <a:solidFill>
                <a:schemeClr val="accent4"/>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lastRow>
    <a:seCell>
      <a:tcTxStyle/>
    </a:seCell>
    <a:swCell>
      <a:tcTxStyle/>
    </a:swCell>
    <a:firstRow>
      <a:tcTxStyle b="on" i="off">
        <a:font>
          <a:latin typeface="Calibri"/>
          <a:ea typeface="Calibri"/>
          <a:cs typeface="Calibri"/>
        </a:font>
        <a:schemeClr val="lt1"/>
      </a:tcTxStyle>
      <a:tcStyle>
        <a:tcBdr>
          <a:left>
            <a:ln cap="flat" cmpd="sng" w="9525">
              <a:solidFill>
                <a:schemeClr val="accent4"/>
              </a:solidFill>
              <a:prstDash val="solid"/>
              <a:round/>
              <a:headEnd len="sm" w="sm" type="none"/>
              <a:tailEnd len="sm" w="sm" type="none"/>
            </a:ln>
          </a:left>
          <a:right>
            <a:ln cap="flat" cmpd="sng" w="9525">
              <a:solidFill>
                <a:schemeClr val="accent4"/>
              </a:solidFill>
              <a:prstDash val="solid"/>
              <a:round/>
              <a:headEnd len="sm" w="sm" type="none"/>
              <a:tailEnd len="sm" w="sm" type="none"/>
            </a:ln>
          </a:right>
          <a:top>
            <a:ln cap="flat" cmpd="sng" w="9525">
              <a:solidFill>
                <a:schemeClr val="accent4"/>
              </a:solidFill>
              <a:prstDash val="solid"/>
              <a:round/>
              <a:headEnd len="sm" w="sm" type="none"/>
              <a:tailEnd len="sm" w="sm" type="none"/>
            </a:ln>
          </a:top>
          <a:bottom>
            <a:ln cap="flat" cmpd="sng" w="9525">
              <a:solidFill>
                <a:schemeClr val="l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4"/>
          </a:solidFill>
        </a:fill>
      </a:tcStyle>
    </a:firstRow>
    <a:neCell>
      <a:tcTxStyle/>
    </a:neCell>
    <a:nwCell>
      <a:tcTxStyle/>
    </a:nwCell>
  </a:tblStyle>
  <a:tblStyle styleId="{ABCA04B3-BB0A-458D-A727-104B222727B9}" styleName="Table_5">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DEEE8"/>
          </a:solidFill>
        </a:fill>
      </a:tcStyle>
    </a:wholeTbl>
    <a:band1H>
      <a:tcTxStyle/>
      <a:tcStyle>
        <a:fill>
          <a:solidFill>
            <a:srgbClr val="FCDCCE"/>
          </a:solidFill>
        </a:fill>
      </a:tcStyle>
    </a:band1H>
    <a:band2H>
      <a:tcTxStyle/>
    </a:band2H>
    <a:band1V>
      <a:tcTxStyle/>
      <a:tcStyle>
        <a:fill>
          <a:solidFill>
            <a:srgbClr val="FCDCCE"/>
          </a:solidFill>
        </a:fill>
      </a:tcStyle>
    </a:band1V>
    <a:band2V>
      <a:tcTxStyle/>
    </a:band2V>
    <a:lastCol>
      <a:tcTxStyle b="on" i="off">
        <a:font>
          <a:latin typeface="Calibri"/>
          <a:ea typeface="Calibri"/>
          <a:cs typeface="Calibri"/>
        </a:font>
        <a:schemeClr val="lt1"/>
      </a:tcTxStyle>
      <a:tcStyle>
        <a:fill>
          <a:solidFill>
            <a:schemeClr val="accent6"/>
          </a:solidFill>
        </a:fill>
      </a:tcStyle>
    </a:lastCol>
    <a:firstCol>
      <a:tcTxStyle b="on" i="off">
        <a:font>
          <a:latin typeface="Calibri"/>
          <a:ea typeface="Calibri"/>
          <a:cs typeface="Calibri"/>
        </a:font>
        <a:schemeClr val="lt1"/>
      </a:tcTxStyle>
      <a:tcStyle>
        <a:fill>
          <a:solidFill>
            <a:schemeClr val="accent6"/>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6"/>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6"/>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7.xml"/><Relationship Id="rId42" Type="http://schemas.openxmlformats.org/officeDocument/2006/relationships/slide" Target="slides/slide29.xml"/><Relationship Id="rId41" Type="http://schemas.openxmlformats.org/officeDocument/2006/relationships/slide" Target="slides/slide28.xml"/><Relationship Id="rId44" Type="http://schemas.openxmlformats.org/officeDocument/2006/relationships/slide" Target="slides/slide31.xml"/><Relationship Id="rId43" Type="http://schemas.openxmlformats.org/officeDocument/2006/relationships/slide" Target="slides/slide30.xml"/><Relationship Id="rId46" Type="http://schemas.openxmlformats.org/officeDocument/2006/relationships/slide" Target="slides/slide33.xml"/><Relationship Id="rId45" Type="http://schemas.openxmlformats.org/officeDocument/2006/relationships/slide" Target="slides/slide32.xml"/><Relationship Id="rId107" Type="http://schemas.openxmlformats.org/officeDocument/2006/relationships/slide" Target="slides/slide94.xml"/><Relationship Id="rId106" Type="http://schemas.openxmlformats.org/officeDocument/2006/relationships/slide" Target="slides/slide93.xml"/><Relationship Id="rId105" Type="http://schemas.openxmlformats.org/officeDocument/2006/relationships/slide" Target="slides/slide92.xml"/><Relationship Id="rId104" Type="http://schemas.openxmlformats.org/officeDocument/2006/relationships/slide" Target="slides/slide91.xml"/><Relationship Id="rId109" Type="http://schemas.openxmlformats.org/officeDocument/2006/relationships/slide" Target="slides/slide96.xml"/><Relationship Id="rId108" Type="http://schemas.openxmlformats.org/officeDocument/2006/relationships/slide" Target="slides/slide95.xml"/><Relationship Id="rId48" Type="http://schemas.openxmlformats.org/officeDocument/2006/relationships/slide" Target="slides/slide35.xml"/><Relationship Id="rId47" Type="http://schemas.openxmlformats.org/officeDocument/2006/relationships/slide" Target="slides/slide34.xml"/><Relationship Id="rId49" Type="http://schemas.openxmlformats.org/officeDocument/2006/relationships/slide" Target="slides/slide36.xml"/><Relationship Id="rId103" Type="http://schemas.openxmlformats.org/officeDocument/2006/relationships/slide" Target="slides/slide90.xml"/><Relationship Id="rId102" Type="http://schemas.openxmlformats.org/officeDocument/2006/relationships/slide" Target="slides/slide89.xml"/><Relationship Id="rId101" Type="http://schemas.openxmlformats.org/officeDocument/2006/relationships/slide" Target="slides/slide88.xml"/><Relationship Id="rId100" Type="http://schemas.openxmlformats.org/officeDocument/2006/relationships/slide" Target="slides/slide87.xml"/><Relationship Id="rId31" Type="http://schemas.openxmlformats.org/officeDocument/2006/relationships/slide" Target="slides/slide18.xml"/><Relationship Id="rId30" Type="http://schemas.openxmlformats.org/officeDocument/2006/relationships/slide" Target="slides/slide17.xml"/><Relationship Id="rId33" Type="http://schemas.openxmlformats.org/officeDocument/2006/relationships/slide" Target="slides/slide20.xml"/><Relationship Id="rId32" Type="http://schemas.openxmlformats.org/officeDocument/2006/relationships/slide" Target="slides/slide19.xml"/><Relationship Id="rId35" Type="http://schemas.openxmlformats.org/officeDocument/2006/relationships/slide" Target="slides/slide22.xml"/><Relationship Id="rId34" Type="http://schemas.openxmlformats.org/officeDocument/2006/relationships/slide" Target="slides/slide21.xml"/><Relationship Id="rId37" Type="http://schemas.openxmlformats.org/officeDocument/2006/relationships/slide" Target="slides/slide24.xml"/><Relationship Id="rId36" Type="http://schemas.openxmlformats.org/officeDocument/2006/relationships/slide" Target="slides/slide23.xml"/><Relationship Id="rId39" Type="http://schemas.openxmlformats.org/officeDocument/2006/relationships/slide" Target="slides/slide26.xml"/><Relationship Id="rId38" Type="http://schemas.openxmlformats.org/officeDocument/2006/relationships/slide" Target="slides/slide25.xml"/><Relationship Id="rId20" Type="http://schemas.openxmlformats.org/officeDocument/2006/relationships/slide" Target="slides/slide7.xml"/><Relationship Id="rId22" Type="http://schemas.openxmlformats.org/officeDocument/2006/relationships/slide" Target="slides/slide9.xml"/><Relationship Id="rId21" Type="http://schemas.openxmlformats.org/officeDocument/2006/relationships/slide" Target="slides/slide8.xml"/><Relationship Id="rId24" Type="http://schemas.openxmlformats.org/officeDocument/2006/relationships/slide" Target="slides/slide11.xml"/><Relationship Id="rId23" Type="http://schemas.openxmlformats.org/officeDocument/2006/relationships/slide" Target="slides/slide10.xml"/><Relationship Id="rId129" Type="http://schemas.openxmlformats.org/officeDocument/2006/relationships/slide" Target="slides/slide116.xml"/><Relationship Id="rId128" Type="http://schemas.openxmlformats.org/officeDocument/2006/relationships/slide" Target="slides/slide115.xml"/><Relationship Id="rId127" Type="http://schemas.openxmlformats.org/officeDocument/2006/relationships/slide" Target="slides/slide114.xml"/><Relationship Id="rId126" Type="http://schemas.openxmlformats.org/officeDocument/2006/relationships/slide" Target="slides/slide113.xml"/><Relationship Id="rId26" Type="http://schemas.openxmlformats.org/officeDocument/2006/relationships/slide" Target="slides/slide13.xml"/><Relationship Id="rId121" Type="http://schemas.openxmlformats.org/officeDocument/2006/relationships/slide" Target="slides/slide108.xml"/><Relationship Id="rId25" Type="http://schemas.openxmlformats.org/officeDocument/2006/relationships/slide" Target="slides/slide12.xml"/><Relationship Id="rId120" Type="http://schemas.openxmlformats.org/officeDocument/2006/relationships/slide" Target="slides/slide107.xml"/><Relationship Id="rId28" Type="http://schemas.openxmlformats.org/officeDocument/2006/relationships/slide" Target="slides/slide15.xml"/><Relationship Id="rId27" Type="http://schemas.openxmlformats.org/officeDocument/2006/relationships/slide" Target="slides/slide14.xml"/><Relationship Id="rId125" Type="http://schemas.openxmlformats.org/officeDocument/2006/relationships/slide" Target="slides/slide112.xml"/><Relationship Id="rId29" Type="http://schemas.openxmlformats.org/officeDocument/2006/relationships/slide" Target="slides/slide16.xml"/><Relationship Id="rId124" Type="http://schemas.openxmlformats.org/officeDocument/2006/relationships/slide" Target="slides/slide111.xml"/><Relationship Id="rId123" Type="http://schemas.openxmlformats.org/officeDocument/2006/relationships/slide" Target="slides/slide110.xml"/><Relationship Id="rId122" Type="http://schemas.openxmlformats.org/officeDocument/2006/relationships/slide" Target="slides/slide109.xml"/><Relationship Id="rId95" Type="http://schemas.openxmlformats.org/officeDocument/2006/relationships/slide" Target="slides/slide82.xml"/><Relationship Id="rId94" Type="http://schemas.openxmlformats.org/officeDocument/2006/relationships/slide" Target="slides/slide81.xml"/><Relationship Id="rId97" Type="http://schemas.openxmlformats.org/officeDocument/2006/relationships/slide" Target="slides/slide84.xml"/><Relationship Id="rId96" Type="http://schemas.openxmlformats.org/officeDocument/2006/relationships/slide" Target="slides/slide83.xml"/><Relationship Id="rId11" Type="http://schemas.openxmlformats.org/officeDocument/2006/relationships/slideMaster" Target="slideMasters/slideMaster7.xml"/><Relationship Id="rId99" Type="http://schemas.openxmlformats.org/officeDocument/2006/relationships/slide" Target="slides/slide86.xml"/><Relationship Id="rId10" Type="http://schemas.openxmlformats.org/officeDocument/2006/relationships/slideMaster" Target="slideMasters/slideMaster6.xml"/><Relationship Id="rId98" Type="http://schemas.openxmlformats.org/officeDocument/2006/relationships/slide" Target="slides/slide85.xml"/><Relationship Id="rId13" Type="http://schemas.openxmlformats.org/officeDocument/2006/relationships/notesMaster" Target="notesMasters/notesMaster1.xml"/><Relationship Id="rId12" Type="http://schemas.openxmlformats.org/officeDocument/2006/relationships/slideMaster" Target="slideMasters/slideMaster8.xml"/><Relationship Id="rId91" Type="http://schemas.openxmlformats.org/officeDocument/2006/relationships/slide" Target="slides/slide78.xml"/><Relationship Id="rId90" Type="http://schemas.openxmlformats.org/officeDocument/2006/relationships/slide" Target="slides/slide77.xml"/><Relationship Id="rId93" Type="http://schemas.openxmlformats.org/officeDocument/2006/relationships/slide" Target="slides/slide80.xml"/><Relationship Id="rId92" Type="http://schemas.openxmlformats.org/officeDocument/2006/relationships/slide" Target="slides/slide79.xml"/><Relationship Id="rId118" Type="http://schemas.openxmlformats.org/officeDocument/2006/relationships/slide" Target="slides/slide105.xml"/><Relationship Id="rId117" Type="http://schemas.openxmlformats.org/officeDocument/2006/relationships/slide" Target="slides/slide104.xml"/><Relationship Id="rId116" Type="http://schemas.openxmlformats.org/officeDocument/2006/relationships/slide" Target="slides/slide103.xml"/><Relationship Id="rId115" Type="http://schemas.openxmlformats.org/officeDocument/2006/relationships/slide" Target="slides/slide102.xml"/><Relationship Id="rId119" Type="http://schemas.openxmlformats.org/officeDocument/2006/relationships/slide" Target="slides/slide106.xml"/><Relationship Id="rId15" Type="http://schemas.openxmlformats.org/officeDocument/2006/relationships/slide" Target="slides/slide2.xml"/><Relationship Id="rId110" Type="http://schemas.openxmlformats.org/officeDocument/2006/relationships/slide" Target="slides/slide97.xml"/><Relationship Id="rId14" Type="http://schemas.openxmlformats.org/officeDocument/2006/relationships/slide" Target="slides/slide1.xml"/><Relationship Id="rId17" Type="http://schemas.openxmlformats.org/officeDocument/2006/relationships/slide" Target="slides/slide4.xml"/><Relationship Id="rId16" Type="http://schemas.openxmlformats.org/officeDocument/2006/relationships/slide" Target="slides/slide3.xml"/><Relationship Id="rId19" Type="http://schemas.openxmlformats.org/officeDocument/2006/relationships/slide" Target="slides/slide6.xml"/><Relationship Id="rId114" Type="http://schemas.openxmlformats.org/officeDocument/2006/relationships/slide" Target="slides/slide101.xml"/><Relationship Id="rId18" Type="http://schemas.openxmlformats.org/officeDocument/2006/relationships/slide" Target="slides/slide5.xml"/><Relationship Id="rId113" Type="http://schemas.openxmlformats.org/officeDocument/2006/relationships/slide" Target="slides/slide100.xml"/><Relationship Id="rId112" Type="http://schemas.openxmlformats.org/officeDocument/2006/relationships/slide" Target="slides/slide99.xml"/><Relationship Id="rId111" Type="http://schemas.openxmlformats.org/officeDocument/2006/relationships/slide" Target="slides/slide98.xml"/><Relationship Id="rId84" Type="http://schemas.openxmlformats.org/officeDocument/2006/relationships/slide" Target="slides/slide71.xml"/><Relationship Id="rId83" Type="http://schemas.openxmlformats.org/officeDocument/2006/relationships/slide" Target="slides/slide70.xml"/><Relationship Id="rId86" Type="http://schemas.openxmlformats.org/officeDocument/2006/relationships/slide" Target="slides/slide73.xml"/><Relationship Id="rId85" Type="http://schemas.openxmlformats.org/officeDocument/2006/relationships/slide" Target="slides/slide72.xml"/><Relationship Id="rId88" Type="http://schemas.openxmlformats.org/officeDocument/2006/relationships/slide" Target="slides/slide75.xml"/><Relationship Id="rId87" Type="http://schemas.openxmlformats.org/officeDocument/2006/relationships/slide" Target="slides/slide74.xml"/><Relationship Id="rId89" Type="http://schemas.openxmlformats.org/officeDocument/2006/relationships/slide" Target="slides/slide76.xml"/><Relationship Id="rId80" Type="http://schemas.openxmlformats.org/officeDocument/2006/relationships/slide" Target="slides/slide67.xml"/><Relationship Id="rId82" Type="http://schemas.openxmlformats.org/officeDocument/2006/relationships/slide" Target="slides/slide69.xml"/><Relationship Id="rId81" Type="http://schemas.openxmlformats.org/officeDocument/2006/relationships/slide" Target="slides/slide6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141" Type="http://customschemas.google.com/relationships/presentationmetadata" Target="metadata"/><Relationship Id="rId140" Type="http://schemas.openxmlformats.org/officeDocument/2006/relationships/font" Target="fonts/OpenSans-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0.xml"/><Relationship Id="rId72" Type="http://schemas.openxmlformats.org/officeDocument/2006/relationships/slide" Target="slides/slide59.xml"/><Relationship Id="rId75" Type="http://schemas.openxmlformats.org/officeDocument/2006/relationships/slide" Target="slides/slide62.xml"/><Relationship Id="rId74" Type="http://schemas.openxmlformats.org/officeDocument/2006/relationships/slide" Target="slides/slide61.xml"/><Relationship Id="rId77" Type="http://schemas.openxmlformats.org/officeDocument/2006/relationships/slide" Target="slides/slide64.xml"/><Relationship Id="rId76" Type="http://schemas.openxmlformats.org/officeDocument/2006/relationships/slide" Target="slides/slide63.xml"/><Relationship Id="rId79" Type="http://schemas.openxmlformats.org/officeDocument/2006/relationships/slide" Target="slides/slide66.xml"/><Relationship Id="rId78" Type="http://schemas.openxmlformats.org/officeDocument/2006/relationships/slide" Target="slides/slide65.xml"/><Relationship Id="rId71" Type="http://schemas.openxmlformats.org/officeDocument/2006/relationships/slide" Target="slides/slide58.xml"/><Relationship Id="rId70" Type="http://schemas.openxmlformats.org/officeDocument/2006/relationships/slide" Target="slides/slide57.xml"/><Relationship Id="rId139" Type="http://schemas.openxmlformats.org/officeDocument/2006/relationships/font" Target="fonts/OpenSans-italic.fntdata"/><Relationship Id="rId138" Type="http://schemas.openxmlformats.org/officeDocument/2006/relationships/font" Target="fonts/OpenSans-bold.fntdata"/><Relationship Id="rId137" Type="http://schemas.openxmlformats.org/officeDocument/2006/relationships/font" Target="fonts/OpenSans-regular.fntdata"/><Relationship Id="rId132" Type="http://schemas.openxmlformats.org/officeDocument/2006/relationships/font" Target="fonts/Overlock-regular.fntdata"/><Relationship Id="rId131" Type="http://schemas.openxmlformats.org/officeDocument/2006/relationships/slide" Target="slides/slide118.xml"/><Relationship Id="rId130" Type="http://schemas.openxmlformats.org/officeDocument/2006/relationships/slide" Target="slides/slide117.xml"/><Relationship Id="rId136" Type="http://schemas.openxmlformats.org/officeDocument/2006/relationships/font" Target="fonts/ArialBlack-regular.fntdata"/><Relationship Id="rId135" Type="http://schemas.openxmlformats.org/officeDocument/2006/relationships/font" Target="fonts/Overlock-boldItalic.fntdata"/><Relationship Id="rId134" Type="http://schemas.openxmlformats.org/officeDocument/2006/relationships/font" Target="fonts/Overlock-italic.fntdata"/><Relationship Id="rId133" Type="http://schemas.openxmlformats.org/officeDocument/2006/relationships/font" Target="fonts/Overlock-bold.fntdata"/><Relationship Id="rId62" Type="http://schemas.openxmlformats.org/officeDocument/2006/relationships/slide" Target="slides/slide49.xml"/><Relationship Id="rId61" Type="http://schemas.openxmlformats.org/officeDocument/2006/relationships/slide" Target="slides/slide48.xml"/><Relationship Id="rId64" Type="http://schemas.openxmlformats.org/officeDocument/2006/relationships/slide" Target="slides/slide51.xml"/><Relationship Id="rId63" Type="http://schemas.openxmlformats.org/officeDocument/2006/relationships/slide" Target="slides/slide50.xml"/><Relationship Id="rId66" Type="http://schemas.openxmlformats.org/officeDocument/2006/relationships/slide" Target="slides/slide53.xml"/><Relationship Id="rId65" Type="http://schemas.openxmlformats.org/officeDocument/2006/relationships/slide" Target="slides/slide52.xml"/><Relationship Id="rId68" Type="http://schemas.openxmlformats.org/officeDocument/2006/relationships/slide" Target="slides/slide55.xml"/><Relationship Id="rId67" Type="http://schemas.openxmlformats.org/officeDocument/2006/relationships/slide" Target="slides/slide54.xml"/><Relationship Id="rId60" Type="http://schemas.openxmlformats.org/officeDocument/2006/relationships/slide" Target="slides/slide47.xml"/><Relationship Id="rId69" Type="http://schemas.openxmlformats.org/officeDocument/2006/relationships/slide" Target="slides/slide56.xml"/><Relationship Id="rId51" Type="http://schemas.openxmlformats.org/officeDocument/2006/relationships/slide" Target="slides/slide38.xml"/><Relationship Id="rId50" Type="http://schemas.openxmlformats.org/officeDocument/2006/relationships/slide" Target="slides/slide37.xml"/><Relationship Id="rId53" Type="http://schemas.openxmlformats.org/officeDocument/2006/relationships/slide" Target="slides/slide40.xml"/><Relationship Id="rId52" Type="http://schemas.openxmlformats.org/officeDocument/2006/relationships/slide" Target="slides/slide39.xml"/><Relationship Id="rId55" Type="http://schemas.openxmlformats.org/officeDocument/2006/relationships/slide" Target="slides/slide42.xml"/><Relationship Id="rId54" Type="http://schemas.openxmlformats.org/officeDocument/2006/relationships/slide" Target="slides/slide41.xml"/><Relationship Id="rId57" Type="http://schemas.openxmlformats.org/officeDocument/2006/relationships/slide" Target="slides/slide44.xml"/><Relationship Id="rId56" Type="http://schemas.openxmlformats.org/officeDocument/2006/relationships/slide" Target="slides/slide43.xml"/><Relationship Id="rId59" Type="http://schemas.openxmlformats.org/officeDocument/2006/relationships/slide" Target="slides/slide46.xml"/><Relationship Id="rId58"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3" name="Google Shape;503;p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39:notes"/>
          <p:cNvSpPr txBox="1"/>
          <p:nvPr>
            <p:ph idx="1" type="body"/>
          </p:nvPr>
        </p:nvSpPr>
        <p:spPr>
          <a:xfrm>
            <a:off x="681037" y="4783137"/>
            <a:ext cx="5445125" cy="39131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8" name="Google Shape;578;p39:notes"/>
          <p:cNvSpPr/>
          <p:nvPr>
            <p:ph idx="2" type="sldImg"/>
          </p:nvPr>
        </p:nvSpPr>
        <p:spPr>
          <a:xfrm>
            <a:off x="1168400" y="1243013"/>
            <a:ext cx="4470400"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9" name="Shape 1419"/>
        <p:cNvGrpSpPr/>
        <p:nvPr/>
      </p:nvGrpSpPr>
      <p:grpSpPr>
        <a:xfrm>
          <a:off x="0" y="0"/>
          <a:ext cx="0" cy="0"/>
          <a:chOff x="0" y="0"/>
          <a:chExt cx="0" cy="0"/>
        </a:xfrm>
      </p:grpSpPr>
      <p:sp>
        <p:nvSpPr>
          <p:cNvPr id="1420" name="Google Shape;1420;p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1" name="Google Shape;1421;p7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p1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30" name="Google Shape;1430;p12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7" name="Shape 1437"/>
        <p:cNvGrpSpPr/>
        <p:nvPr/>
      </p:nvGrpSpPr>
      <p:grpSpPr>
        <a:xfrm>
          <a:off x="0" y="0"/>
          <a:ext cx="0" cy="0"/>
          <a:chOff x="0" y="0"/>
          <a:chExt cx="0" cy="0"/>
        </a:xfrm>
      </p:grpSpPr>
      <p:sp>
        <p:nvSpPr>
          <p:cNvPr id="1438" name="Google Shape;1438;p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39" name="Google Shape;1439;p7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p1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8" name="Google Shape;1448;p12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3" name="Shape 1453"/>
        <p:cNvGrpSpPr/>
        <p:nvPr/>
      </p:nvGrpSpPr>
      <p:grpSpPr>
        <a:xfrm>
          <a:off x="0" y="0"/>
          <a:ext cx="0" cy="0"/>
          <a:chOff x="0" y="0"/>
          <a:chExt cx="0" cy="0"/>
        </a:xfrm>
      </p:grpSpPr>
      <p:sp>
        <p:nvSpPr>
          <p:cNvPr id="1454" name="Google Shape;1454;p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5" name="Google Shape;1455;p7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0" name="Shape 1460"/>
        <p:cNvGrpSpPr/>
        <p:nvPr/>
      </p:nvGrpSpPr>
      <p:grpSpPr>
        <a:xfrm>
          <a:off x="0" y="0"/>
          <a:ext cx="0" cy="0"/>
          <a:chOff x="0" y="0"/>
          <a:chExt cx="0" cy="0"/>
        </a:xfrm>
      </p:grpSpPr>
      <p:sp>
        <p:nvSpPr>
          <p:cNvPr id="1461" name="Google Shape;1461;p1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2" name="Google Shape;1462;p12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p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9" name="Google Shape;1469;p8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p1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75" name="Google Shape;1475;p12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1" name="Shape 1481"/>
        <p:cNvGrpSpPr/>
        <p:nvPr/>
      </p:nvGrpSpPr>
      <p:grpSpPr>
        <a:xfrm>
          <a:off x="0" y="0"/>
          <a:ext cx="0" cy="0"/>
          <a:chOff x="0" y="0"/>
          <a:chExt cx="0" cy="0"/>
        </a:xfrm>
      </p:grpSpPr>
      <p:sp>
        <p:nvSpPr>
          <p:cNvPr id="1482" name="Google Shape;1482;p1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3" name="Google Shape;1483;p12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9" name="Shape 1489"/>
        <p:cNvGrpSpPr/>
        <p:nvPr/>
      </p:nvGrpSpPr>
      <p:grpSpPr>
        <a:xfrm>
          <a:off x="0" y="0"/>
          <a:ext cx="0" cy="0"/>
          <a:chOff x="0" y="0"/>
          <a:chExt cx="0" cy="0"/>
        </a:xfrm>
      </p:grpSpPr>
      <p:sp>
        <p:nvSpPr>
          <p:cNvPr id="1490" name="Google Shape;1490;p1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1" name="Google Shape;1491;p12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42245b5dfa_0_112:notes"/>
          <p:cNvSpPr txBox="1"/>
          <p:nvPr>
            <p:ph idx="1" type="body"/>
          </p:nvPr>
        </p:nvSpPr>
        <p:spPr>
          <a:xfrm>
            <a:off x="686119" y="4400400"/>
            <a:ext cx="548550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7" name="Google Shape;587;g242245b5dfa_0_112:notes"/>
          <p:cNvSpPr/>
          <p:nvPr>
            <p:ph idx="2" type="sldImg"/>
          </p:nvPr>
        </p:nvSpPr>
        <p:spPr>
          <a:xfrm>
            <a:off x="426903" y="1143550"/>
            <a:ext cx="6004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7" name="Shape 1497"/>
        <p:cNvGrpSpPr/>
        <p:nvPr/>
      </p:nvGrpSpPr>
      <p:grpSpPr>
        <a:xfrm>
          <a:off x="0" y="0"/>
          <a:ext cx="0" cy="0"/>
          <a:chOff x="0" y="0"/>
          <a:chExt cx="0" cy="0"/>
        </a:xfrm>
      </p:grpSpPr>
      <p:sp>
        <p:nvSpPr>
          <p:cNvPr id="1498" name="Google Shape;1498;p1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9" name="Google Shape;1499;p12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p1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09" name="Google Shape;1509;p13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5" name="Shape 1515"/>
        <p:cNvGrpSpPr/>
        <p:nvPr/>
      </p:nvGrpSpPr>
      <p:grpSpPr>
        <a:xfrm>
          <a:off x="0" y="0"/>
          <a:ext cx="0" cy="0"/>
          <a:chOff x="0" y="0"/>
          <a:chExt cx="0" cy="0"/>
        </a:xfrm>
      </p:grpSpPr>
      <p:sp>
        <p:nvSpPr>
          <p:cNvPr id="1516" name="Google Shape;1516;p1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7" name="Google Shape;1517;p14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5" name="Shape 1525"/>
        <p:cNvGrpSpPr/>
        <p:nvPr/>
      </p:nvGrpSpPr>
      <p:grpSpPr>
        <a:xfrm>
          <a:off x="0" y="0"/>
          <a:ext cx="0" cy="0"/>
          <a:chOff x="0" y="0"/>
          <a:chExt cx="0" cy="0"/>
        </a:xfrm>
      </p:grpSpPr>
      <p:sp>
        <p:nvSpPr>
          <p:cNvPr id="1526" name="Google Shape;1526;p1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27" name="Google Shape;1527;p12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3" name="Shape 1533"/>
        <p:cNvGrpSpPr/>
        <p:nvPr/>
      </p:nvGrpSpPr>
      <p:grpSpPr>
        <a:xfrm>
          <a:off x="0" y="0"/>
          <a:ext cx="0" cy="0"/>
          <a:chOff x="0" y="0"/>
          <a:chExt cx="0" cy="0"/>
        </a:xfrm>
      </p:grpSpPr>
      <p:sp>
        <p:nvSpPr>
          <p:cNvPr id="1534" name="Google Shape;1534;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5" name="Google Shape;1535;p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0" name="Shape 1540"/>
        <p:cNvGrpSpPr/>
        <p:nvPr/>
      </p:nvGrpSpPr>
      <p:grpSpPr>
        <a:xfrm>
          <a:off x="0" y="0"/>
          <a:ext cx="0" cy="0"/>
          <a:chOff x="0" y="0"/>
          <a:chExt cx="0" cy="0"/>
        </a:xfrm>
      </p:grpSpPr>
      <p:sp>
        <p:nvSpPr>
          <p:cNvPr id="1541" name="Google Shape;1541;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2" name="Google Shape;1542;p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8" name="Shape 1548"/>
        <p:cNvGrpSpPr/>
        <p:nvPr/>
      </p:nvGrpSpPr>
      <p:grpSpPr>
        <a:xfrm>
          <a:off x="0" y="0"/>
          <a:ext cx="0" cy="0"/>
          <a:chOff x="0" y="0"/>
          <a:chExt cx="0" cy="0"/>
        </a:xfrm>
      </p:grpSpPr>
      <p:sp>
        <p:nvSpPr>
          <p:cNvPr id="1549" name="Google Shape;1549;p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0" name="Google Shape;1550;p9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9" name="Shape 1559"/>
        <p:cNvGrpSpPr/>
        <p:nvPr/>
      </p:nvGrpSpPr>
      <p:grpSpPr>
        <a:xfrm>
          <a:off x="0" y="0"/>
          <a:ext cx="0" cy="0"/>
          <a:chOff x="0" y="0"/>
          <a:chExt cx="0" cy="0"/>
        </a:xfrm>
      </p:grpSpPr>
      <p:sp>
        <p:nvSpPr>
          <p:cNvPr id="1560" name="Google Shape;1560;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1" name="Google Shape;1561;p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6" name="Shape 1566"/>
        <p:cNvGrpSpPr/>
        <p:nvPr/>
      </p:nvGrpSpPr>
      <p:grpSpPr>
        <a:xfrm>
          <a:off x="0" y="0"/>
          <a:ext cx="0" cy="0"/>
          <a:chOff x="0" y="0"/>
          <a:chExt cx="0" cy="0"/>
        </a:xfrm>
      </p:grpSpPr>
      <p:sp>
        <p:nvSpPr>
          <p:cNvPr id="1567" name="Google Shape;1567;p1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8" name="Google Shape;1568;p14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42245b5dfa_0_247:notes"/>
          <p:cNvSpPr txBox="1"/>
          <p:nvPr>
            <p:ph idx="1" type="body"/>
          </p:nvPr>
        </p:nvSpPr>
        <p:spPr>
          <a:xfrm>
            <a:off x="686119" y="4400400"/>
            <a:ext cx="548550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4" name="Google Shape;594;g242245b5dfa_0_247:notes"/>
          <p:cNvSpPr/>
          <p:nvPr>
            <p:ph idx="2" type="sldImg"/>
          </p:nvPr>
        </p:nvSpPr>
        <p:spPr>
          <a:xfrm>
            <a:off x="426903" y="1143550"/>
            <a:ext cx="6004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43:notes"/>
          <p:cNvSpPr txBox="1"/>
          <p:nvPr>
            <p:ph idx="1" type="body"/>
          </p:nvPr>
        </p:nvSpPr>
        <p:spPr>
          <a:xfrm>
            <a:off x="681037" y="4783137"/>
            <a:ext cx="5445125" cy="39131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7" name="Google Shape;607;p43:notes"/>
          <p:cNvSpPr/>
          <p:nvPr>
            <p:ph idx="2" type="sldImg"/>
          </p:nvPr>
        </p:nvSpPr>
        <p:spPr>
          <a:xfrm>
            <a:off x="1168400" y="1243013"/>
            <a:ext cx="4470400"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42245b5dfa_0_78:notes"/>
          <p:cNvSpPr txBox="1"/>
          <p:nvPr>
            <p:ph idx="1" type="body"/>
          </p:nvPr>
        </p:nvSpPr>
        <p:spPr>
          <a:xfrm>
            <a:off x="686119" y="4400400"/>
            <a:ext cx="548550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1" name="Google Shape;621;g242245b5dfa_0_78:notes"/>
          <p:cNvSpPr/>
          <p:nvPr>
            <p:ph idx="2" type="sldImg"/>
          </p:nvPr>
        </p:nvSpPr>
        <p:spPr>
          <a:xfrm>
            <a:off x="426903" y="1143550"/>
            <a:ext cx="6004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45:notes"/>
          <p:cNvSpPr txBox="1"/>
          <p:nvPr/>
        </p:nvSpPr>
        <p:spPr>
          <a:xfrm>
            <a:off x="3856037" y="9440862"/>
            <a:ext cx="2949575" cy="49847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630" name="Google Shape;630;p45:notes"/>
          <p:cNvSpPr/>
          <p:nvPr>
            <p:ph idx="2" type="sldImg"/>
          </p:nvPr>
        </p:nvSpPr>
        <p:spPr>
          <a:xfrm>
            <a:off x="1168400" y="1243013"/>
            <a:ext cx="4470400" cy="33543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31" name="Google Shape;631;p45:notes"/>
          <p:cNvSpPr txBox="1"/>
          <p:nvPr>
            <p:ph idx="1" type="body"/>
          </p:nvPr>
        </p:nvSpPr>
        <p:spPr>
          <a:xfrm>
            <a:off x="681037" y="4783137"/>
            <a:ext cx="5445125" cy="39131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242245b5dfa_0_125:notes"/>
          <p:cNvSpPr txBox="1"/>
          <p:nvPr>
            <p:ph idx="1" type="body"/>
          </p:nvPr>
        </p:nvSpPr>
        <p:spPr>
          <a:xfrm>
            <a:off x="686119" y="4400400"/>
            <a:ext cx="548550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9" name="Google Shape;639;g242245b5dfa_0_125:notes"/>
          <p:cNvSpPr/>
          <p:nvPr>
            <p:ph idx="2" type="sldImg"/>
          </p:nvPr>
        </p:nvSpPr>
        <p:spPr>
          <a:xfrm>
            <a:off x="426903" y="1143550"/>
            <a:ext cx="6004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46:notes"/>
          <p:cNvSpPr txBox="1"/>
          <p:nvPr/>
        </p:nvSpPr>
        <p:spPr>
          <a:xfrm>
            <a:off x="3856037" y="9440862"/>
            <a:ext cx="2949575" cy="49847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646" name="Google Shape;646;p46:notes"/>
          <p:cNvSpPr/>
          <p:nvPr>
            <p:ph idx="2" type="sldImg"/>
          </p:nvPr>
        </p:nvSpPr>
        <p:spPr>
          <a:xfrm>
            <a:off x="1168400" y="1243013"/>
            <a:ext cx="4470400" cy="33543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47" name="Google Shape;647;p46:notes"/>
          <p:cNvSpPr txBox="1"/>
          <p:nvPr>
            <p:ph idx="1" type="body"/>
          </p:nvPr>
        </p:nvSpPr>
        <p:spPr>
          <a:xfrm>
            <a:off x="681037" y="4783137"/>
            <a:ext cx="5445125" cy="39131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42245b5dfa_0_131:notes"/>
          <p:cNvSpPr txBox="1"/>
          <p:nvPr>
            <p:ph idx="1" type="body"/>
          </p:nvPr>
        </p:nvSpPr>
        <p:spPr>
          <a:xfrm>
            <a:off x="686119" y="4400400"/>
            <a:ext cx="548550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6" name="Google Shape;656;g242245b5dfa_0_131:notes"/>
          <p:cNvSpPr/>
          <p:nvPr>
            <p:ph idx="2" type="sldImg"/>
          </p:nvPr>
        </p:nvSpPr>
        <p:spPr>
          <a:xfrm>
            <a:off x="426903" y="1143550"/>
            <a:ext cx="6004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47:notes"/>
          <p:cNvSpPr txBox="1"/>
          <p:nvPr/>
        </p:nvSpPr>
        <p:spPr>
          <a:xfrm>
            <a:off x="3856037" y="9440862"/>
            <a:ext cx="2949575" cy="49847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669" name="Google Shape;669;p47:notes"/>
          <p:cNvSpPr/>
          <p:nvPr>
            <p:ph idx="2" type="sldImg"/>
          </p:nvPr>
        </p:nvSpPr>
        <p:spPr>
          <a:xfrm>
            <a:off x="1168400" y="1243013"/>
            <a:ext cx="4470400" cy="33543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70" name="Google Shape;670;p47:notes"/>
          <p:cNvSpPr txBox="1"/>
          <p:nvPr>
            <p:ph idx="1" type="body"/>
          </p:nvPr>
        </p:nvSpPr>
        <p:spPr>
          <a:xfrm>
            <a:off x="681037" y="4783137"/>
            <a:ext cx="5445125" cy="39131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29:notes"/>
          <p:cNvSpPr/>
          <p:nvPr>
            <p:ph idx="2" type="sldImg"/>
          </p:nvPr>
        </p:nvSpPr>
        <p:spPr>
          <a:xfrm>
            <a:off x="1168400" y="1243013"/>
            <a:ext cx="4470400" cy="33543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10" name="Google Shape;510;p29:notes"/>
          <p:cNvSpPr txBox="1"/>
          <p:nvPr>
            <p:ph idx="1" type="body"/>
          </p:nvPr>
        </p:nvSpPr>
        <p:spPr>
          <a:xfrm>
            <a:off x="681037" y="4783137"/>
            <a:ext cx="5445125" cy="39131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42245b5dfa_0_174:notes"/>
          <p:cNvSpPr txBox="1"/>
          <p:nvPr>
            <p:ph idx="1" type="body"/>
          </p:nvPr>
        </p:nvSpPr>
        <p:spPr>
          <a:xfrm>
            <a:off x="686119" y="4400400"/>
            <a:ext cx="548550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1" name="Google Shape;681;g242245b5dfa_0_174:notes"/>
          <p:cNvSpPr/>
          <p:nvPr>
            <p:ph idx="2" type="sldImg"/>
          </p:nvPr>
        </p:nvSpPr>
        <p:spPr>
          <a:xfrm>
            <a:off x="426903" y="1143550"/>
            <a:ext cx="6004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48:notes"/>
          <p:cNvSpPr txBox="1"/>
          <p:nvPr/>
        </p:nvSpPr>
        <p:spPr>
          <a:xfrm>
            <a:off x="3856037" y="9440862"/>
            <a:ext cx="2949575" cy="49847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689" name="Google Shape;689;p48:notes"/>
          <p:cNvSpPr/>
          <p:nvPr>
            <p:ph idx="2" type="sldImg"/>
          </p:nvPr>
        </p:nvSpPr>
        <p:spPr>
          <a:xfrm>
            <a:off x="1168400" y="1243013"/>
            <a:ext cx="4470400" cy="33543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90" name="Google Shape;690;p48:notes"/>
          <p:cNvSpPr txBox="1"/>
          <p:nvPr>
            <p:ph idx="1" type="body"/>
          </p:nvPr>
        </p:nvSpPr>
        <p:spPr>
          <a:xfrm>
            <a:off x="681037" y="4783137"/>
            <a:ext cx="5445125" cy="39131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242245b5dfa_0_168:notes"/>
          <p:cNvSpPr txBox="1"/>
          <p:nvPr>
            <p:ph idx="1" type="body"/>
          </p:nvPr>
        </p:nvSpPr>
        <p:spPr>
          <a:xfrm>
            <a:off x="686119" y="4400400"/>
            <a:ext cx="548550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8" name="Google Shape;698;g242245b5dfa_0_168:notes"/>
          <p:cNvSpPr/>
          <p:nvPr>
            <p:ph idx="2" type="sldImg"/>
          </p:nvPr>
        </p:nvSpPr>
        <p:spPr>
          <a:xfrm>
            <a:off x="426903" y="1143550"/>
            <a:ext cx="6004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49:notes"/>
          <p:cNvSpPr txBox="1"/>
          <p:nvPr/>
        </p:nvSpPr>
        <p:spPr>
          <a:xfrm>
            <a:off x="3856037" y="9440862"/>
            <a:ext cx="2949575" cy="49847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705" name="Google Shape;705;p49:notes"/>
          <p:cNvSpPr/>
          <p:nvPr>
            <p:ph idx="2" type="sldImg"/>
          </p:nvPr>
        </p:nvSpPr>
        <p:spPr>
          <a:xfrm>
            <a:off x="1168400" y="1243013"/>
            <a:ext cx="4470400" cy="33543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06" name="Google Shape;706;p49:notes"/>
          <p:cNvSpPr txBox="1"/>
          <p:nvPr>
            <p:ph idx="1" type="body"/>
          </p:nvPr>
        </p:nvSpPr>
        <p:spPr>
          <a:xfrm>
            <a:off x="681037" y="4783137"/>
            <a:ext cx="5445125" cy="39131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242245b5dfa_0_181:notes"/>
          <p:cNvSpPr txBox="1"/>
          <p:nvPr>
            <p:ph idx="1" type="body"/>
          </p:nvPr>
        </p:nvSpPr>
        <p:spPr>
          <a:xfrm>
            <a:off x="686119" y="4400400"/>
            <a:ext cx="548550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4" name="Google Shape;714;g242245b5dfa_0_181:notes"/>
          <p:cNvSpPr/>
          <p:nvPr>
            <p:ph idx="2" type="sldImg"/>
          </p:nvPr>
        </p:nvSpPr>
        <p:spPr>
          <a:xfrm>
            <a:off x="426903" y="1143550"/>
            <a:ext cx="6004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42245b5dfa_0_187:notes"/>
          <p:cNvSpPr txBox="1"/>
          <p:nvPr>
            <p:ph idx="1" type="body"/>
          </p:nvPr>
        </p:nvSpPr>
        <p:spPr>
          <a:xfrm>
            <a:off x="686119" y="4400400"/>
            <a:ext cx="548550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1" name="Google Shape;721;g242245b5dfa_0_187:notes"/>
          <p:cNvSpPr/>
          <p:nvPr>
            <p:ph idx="2" type="sldImg"/>
          </p:nvPr>
        </p:nvSpPr>
        <p:spPr>
          <a:xfrm>
            <a:off x="426903" y="1143550"/>
            <a:ext cx="6004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50:notes"/>
          <p:cNvSpPr txBox="1"/>
          <p:nvPr/>
        </p:nvSpPr>
        <p:spPr>
          <a:xfrm>
            <a:off x="3856037" y="9440862"/>
            <a:ext cx="2949575" cy="49847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728" name="Google Shape;728;p50:notes"/>
          <p:cNvSpPr/>
          <p:nvPr>
            <p:ph idx="2" type="sldImg"/>
          </p:nvPr>
        </p:nvSpPr>
        <p:spPr>
          <a:xfrm>
            <a:off x="1168400" y="1243013"/>
            <a:ext cx="4470400" cy="33543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29" name="Google Shape;729;p50:notes"/>
          <p:cNvSpPr txBox="1"/>
          <p:nvPr>
            <p:ph idx="1" type="body"/>
          </p:nvPr>
        </p:nvSpPr>
        <p:spPr>
          <a:xfrm>
            <a:off x="681037" y="4783137"/>
            <a:ext cx="5445125" cy="39131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242245b5dfa_0_143:notes"/>
          <p:cNvSpPr txBox="1"/>
          <p:nvPr>
            <p:ph idx="1" type="body"/>
          </p:nvPr>
        </p:nvSpPr>
        <p:spPr>
          <a:xfrm>
            <a:off x="686119" y="4400400"/>
            <a:ext cx="548550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7" name="Google Shape;737;g242245b5dfa_0_143:notes"/>
          <p:cNvSpPr/>
          <p:nvPr>
            <p:ph idx="2" type="sldImg"/>
          </p:nvPr>
        </p:nvSpPr>
        <p:spPr>
          <a:xfrm>
            <a:off x="426903" y="1143550"/>
            <a:ext cx="6004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51:notes"/>
          <p:cNvSpPr txBox="1"/>
          <p:nvPr>
            <p:ph idx="1" type="body"/>
          </p:nvPr>
        </p:nvSpPr>
        <p:spPr>
          <a:xfrm>
            <a:off x="681037" y="4783137"/>
            <a:ext cx="5445125" cy="39131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4" name="Google Shape;744;p51:notes"/>
          <p:cNvSpPr/>
          <p:nvPr>
            <p:ph idx="2" type="sldImg"/>
          </p:nvPr>
        </p:nvSpPr>
        <p:spPr>
          <a:xfrm>
            <a:off x="1168400" y="1243013"/>
            <a:ext cx="4470400"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242245b5dfa_0_208:notes"/>
          <p:cNvSpPr txBox="1"/>
          <p:nvPr>
            <p:ph idx="1" type="body"/>
          </p:nvPr>
        </p:nvSpPr>
        <p:spPr>
          <a:xfrm>
            <a:off x="686119" y="4400400"/>
            <a:ext cx="548550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2" name="Google Shape;752;g242245b5dfa_0_208:notes"/>
          <p:cNvSpPr/>
          <p:nvPr>
            <p:ph idx="2" type="sldImg"/>
          </p:nvPr>
        </p:nvSpPr>
        <p:spPr>
          <a:xfrm>
            <a:off x="426903" y="1143550"/>
            <a:ext cx="6004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33:notes"/>
          <p:cNvSpPr txBox="1"/>
          <p:nvPr>
            <p:ph idx="1" type="body"/>
          </p:nvPr>
        </p:nvSpPr>
        <p:spPr>
          <a:xfrm>
            <a:off x="681037" y="4783137"/>
            <a:ext cx="5445125" cy="39131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0" name="Google Shape;520;p33:notes"/>
          <p:cNvSpPr/>
          <p:nvPr>
            <p:ph idx="2" type="sldImg"/>
          </p:nvPr>
        </p:nvSpPr>
        <p:spPr>
          <a:xfrm>
            <a:off x="1168400" y="1243013"/>
            <a:ext cx="4470400"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53:notes"/>
          <p:cNvSpPr txBox="1"/>
          <p:nvPr>
            <p:ph idx="1" type="body"/>
          </p:nvPr>
        </p:nvSpPr>
        <p:spPr>
          <a:xfrm>
            <a:off x="681037" y="4783137"/>
            <a:ext cx="5445125" cy="39131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9" name="Google Shape;759;p53:notes"/>
          <p:cNvSpPr/>
          <p:nvPr>
            <p:ph idx="2" type="sldImg"/>
          </p:nvPr>
        </p:nvSpPr>
        <p:spPr>
          <a:xfrm>
            <a:off x="1168400" y="1243013"/>
            <a:ext cx="4470400"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242245b5dfa_0_220:notes"/>
          <p:cNvSpPr txBox="1"/>
          <p:nvPr>
            <p:ph idx="1" type="body"/>
          </p:nvPr>
        </p:nvSpPr>
        <p:spPr>
          <a:xfrm>
            <a:off x="686119" y="4400400"/>
            <a:ext cx="548550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0" name="Google Shape;770;g242245b5dfa_0_220:notes"/>
          <p:cNvSpPr/>
          <p:nvPr>
            <p:ph idx="2" type="sldImg"/>
          </p:nvPr>
        </p:nvSpPr>
        <p:spPr>
          <a:xfrm>
            <a:off x="426903" y="1143550"/>
            <a:ext cx="6004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777" name="Google Shape;777;p5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8" name="Google Shape;778;p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4" name="Google Shape;784;p6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1" name="Google Shape;791;p5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8" name="Google Shape;798;p6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6" name="Google Shape;806;p1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4" name="Google Shape;814;p1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822" name="Google Shape;822;p6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23" name="Google Shape;823;p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830" name="Google Shape;830;p6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31" name="Google Shape;831;p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42245b5dfa_0_64:notes"/>
          <p:cNvSpPr txBox="1"/>
          <p:nvPr>
            <p:ph idx="1" type="body"/>
          </p:nvPr>
        </p:nvSpPr>
        <p:spPr>
          <a:xfrm>
            <a:off x="686119" y="4400400"/>
            <a:ext cx="548550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7" name="Google Shape;527;g242245b5dfa_0_64:notes"/>
          <p:cNvSpPr/>
          <p:nvPr>
            <p:ph idx="2" type="sldImg"/>
          </p:nvPr>
        </p:nvSpPr>
        <p:spPr>
          <a:xfrm>
            <a:off x="426903" y="1143550"/>
            <a:ext cx="6004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69:notes"/>
          <p:cNvSpPr txBox="1"/>
          <p:nvPr/>
        </p:nvSpPr>
        <p:spPr>
          <a:xfrm>
            <a:off x="3849688" y="9428163"/>
            <a:ext cx="2946400" cy="4968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838" name="Google Shape;838;p6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39" name="Google Shape;839;p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67:notes"/>
          <p:cNvSpPr txBox="1"/>
          <p:nvPr/>
        </p:nvSpPr>
        <p:spPr>
          <a:xfrm>
            <a:off x="3849688" y="9428163"/>
            <a:ext cx="2946400" cy="4968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847" name="Google Shape;847;p6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48" name="Google Shape;848;p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6" name="Google Shape;856;p7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3" name="Google Shape;863;p7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2b4915e3a48_0_0:notes"/>
          <p:cNvSpPr/>
          <p:nvPr>
            <p:ph idx="2" type="sldImg"/>
          </p:nvPr>
        </p:nvSpPr>
        <p:spPr>
          <a:xfrm>
            <a:off x="686160" y="1143000"/>
            <a:ext cx="5485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0" name="Google Shape;870;g2b4915e3a4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871" name="Google Shape;871;g2b4915e3a4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7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87" name="Google Shape;887;p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latin typeface="Arial"/>
              <a:ea typeface="Arial"/>
              <a:cs typeface="Arial"/>
              <a:sym typeface="Arial"/>
            </a:endParaRPr>
          </a:p>
        </p:txBody>
      </p:sp>
      <p:sp>
        <p:nvSpPr>
          <p:cNvPr id="888" name="Google Shape;888;p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4" name="Google Shape;904;p8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7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2" name="Google Shape;912;p7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0" name="Google Shape;920;p8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p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8" name="Google Shape;928;p8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31:notes"/>
          <p:cNvSpPr txBox="1"/>
          <p:nvPr>
            <p:ph idx="1" type="body"/>
          </p:nvPr>
        </p:nvSpPr>
        <p:spPr>
          <a:xfrm>
            <a:off x="681037" y="4783137"/>
            <a:ext cx="5445125" cy="39131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5" name="Google Shape;535;p31:notes"/>
          <p:cNvSpPr/>
          <p:nvPr>
            <p:ph idx="2" type="sldImg"/>
          </p:nvPr>
        </p:nvSpPr>
        <p:spPr>
          <a:xfrm>
            <a:off x="1168400" y="1243013"/>
            <a:ext cx="4470400"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6" name="Google Shape;936;p8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p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3" name="Google Shape;953;p8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p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0" name="Google Shape;970;p8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p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7" name="Google Shape;977;p8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p8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84" name="Google Shape;984;p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latin typeface="Arial"/>
              <a:ea typeface="Arial"/>
              <a:cs typeface="Arial"/>
              <a:sym typeface="Arial"/>
            </a:endParaRPr>
          </a:p>
        </p:txBody>
      </p:sp>
      <p:sp>
        <p:nvSpPr>
          <p:cNvPr id="985" name="Google Shape;985;p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p8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92" name="Google Shape;992;p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latin typeface="Arial"/>
              <a:ea typeface="Arial"/>
              <a:cs typeface="Arial"/>
              <a:sym typeface="Arial"/>
            </a:endParaRPr>
          </a:p>
        </p:txBody>
      </p:sp>
      <p:sp>
        <p:nvSpPr>
          <p:cNvPr id="993" name="Google Shape;993;p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p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0" name="Google Shape;1000;p9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p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7" name="Google Shape;1007;p9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p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4" name="Google Shape;1014;p9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p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1" name="Google Shape;1021;p4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42245b5dfa_0_118:notes"/>
          <p:cNvSpPr txBox="1"/>
          <p:nvPr>
            <p:ph idx="1" type="body"/>
          </p:nvPr>
        </p:nvSpPr>
        <p:spPr>
          <a:xfrm>
            <a:off x="686119" y="4400400"/>
            <a:ext cx="548550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3" name="Google Shape;543;g242245b5dfa_0_118:notes"/>
          <p:cNvSpPr/>
          <p:nvPr>
            <p:ph idx="2" type="sldImg"/>
          </p:nvPr>
        </p:nvSpPr>
        <p:spPr>
          <a:xfrm>
            <a:off x="426903" y="1143550"/>
            <a:ext cx="6004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p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8" name="Google Shape;1028;p9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p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035" name="Google Shape;1035;p9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36" name="Google Shape;1036;p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p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043" name="Google Shape;1043;p9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44" name="Google Shape;1044;p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p98:notes"/>
          <p:cNvSpPr txBox="1"/>
          <p:nvPr/>
        </p:nvSpPr>
        <p:spPr>
          <a:xfrm>
            <a:off x="3849688" y="9428163"/>
            <a:ext cx="2946400" cy="4968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051" name="Google Shape;1051;p9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52" name="Google Shape;1052;p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p97:notes"/>
          <p:cNvSpPr txBox="1"/>
          <p:nvPr/>
        </p:nvSpPr>
        <p:spPr>
          <a:xfrm>
            <a:off x="3849688" y="9428163"/>
            <a:ext cx="2946400" cy="4968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064" name="Google Shape;1064;p9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65" name="Google Shape;1065;p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2b4915e3a48_0_2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077" name="Google Shape;1077;g2b4915e3a48_0_272:notes"/>
          <p:cNvSpPr/>
          <p:nvPr>
            <p:ph idx="2" type="sldImg"/>
          </p:nvPr>
        </p:nvSpPr>
        <p:spPr>
          <a:xfrm>
            <a:off x="686160" y="1143000"/>
            <a:ext cx="5485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78" name="Google Shape;1078;g2b4915e3a48_0_2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2b4915e3a48_0_2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091" name="Google Shape;1091;g2b4915e3a48_0_285:notes"/>
          <p:cNvSpPr/>
          <p:nvPr>
            <p:ph idx="2" type="sldImg"/>
          </p:nvPr>
        </p:nvSpPr>
        <p:spPr>
          <a:xfrm>
            <a:off x="686160" y="1143000"/>
            <a:ext cx="5485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92" name="Google Shape;1092;g2b4915e3a48_0_2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g2b4915e3a48_0_1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5" name="Google Shape;1105;g2b4915e3a48_0_137:notes"/>
          <p:cNvSpPr/>
          <p:nvPr>
            <p:ph idx="2" type="sldImg"/>
          </p:nvPr>
        </p:nvSpPr>
        <p:spPr>
          <a:xfrm>
            <a:off x="686160" y="1143000"/>
            <a:ext cx="5485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g2b4915e3a48_0_1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3" name="Google Shape;1113;g2b4915e3a48_0_144:notes"/>
          <p:cNvSpPr/>
          <p:nvPr>
            <p:ph idx="2" type="sldImg"/>
          </p:nvPr>
        </p:nvSpPr>
        <p:spPr>
          <a:xfrm>
            <a:off x="686160" y="1143000"/>
            <a:ext cx="5485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p1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121" name="Google Shape;1121;p10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22" name="Google Shape;1122;p1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32:notes"/>
          <p:cNvSpPr txBox="1"/>
          <p:nvPr>
            <p:ph idx="1" type="body"/>
          </p:nvPr>
        </p:nvSpPr>
        <p:spPr>
          <a:xfrm>
            <a:off x="681037" y="4783137"/>
            <a:ext cx="5445125" cy="39131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1" name="Google Shape;551;p32:notes"/>
          <p:cNvSpPr/>
          <p:nvPr>
            <p:ph idx="2" type="sldImg"/>
          </p:nvPr>
        </p:nvSpPr>
        <p:spPr>
          <a:xfrm>
            <a:off x="1168400" y="1243013"/>
            <a:ext cx="4470400"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p1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131" name="Google Shape;1131;p10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32" name="Google Shape;1132;p1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p10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1" name="Google Shape;1141;p1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1142" name="Google Shape;1142;p10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7" name="Google Shape;1157;p1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p1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2" name="Google Shape;1162;p10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p1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67" name="Google Shape;1167;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latin typeface="Arial"/>
              <a:ea typeface="Arial"/>
              <a:cs typeface="Arial"/>
              <a:sym typeface="Arial"/>
            </a:endParaRPr>
          </a:p>
        </p:txBody>
      </p:sp>
      <p:sp>
        <p:nvSpPr>
          <p:cNvPr id="1168" name="Google Shape;1168;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p10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9" name="Google Shape;1189;p1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1190" name="Google Shape;1190;p1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g28ebc4d7a09_0_5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1" name="Google Shape;1211;g28ebc4d7a09_0_584:notes"/>
          <p:cNvSpPr/>
          <p:nvPr>
            <p:ph idx="2" type="sldImg"/>
          </p:nvPr>
        </p:nvSpPr>
        <p:spPr>
          <a:xfrm>
            <a:off x="686160"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g28ebc4d7a09_0_2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0" name="Google Shape;1220;g28ebc4d7a09_0_215:notes"/>
          <p:cNvSpPr/>
          <p:nvPr>
            <p:ph idx="2" type="sldImg"/>
          </p:nvPr>
        </p:nvSpPr>
        <p:spPr>
          <a:xfrm>
            <a:off x="686160"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g28ebc4d7a09_0_6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1" name="Google Shape;1231;g28ebc4d7a09_0_676:notes"/>
          <p:cNvSpPr/>
          <p:nvPr>
            <p:ph idx="2" type="sldImg"/>
          </p:nvPr>
        </p:nvSpPr>
        <p:spPr>
          <a:xfrm>
            <a:off x="686160"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g28ebc4d7a09_0_30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1" name="Google Shape;1241;g28ebc4d7a09_0_309:notes"/>
          <p:cNvSpPr/>
          <p:nvPr>
            <p:ph idx="2" type="sldImg"/>
          </p:nvPr>
        </p:nvSpPr>
        <p:spPr>
          <a:xfrm>
            <a:off x="686160"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35:notes"/>
          <p:cNvSpPr txBox="1"/>
          <p:nvPr>
            <p:ph idx="1" type="body"/>
          </p:nvPr>
        </p:nvSpPr>
        <p:spPr>
          <a:xfrm>
            <a:off x="681037" y="4783137"/>
            <a:ext cx="5445125" cy="39131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9" name="Google Shape;559;p35:notes"/>
          <p:cNvSpPr/>
          <p:nvPr>
            <p:ph idx="2" type="sldImg"/>
          </p:nvPr>
        </p:nvSpPr>
        <p:spPr>
          <a:xfrm>
            <a:off x="1168400" y="1243013"/>
            <a:ext cx="4470400"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g28ebc4d7a09_0_7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1" name="Google Shape;1251;g28ebc4d7a09_0_769:notes"/>
          <p:cNvSpPr/>
          <p:nvPr>
            <p:ph idx="2" type="sldImg"/>
          </p:nvPr>
        </p:nvSpPr>
        <p:spPr>
          <a:xfrm>
            <a:off x="686160"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g28ebc4d7a09_0_40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8" name="Google Shape;1258;g28ebc4d7a09_0_402:notes"/>
          <p:cNvSpPr/>
          <p:nvPr>
            <p:ph idx="2" type="sldImg"/>
          </p:nvPr>
        </p:nvSpPr>
        <p:spPr>
          <a:xfrm>
            <a:off x="686160"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5" name="Google Shape;1265;p4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p1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8" name="Google Shape;1278;p11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2" name="Google Shape;1292;p4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7" name="Shape 1297"/>
        <p:cNvGrpSpPr/>
        <p:nvPr/>
      </p:nvGrpSpPr>
      <p:grpSpPr>
        <a:xfrm>
          <a:off x="0" y="0"/>
          <a:ext cx="0" cy="0"/>
          <a:chOff x="0" y="0"/>
          <a:chExt cx="0" cy="0"/>
        </a:xfrm>
      </p:grpSpPr>
      <p:sp>
        <p:nvSpPr>
          <p:cNvPr id="1298" name="Google Shape;1298;p1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9" name="Google Shape;1299;p11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p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6" name="Google Shape;1306;p5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p1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5" name="Google Shape;1315;p11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p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3" name="Google Shape;1323;p6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p1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9" name="Google Shape;1329;p11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36:notes"/>
          <p:cNvSpPr txBox="1"/>
          <p:nvPr>
            <p:ph idx="1" type="body"/>
          </p:nvPr>
        </p:nvSpPr>
        <p:spPr>
          <a:xfrm>
            <a:off x="681037" y="4783137"/>
            <a:ext cx="5445125" cy="39131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0" name="Google Shape;570;p36:notes"/>
          <p:cNvSpPr/>
          <p:nvPr>
            <p:ph idx="2" type="sldImg"/>
          </p:nvPr>
        </p:nvSpPr>
        <p:spPr>
          <a:xfrm>
            <a:off x="1168400" y="1243013"/>
            <a:ext cx="4470400"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p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5" name="Google Shape;1335;p6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3" name="Shape 1343"/>
        <p:cNvGrpSpPr/>
        <p:nvPr/>
      </p:nvGrpSpPr>
      <p:grpSpPr>
        <a:xfrm>
          <a:off x="0" y="0"/>
          <a:ext cx="0" cy="0"/>
          <a:chOff x="0" y="0"/>
          <a:chExt cx="0" cy="0"/>
        </a:xfrm>
      </p:grpSpPr>
      <p:sp>
        <p:nvSpPr>
          <p:cNvPr id="1344" name="Google Shape;1344;p1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5" name="Google Shape;1345;p11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3" name="Shape 1353"/>
        <p:cNvGrpSpPr/>
        <p:nvPr/>
      </p:nvGrpSpPr>
      <p:grpSpPr>
        <a:xfrm>
          <a:off x="0" y="0"/>
          <a:ext cx="0" cy="0"/>
          <a:chOff x="0" y="0"/>
          <a:chExt cx="0" cy="0"/>
        </a:xfrm>
      </p:grpSpPr>
      <p:sp>
        <p:nvSpPr>
          <p:cNvPr id="1354" name="Google Shape;1354;p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5" name="Google Shape;1355;p6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2" name="Shape 1362"/>
        <p:cNvGrpSpPr/>
        <p:nvPr/>
      </p:nvGrpSpPr>
      <p:grpSpPr>
        <a:xfrm>
          <a:off x="0" y="0"/>
          <a:ext cx="0" cy="0"/>
          <a:chOff x="0" y="0"/>
          <a:chExt cx="0" cy="0"/>
        </a:xfrm>
      </p:grpSpPr>
      <p:sp>
        <p:nvSpPr>
          <p:cNvPr id="1363" name="Google Shape;1363;p1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4" name="Google Shape;1364;p11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p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3" name="Google Shape;1373;p6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p1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0" name="Google Shape;1380;p11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5" name="Shape 1385"/>
        <p:cNvGrpSpPr/>
        <p:nvPr/>
      </p:nvGrpSpPr>
      <p:grpSpPr>
        <a:xfrm>
          <a:off x="0" y="0"/>
          <a:ext cx="0" cy="0"/>
          <a:chOff x="0" y="0"/>
          <a:chExt cx="0" cy="0"/>
        </a:xfrm>
      </p:grpSpPr>
      <p:sp>
        <p:nvSpPr>
          <p:cNvPr id="1386" name="Google Shape;1386;p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7" name="Google Shape;1387;p7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3" name="Shape 1393"/>
        <p:cNvGrpSpPr/>
        <p:nvPr/>
      </p:nvGrpSpPr>
      <p:grpSpPr>
        <a:xfrm>
          <a:off x="0" y="0"/>
          <a:ext cx="0" cy="0"/>
          <a:chOff x="0" y="0"/>
          <a:chExt cx="0" cy="0"/>
        </a:xfrm>
      </p:grpSpPr>
      <p:sp>
        <p:nvSpPr>
          <p:cNvPr id="1394" name="Google Shape;1394;p1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5" name="Google Shape;1395;p11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1" name="Shape 1401"/>
        <p:cNvGrpSpPr/>
        <p:nvPr/>
      </p:nvGrpSpPr>
      <p:grpSpPr>
        <a:xfrm>
          <a:off x="0" y="0"/>
          <a:ext cx="0" cy="0"/>
          <a:chOff x="0" y="0"/>
          <a:chExt cx="0" cy="0"/>
        </a:xfrm>
      </p:grpSpPr>
      <p:sp>
        <p:nvSpPr>
          <p:cNvPr id="1402" name="Google Shape;1402;p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3" name="Google Shape;1403;p7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0" name="Shape 1410"/>
        <p:cNvGrpSpPr/>
        <p:nvPr/>
      </p:nvGrpSpPr>
      <p:grpSpPr>
        <a:xfrm>
          <a:off x="0" y="0"/>
          <a:ext cx="0" cy="0"/>
          <a:chOff x="0" y="0"/>
          <a:chExt cx="0" cy="0"/>
        </a:xfrm>
      </p:grpSpPr>
      <p:sp>
        <p:nvSpPr>
          <p:cNvPr id="1411" name="Google Shape;1411;p1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2" name="Google Shape;1412;p11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hyperlink" Target="about:blank" TargetMode="External"/><Relationship Id="rId3" Type="http://schemas.openxmlformats.org/officeDocument/2006/relationships/image" Target="../media/image2.gif"/><Relationship Id="rId4" Type="http://schemas.openxmlformats.org/officeDocument/2006/relationships/image" Target="../media/image9.jpg"/><Relationship Id="rId5"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spTree>
      <p:nvGrpSpPr>
        <p:cNvPr id="25" name="Shape 25"/>
        <p:cNvGrpSpPr/>
        <p:nvPr/>
      </p:nvGrpSpPr>
      <p:grpSpPr>
        <a:xfrm>
          <a:off x="0" y="0"/>
          <a:ext cx="0" cy="0"/>
          <a:chOff x="0" y="0"/>
          <a:chExt cx="0" cy="0"/>
        </a:xfrm>
      </p:grpSpPr>
      <p:cxnSp>
        <p:nvCxnSpPr>
          <p:cNvPr id="26" name="Google Shape;26;p131"/>
          <p:cNvCxnSpPr/>
          <p:nvPr/>
        </p:nvCxnSpPr>
        <p:spPr>
          <a:xfrm>
            <a:off x="9372968" y="0"/>
            <a:ext cx="1219041" cy="6858000"/>
          </a:xfrm>
          <a:prstGeom prst="straightConnector1">
            <a:avLst/>
          </a:prstGeom>
          <a:noFill/>
          <a:ln cap="flat" cmpd="sng" w="9525">
            <a:solidFill>
              <a:srgbClr val="BFBFBF"/>
            </a:solidFill>
            <a:prstDash val="solid"/>
            <a:round/>
            <a:headEnd len="sm" w="sm" type="none"/>
            <a:tailEnd len="sm" w="sm" type="none"/>
          </a:ln>
        </p:spPr>
      </p:cxnSp>
      <p:cxnSp>
        <p:nvCxnSpPr>
          <p:cNvPr id="27" name="Google Shape;27;p131"/>
          <p:cNvCxnSpPr/>
          <p:nvPr/>
        </p:nvCxnSpPr>
        <p:spPr>
          <a:xfrm flipH="1" rot="10800000">
            <a:off x="7426948" y="3681416"/>
            <a:ext cx="4763467" cy="3176587"/>
          </a:xfrm>
          <a:prstGeom prst="straightConnector1">
            <a:avLst/>
          </a:prstGeom>
          <a:noFill/>
          <a:ln cap="flat" cmpd="sng" w="9525">
            <a:solidFill>
              <a:srgbClr val="D8D8D8"/>
            </a:solidFill>
            <a:prstDash val="solid"/>
            <a:round/>
            <a:headEnd len="sm" w="sm" type="none"/>
            <a:tailEnd len="sm" w="sm" type="none"/>
          </a:ln>
        </p:spPr>
      </p:cxnSp>
      <p:sp>
        <p:nvSpPr>
          <p:cNvPr id="28" name="Google Shape;28;p131"/>
          <p:cNvSpPr/>
          <p:nvPr/>
        </p:nvSpPr>
        <p:spPr>
          <a:xfrm>
            <a:off x="9187255" y="-7938"/>
            <a:ext cx="3006334" cy="6865938"/>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9" name="Google Shape;29;p131"/>
          <p:cNvSpPr/>
          <p:nvPr/>
        </p:nvSpPr>
        <p:spPr>
          <a:xfrm>
            <a:off x="9603126" y="-7938"/>
            <a:ext cx="2590463" cy="6865938"/>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0" name="Google Shape;30;p131"/>
          <p:cNvSpPr/>
          <p:nvPr/>
        </p:nvSpPr>
        <p:spPr>
          <a:xfrm>
            <a:off x="8933288" y="3048000"/>
            <a:ext cx="3260301" cy="38100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58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1" name="Google Shape;31;p131"/>
          <p:cNvSpPr/>
          <p:nvPr/>
        </p:nvSpPr>
        <p:spPr>
          <a:xfrm>
            <a:off x="9339637" y="-7938"/>
            <a:ext cx="2853952" cy="6865938"/>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2" name="Google Shape;32;p131"/>
          <p:cNvSpPr/>
          <p:nvPr/>
        </p:nvSpPr>
        <p:spPr>
          <a:xfrm>
            <a:off x="10906293" y="-7938"/>
            <a:ext cx="1287294" cy="6865938"/>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3" name="Google Shape;33;p131"/>
          <p:cNvSpPr/>
          <p:nvPr/>
        </p:nvSpPr>
        <p:spPr>
          <a:xfrm>
            <a:off x="10939626" y="-7938"/>
            <a:ext cx="1271422" cy="6865938"/>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52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4" name="Google Shape;34;p131"/>
          <p:cNvSpPr/>
          <p:nvPr/>
        </p:nvSpPr>
        <p:spPr>
          <a:xfrm>
            <a:off x="-7936" y="-7938"/>
            <a:ext cx="863489" cy="5697538"/>
          </a:xfrm>
          <a:custGeom>
            <a:rect b="b" l="l" r="r" t="t"/>
            <a:pathLst>
              <a:path extrusionOk="0" h="5698067" w="863600">
                <a:moveTo>
                  <a:pt x="0" y="8467"/>
                </a:moveTo>
                <a:lnTo>
                  <a:pt x="863600" y="0"/>
                </a:lnTo>
                <a:lnTo>
                  <a:pt x="863600" y="16934"/>
                </a:lnTo>
                <a:lnTo>
                  <a:pt x="0" y="5698067"/>
                </a:lnTo>
                <a:lnTo>
                  <a:pt x="0" y="8467"/>
                </a:lnTo>
                <a:close/>
              </a:path>
            </a:pathLst>
          </a:custGeom>
          <a:solidFill>
            <a:schemeClr val="accent1">
              <a:alpha val="8352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5" name="Google Shape;35;p131"/>
          <p:cNvSpPr/>
          <p:nvPr/>
        </p:nvSpPr>
        <p:spPr>
          <a:xfrm>
            <a:off x="10372963" y="3589338"/>
            <a:ext cx="1820626" cy="3268662"/>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6" name="Google Shape;36;p131"/>
          <p:cNvSpPr txBox="1"/>
          <p:nvPr>
            <p:ph type="ctrTitle"/>
          </p:nvPr>
        </p:nvSpPr>
        <p:spPr>
          <a:xfrm>
            <a:off x="1507265" y="2404534"/>
            <a:ext cx="7767947" cy="1646302"/>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sz="5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31"/>
          <p:cNvSpPr txBox="1"/>
          <p:nvPr>
            <p:ph idx="1" type="subTitle"/>
          </p:nvPr>
        </p:nvSpPr>
        <p:spPr>
          <a:xfrm>
            <a:off x="1507265" y="4050837"/>
            <a:ext cx="7767947" cy="1096899"/>
          </a:xfrm>
          <a:prstGeom prst="rect">
            <a:avLst/>
          </a:prstGeom>
          <a:noFill/>
          <a:ln>
            <a:noFill/>
          </a:ln>
        </p:spPr>
        <p:txBody>
          <a:bodyPr anchorCtr="0" anchor="t" bIns="45700" lIns="91425" spcFirstLastPara="1" rIns="91425" wrap="square" tIns="45700">
            <a:no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p:txBody>
      </p:sp>
      <p:sp>
        <p:nvSpPr>
          <p:cNvPr id="38" name="Google Shape;38;p131"/>
          <p:cNvSpPr txBox="1"/>
          <p:nvPr>
            <p:ph idx="10" type="dt"/>
          </p:nvPr>
        </p:nvSpPr>
        <p:spPr>
          <a:xfrm>
            <a:off x="7206314" y="6042028"/>
            <a:ext cx="91110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31"/>
          <p:cNvSpPr txBox="1"/>
          <p:nvPr>
            <p:ph idx="11" type="ftr"/>
          </p:nvPr>
        </p:nvSpPr>
        <p:spPr>
          <a:xfrm>
            <a:off x="677774" y="6042028"/>
            <a:ext cx="629838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31"/>
          <p:cNvSpPr txBox="1"/>
          <p:nvPr>
            <p:ph idx="12" type="sldNum"/>
          </p:nvPr>
        </p:nvSpPr>
        <p:spPr>
          <a:xfrm>
            <a:off x="8592021" y="6042028"/>
            <a:ext cx="68253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副標題">
  <p:cSld name="標題與副標題">
    <p:spTree>
      <p:nvGrpSpPr>
        <p:cNvPr id="92" name="Shape 92"/>
        <p:cNvGrpSpPr/>
        <p:nvPr/>
      </p:nvGrpSpPr>
      <p:grpSpPr>
        <a:xfrm>
          <a:off x="0" y="0"/>
          <a:ext cx="0" cy="0"/>
          <a:chOff x="0" y="0"/>
          <a:chExt cx="0" cy="0"/>
        </a:xfrm>
      </p:grpSpPr>
      <p:sp>
        <p:nvSpPr>
          <p:cNvPr id="93" name="Google Shape;93;p182"/>
          <p:cNvSpPr txBox="1"/>
          <p:nvPr>
            <p:ph type="title"/>
          </p:nvPr>
        </p:nvSpPr>
        <p:spPr>
          <a:xfrm>
            <a:off x="677424" y="609600"/>
            <a:ext cx="8597787" cy="3403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82"/>
          <p:cNvSpPr txBox="1"/>
          <p:nvPr>
            <p:ph idx="1" type="body"/>
          </p:nvPr>
        </p:nvSpPr>
        <p:spPr>
          <a:xfrm>
            <a:off x="677424" y="4470400"/>
            <a:ext cx="8597787" cy="1570962"/>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95" name="Google Shape;95;p182"/>
          <p:cNvSpPr txBox="1"/>
          <p:nvPr>
            <p:ph idx="10" type="dt"/>
          </p:nvPr>
        </p:nvSpPr>
        <p:spPr>
          <a:xfrm>
            <a:off x="7206314" y="6042028"/>
            <a:ext cx="91110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82"/>
          <p:cNvSpPr txBox="1"/>
          <p:nvPr>
            <p:ph idx="11" type="ftr"/>
          </p:nvPr>
        </p:nvSpPr>
        <p:spPr>
          <a:xfrm>
            <a:off x="677774" y="6042028"/>
            <a:ext cx="629838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182"/>
          <p:cNvSpPr txBox="1"/>
          <p:nvPr>
            <p:ph idx="12" type="sldNum"/>
          </p:nvPr>
        </p:nvSpPr>
        <p:spPr>
          <a:xfrm>
            <a:off x="8592021" y="6042028"/>
            <a:ext cx="68253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引述">
  <p:cSld name="含標題的引述">
    <p:spTree>
      <p:nvGrpSpPr>
        <p:cNvPr id="98" name="Shape 98"/>
        <p:cNvGrpSpPr/>
        <p:nvPr/>
      </p:nvGrpSpPr>
      <p:grpSpPr>
        <a:xfrm>
          <a:off x="0" y="0"/>
          <a:ext cx="0" cy="0"/>
          <a:chOff x="0" y="0"/>
          <a:chExt cx="0" cy="0"/>
        </a:xfrm>
      </p:grpSpPr>
      <p:sp>
        <p:nvSpPr>
          <p:cNvPr id="99" name="Google Shape;99;p183"/>
          <p:cNvSpPr txBox="1"/>
          <p:nvPr/>
        </p:nvSpPr>
        <p:spPr>
          <a:xfrm>
            <a:off x="541268" y="790575"/>
            <a:ext cx="611107" cy="584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6A9F3"/>
              </a:buClr>
              <a:buSzPts val="7999"/>
              <a:buFont typeface="Arial"/>
              <a:buNone/>
            </a:pPr>
            <a:r>
              <a:rPr b="0" i="0" lang="en-US" sz="7999" u="none" cap="none" strike="noStrike">
                <a:solidFill>
                  <a:srgbClr val="56A9F3"/>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00" name="Google Shape;100;p183"/>
          <p:cNvSpPr txBox="1"/>
          <p:nvPr/>
        </p:nvSpPr>
        <p:spPr>
          <a:xfrm>
            <a:off x="8893606" y="2886075"/>
            <a:ext cx="609521" cy="58578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6A9F3"/>
              </a:buClr>
              <a:buSzPts val="7999"/>
              <a:buFont typeface="Arial"/>
              <a:buNone/>
            </a:pPr>
            <a:r>
              <a:rPr b="0" i="0" lang="en-US" sz="7999" u="none" cap="none" strike="noStrike">
                <a:solidFill>
                  <a:srgbClr val="56A9F3"/>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01" name="Google Shape;101;p183"/>
          <p:cNvSpPr txBox="1"/>
          <p:nvPr>
            <p:ph type="title"/>
          </p:nvPr>
        </p:nvSpPr>
        <p:spPr>
          <a:xfrm>
            <a:off x="931457" y="609600"/>
            <a:ext cx="8095187"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183"/>
          <p:cNvSpPr txBox="1"/>
          <p:nvPr>
            <p:ph idx="1" type="body"/>
          </p:nvPr>
        </p:nvSpPr>
        <p:spPr>
          <a:xfrm>
            <a:off x="677424" y="4470400"/>
            <a:ext cx="8597787" cy="1570962"/>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03" name="Google Shape;103;p183"/>
          <p:cNvSpPr txBox="1"/>
          <p:nvPr>
            <p:ph idx="2" type="body"/>
          </p:nvPr>
        </p:nvSpPr>
        <p:spPr>
          <a:xfrm>
            <a:off x="1366318" y="3632200"/>
            <a:ext cx="7225465" cy="381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000"/>
              </a:spcBef>
              <a:spcAft>
                <a:spcPts val="0"/>
              </a:spcAft>
              <a:buSzPts val="1280"/>
              <a:buFont typeface="Arial"/>
              <a:buNone/>
              <a:defRPr sz="1600">
                <a:solidFill>
                  <a:srgbClr val="7F7F7F"/>
                </a:solidFill>
              </a:defRPr>
            </a:lvl1pPr>
            <a:lvl2pPr indent="-228600" lvl="1" marL="914400" algn="l">
              <a:lnSpc>
                <a:spcPct val="100000"/>
              </a:lnSpc>
              <a:spcBef>
                <a:spcPts val="1000"/>
              </a:spcBef>
              <a:spcAft>
                <a:spcPts val="0"/>
              </a:spcAft>
              <a:buSzPts val="1280"/>
              <a:buFont typeface="Arial"/>
              <a:buNone/>
              <a:defRPr/>
            </a:lvl2pPr>
            <a:lvl3pPr indent="-228600" lvl="2" marL="1371600" algn="l">
              <a:lnSpc>
                <a:spcPct val="100000"/>
              </a:lnSpc>
              <a:spcBef>
                <a:spcPts val="1000"/>
              </a:spcBef>
              <a:spcAft>
                <a:spcPts val="0"/>
              </a:spcAft>
              <a:buSzPts val="1120"/>
              <a:buFont typeface="Arial"/>
              <a:buNone/>
              <a:defRPr/>
            </a:lvl3pPr>
            <a:lvl4pPr indent="-228600" lvl="3" marL="1828800" algn="l">
              <a:lnSpc>
                <a:spcPct val="100000"/>
              </a:lnSpc>
              <a:spcBef>
                <a:spcPts val="1000"/>
              </a:spcBef>
              <a:spcAft>
                <a:spcPts val="0"/>
              </a:spcAft>
              <a:buSzPts val="960"/>
              <a:buFont typeface="Arial"/>
              <a:buNone/>
              <a:defRPr/>
            </a:lvl4pPr>
            <a:lvl5pPr indent="-228600" lvl="4" marL="2286000" algn="l">
              <a:lnSpc>
                <a:spcPct val="100000"/>
              </a:lnSpc>
              <a:spcBef>
                <a:spcPts val="1000"/>
              </a:spcBef>
              <a:spcAft>
                <a:spcPts val="0"/>
              </a:spcAft>
              <a:buSzPts val="960"/>
              <a:buFont typeface="Aria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04" name="Google Shape;104;p183"/>
          <p:cNvSpPr txBox="1"/>
          <p:nvPr>
            <p:ph idx="10" type="dt"/>
          </p:nvPr>
        </p:nvSpPr>
        <p:spPr>
          <a:xfrm>
            <a:off x="7206314" y="6042028"/>
            <a:ext cx="91110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183"/>
          <p:cNvSpPr txBox="1"/>
          <p:nvPr>
            <p:ph idx="11" type="ftr"/>
          </p:nvPr>
        </p:nvSpPr>
        <p:spPr>
          <a:xfrm>
            <a:off x="677774" y="6042028"/>
            <a:ext cx="629838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183"/>
          <p:cNvSpPr txBox="1"/>
          <p:nvPr>
            <p:ph idx="12" type="sldNum"/>
          </p:nvPr>
        </p:nvSpPr>
        <p:spPr>
          <a:xfrm>
            <a:off x="8592021" y="6042028"/>
            <a:ext cx="68253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名片">
  <p:cSld name="名片">
    <p:spTree>
      <p:nvGrpSpPr>
        <p:cNvPr id="107" name="Shape 107"/>
        <p:cNvGrpSpPr/>
        <p:nvPr/>
      </p:nvGrpSpPr>
      <p:grpSpPr>
        <a:xfrm>
          <a:off x="0" y="0"/>
          <a:ext cx="0" cy="0"/>
          <a:chOff x="0" y="0"/>
          <a:chExt cx="0" cy="0"/>
        </a:xfrm>
      </p:grpSpPr>
      <p:sp>
        <p:nvSpPr>
          <p:cNvPr id="108" name="Google Shape;108;p184"/>
          <p:cNvSpPr txBox="1"/>
          <p:nvPr>
            <p:ph type="title"/>
          </p:nvPr>
        </p:nvSpPr>
        <p:spPr>
          <a:xfrm>
            <a:off x="677424" y="1931988"/>
            <a:ext cx="8597787" cy="259546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184"/>
          <p:cNvSpPr txBox="1"/>
          <p:nvPr>
            <p:ph idx="1" type="body"/>
          </p:nvPr>
        </p:nvSpPr>
        <p:spPr>
          <a:xfrm>
            <a:off x="677424" y="4527448"/>
            <a:ext cx="8597787"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10" name="Google Shape;110;p184"/>
          <p:cNvSpPr txBox="1"/>
          <p:nvPr>
            <p:ph idx="10" type="dt"/>
          </p:nvPr>
        </p:nvSpPr>
        <p:spPr>
          <a:xfrm>
            <a:off x="7206314" y="6042028"/>
            <a:ext cx="91110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184"/>
          <p:cNvSpPr txBox="1"/>
          <p:nvPr>
            <p:ph idx="11" type="ftr"/>
          </p:nvPr>
        </p:nvSpPr>
        <p:spPr>
          <a:xfrm>
            <a:off x="677774" y="6042028"/>
            <a:ext cx="629838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184"/>
          <p:cNvSpPr txBox="1"/>
          <p:nvPr>
            <p:ph idx="12" type="sldNum"/>
          </p:nvPr>
        </p:nvSpPr>
        <p:spPr>
          <a:xfrm>
            <a:off x="8592021" y="6042028"/>
            <a:ext cx="68253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引述名片">
  <p:cSld name="引述名片">
    <p:spTree>
      <p:nvGrpSpPr>
        <p:cNvPr id="113" name="Shape 113"/>
        <p:cNvGrpSpPr/>
        <p:nvPr/>
      </p:nvGrpSpPr>
      <p:grpSpPr>
        <a:xfrm>
          <a:off x="0" y="0"/>
          <a:ext cx="0" cy="0"/>
          <a:chOff x="0" y="0"/>
          <a:chExt cx="0" cy="0"/>
        </a:xfrm>
      </p:grpSpPr>
      <p:sp>
        <p:nvSpPr>
          <p:cNvPr id="114" name="Google Shape;114;p185"/>
          <p:cNvSpPr txBox="1"/>
          <p:nvPr/>
        </p:nvSpPr>
        <p:spPr>
          <a:xfrm>
            <a:off x="541268" y="790575"/>
            <a:ext cx="611107" cy="584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6A9F3"/>
              </a:buClr>
              <a:buSzPts val="7999"/>
              <a:buFont typeface="Arial"/>
              <a:buNone/>
            </a:pPr>
            <a:r>
              <a:rPr b="0" i="0" lang="en-US" sz="7999" u="none" cap="none" strike="noStrike">
                <a:solidFill>
                  <a:srgbClr val="56A9F3"/>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15" name="Google Shape;115;p185"/>
          <p:cNvSpPr txBox="1"/>
          <p:nvPr/>
        </p:nvSpPr>
        <p:spPr>
          <a:xfrm>
            <a:off x="8893606" y="2886075"/>
            <a:ext cx="609521" cy="58578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6A9F3"/>
              </a:buClr>
              <a:buSzPts val="7999"/>
              <a:buFont typeface="Arial"/>
              <a:buNone/>
            </a:pPr>
            <a:r>
              <a:rPr b="0" i="0" lang="en-US" sz="7999" u="none" cap="none" strike="noStrike">
                <a:solidFill>
                  <a:srgbClr val="56A9F3"/>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16" name="Google Shape;116;p185"/>
          <p:cNvSpPr txBox="1"/>
          <p:nvPr>
            <p:ph type="title"/>
          </p:nvPr>
        </p:nvSpPr>
        <p:spPr>
          <a:xfrm>
            <a:off x="931457" y="609600"/>
            <a:ext cx="8095187"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185"/>
          <p:cNvSpPr txBox="1"/>
          <p:nvPr>
            <p:ph idx="1" type="body"/>
          </p:nvPr>
        </p:nvSpPr>
        <p:spPr>
          <a:xfrm>
            <a:off x="677424" y="4527448"/>
            <a:ext cx="8597787"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18" name="Google Shape;118;p185"/>
          <p:cNvSpPr txBox="1"/>
          <p:nvPr>
            <p:ph idx="2" type="body"/>
          </p:nvPr>
        </p:nvSpPr>
        <p:spPr>
          <a:xfrm>
            <a:off x="677422" y="4013200"/>
            <a:ext cx="8597789"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Arial"/>
              <a:buNone/>
              <a:defRPr sz="2400">
                <a:solidFill>
                  <a:srgbClr val="3F3F3F"/>
                </a:solidFill>
              </a:defRPr>
            </a:lvl1pPr>
            <a:lvl2pPr indent="-228600" lvl="1" marL="914400" algn="l">
              <a:lnSpc>
                <a:spcPct val="100000"/>
              </a:lnSpc>
              <a:spcBef>
                <a:spcPts val="1000"/>
              </a:spcBef>
              <a:spcAft>
                <a:spcPts val="0"/>
              </a:spcAft>
              <a:buSzPts val="1280"/>
              <a:buFont typeface="Arial"/>
              <a:buNone/>
              <a:defRPr/>
            </a:lvl2pPr>
            <a:lvl3pPr indent="-228600" lvl="2" marL="1371600" algn="l">
              <a:lnSpc>
                <a:spcPct val="100000"/>
              </a:lnSpc>
              <a:spcBef>
                <a:spcPts val="1000"/>
              </a:spcBef>
              <a:spcAft>
                <a:spcPts val="0"/>
              </a:spcAft>
              <a:buSzPts val="1120"/>
              <a:buFont typeface="Arial"/>
              <a:buNone/>
              <a:defRPr/>
            </a:lvl3pPr>
            <a:lvl4pPr indent="-228600" lvl="3" marL="1828800" algn="l">
              <a:lnSpc>
                <a:spcPct val="100000"/>
              </a:lnSpc>
              <a:spcBef>
                <a:spcPts val="1000"/>
              </a:spcBef>
              <a:spcAft>
                <a:spcPts val="0"/>
              </a:spcAft>
              <a:buSzPts val="960"/>
              <a:buFont typeface="Arial"/>
              <a:buNone/>
              <a:defRPr/>
            </a:lvl4pPr>
            <a:lvl5pPr indent="-228600" lvl="4" marL="2286000" algn="l">
              <a:lnSpc>
                <a:spcPct val="100000"/>
              </a:lnSpc>
              <a:spcBef>
                <a:spcPts val="1000"/>
              </a:spcBef>
              <a:spcAft>
                <a:spcPts val="0"/>
              </a:spcAft>
              <a:buSzPts val="960"/>
              <a:buFont typeface="Aria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19" name="Google Shape;119;p185"/>
          <p:cNvSpPr txBox="1"/>
          <p:nvPr>
            <p:ph idx="10" type="dt"/>
          </p:nvPr>
        </p:nvSpPr>
        <p:spPr>
          <a:xfrm>
            <a:off x="7206314" y="6042028"/>
            <a:ext cx="91110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185"/>
          <p:cNvSpPr txBox="1"/>
          <p:nvPr>
            <p:ph idx="11" type="ftr"/>
          </p:nvPr>
        </p:nvSpPr>
        <p:spPr>
          <a:xfrm>
            <a:off x="677774" y="6042028"/>
            <a:ext cx="629838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185"/>
          <p:cNvSpPr txBox="1"/>
          <p:nvPr>
            <p:ph idx="12" type="sldNum"/>
          </p:nvPr>
        </p:nvSpPr>
        <p:spPr>
          <a:xfrm>
            <a:off x="8592021" y="6042028"/>
            <a:ext cx="68253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或 False">
  <p:cSld name="True 或 False">
    <p:spTree>
      <p:nvGrpSpPr>
        <p:cNvPr id="122" name="Shape 122"/>
        <p:cNvGrpSpPr/>
        <p:nvPr/>
      </p:nvGrpSpPr>
      <p:grpSpPr>
        <a:xfrm>
          <a:off x="0" y="0"/>
          <a:ext cx="0" cy="0"/>
          <a:chOff x="0" y="0"/>
          <a:chExt cx="0" cy="0"/>
        </a:xfrm>
      </p:grpSpPr>
      <p:sp>
        <p:nvSpPr>
          <p:cNvPr id="123" name="Google Shape;123;p186"/>
          <p:cNvSpPr txBox="1"/>
          <p:nvPr>
            <p:ph type="title"/>
          </p:nvPr>
        </p:nvSpPr>
        <p:spPr>
          <a:xfrm>
            <a:off x="685889" y="609600"/>
            <a:ext cx="8589322"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186"/>
          <p:cNvSpPr txBox="1"/>
          <p:nvPr>
            <p:ph idx="1" type="body"/>
          </p:nvPr>
        </p:nvSpPr>
        <p:spPr>
          <a:xfrm>
            <a:off x="677424" y="4527448"/>
            <a:ext cx="8597787"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25" name="Google Shape;125;p186"/>
          <p:cNvSpPr txBox="1"/>
          <p:nvPr>
            <p:ph idx="2" type="body"/>
          </p:nvPr>
        </p:nvSpPr>
        <p:spPr>
          <a:xfrm>
            <a:off x="677422" y="4013200"/>
            <a:ext cx="8597789"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Arial"/>
              <a:buNone/>
              <a:defRPr sz="2400">
                <a:solidFill>
                  <a:schemeClr val="accent1"/>
                </a:solidFill>
              </a:defRPr>
            </a:lvl1pPr>
            <a:lvl2pPr indent="-228600" lvl="1" marL="914400" algn="l">
              <a:lnSpc>
                <a:spcPct val="100000"/>
              </a:lnSpc>
              <a:spcBef>
                <a:spcPts val="1000"/>
              </a:spcBef>
              <a:spcAft>
                <a:spcPts val="0"/>
              </a:spcAft>
              <a:buSzPts val="1280"/>
              <a:buFont typeface="Arial"/>
              <a:buNone/>
              <a:defRPr/>
            </a:lvl2pPr>
            <a:lvl3pPr indent="-228600" lvl="2" marL="1371600" algn="l">
              <a:lnSpc>
                <a:spcPct val="100000"/>
              </a:lnSpc>
              <a:spcBef>
                <a:spcPts val="1000"/>
              </a:spcBef>
              <a:spcAft>
                <a:spcPts val="0"/>
              </a:spcAft>
              <a:buSzPts val="1120"/>
              <a:buFont typeface="Arial"/>
              <a:buNone/>
              <a:defRPr/>
            </a:lvl3pPr>
            <a:lvl4pPr indent="-228600" lvl="3" marL="1828800" algn="l">
              <a:lnSpc>
                <a:spcPct val="100000"/>
              </a:lnSpc>
              <a:spcBef>
                <a:spcPts val="1000"/>
              </a:spcBef>
              <a:spcAft>
                <a:spcPts val="0"/>
              </a:spcAft>
              <a:buSzPts val="960"/>
              <a:buFont typeface="Arial"/>
              <a:buNone/>
              <a:defRPr/>
            </a:lvl4pPr>
            <a:lvl5pPr indent="-228600" lvl="4" marL="2286000" algn="l">
              <a:lnSpc>
                <a:spcPct val="100000"/>
              </a:lnSpc>
              <a:spcBef>
                <a:spcPts val="1000"/>
              </a:spcBef>
              <a:spcAft>
                <a:spcPts val="0"/>
              </a:spcAft>
              <a:buSzPts val="960"/>
              <a:buFont typeface="Aria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26" name="Google Shape;126;p186"/>
          <p:cNvSpPr txBox="1"/>
          <p:nvPr>
            <p:ph idx="10" type="dt"/>
          </p:nvPr>
        </p:nvSpPr>
        <p:spPr>
          <a:xfrm>
            <a:off x="7206314" y="6042028"/>
            <a:ext cx="91110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186"/>
          <p:cNvSpPr txBox="1"/>
          <p:nvPr>
            <p:ph idx="11" type="ftr"/>
          </p:nvPr>
        </p:nvSpPr>
        <p:spPr>
          <a:xfrm>
            <a:off x="677774" y="6042028"/>
            <a:ext cx="629838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186"/>
          <p:cNvSpPr txBox="1"/>
          <p:nvPr>
            <p:ph idx="12" type="sldNum"/>
          </p:nvPr>
        </p:nvSpPr>
        <p:spPr>
          <a:xfrm>
            <a:off x="8592021" y="6042028"/>
            <a:ext cx="68253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垂直文字" type="vertTx">
  <p:cSld name="VERTICAL_TEXT">
    <p:spTree>
      <p:nvGrpSpPr>
        <p:cNvPr id="129" name="Shape 129"/>
        <p:cNvGrpSpPr/>
        <p:nvPr/>
      </p:nvGrpSpPr>
      <p:grpSpPr>
        <a:xfrm>
          <a:off x="0" y="0"/>
          <a:ext cx="0" cy="0"/>
          <a:chOff x="0" y="0"/>
          <a:chExt cx="0" cy="0"/>
        </a:xfrm>
      </p:grpSpPr>
      <p:sp>
        <p:nvSpPr>
          <p:cNvPr id="130" name="Google Shape;130;p187"/>
          <p:cNvSpPr txBox="1"/>
          <p:nvPr>
            <p:ph type="title"/>
          </p:nvPr>
        </p:nvSpPr>
        <p:spPr>
          <a:xfrm>
            <a:off x="677776" y="609600"/>
            <a:ext cx="8596781"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187"/>
          <p:cNvSpPr txBox="1"/>
          <p:nvPr>
            <p:ph idx="1" type="body"/>
          </p:nvPr>
        </p:nvSpPr>
        <p:spPr>
          <a:xfrm rot="5400000">
            <a:off x="3035448" y="-197081"/>
            <a:ext cx="3881437" cy="8596781"/>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32" name="Google Shape;132;p187"/>
          <p:cNvSpPr txBox="1"/>
          <p:nvPr>
            <p:ph idx="10" type="dt"/>
          </p:nvPr>
        </p:nvSpPr>
        <p:spPr>
          <a:xfrm>
            <a:off x="7206314" y="6042028"/>
            <a:ext cx="91110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187"/>
          <p:cNvSpPr txBox="1"/>
          <p:nvPr>
            <p:ph idx="11" type="ftr"/>
          </p:nvPr>
        </p:nvSpPr>
        <p:spPr>
          <a:xfrm>
            <a:off x="677774" y="6042028"/>
            <a:ext cx="629838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187"/>
          <p:cNvSpPr txBox="1"/>
          <p:nvPr>
            <p:ph idx="12" type="sldNum"/>
          </p:nvPr>
        </p:nvSpPr>
        <p:spPr>
          <a:xfrm>
            <a:off x="8592021" y="6042028"/>
            <a:ext cx="68253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標題及文字" type="vertTitleAndTx">
  <p:cSld name="VERTICAL_TITLE_AND_VERTICAL_TEXT">
    <p:spTree>
      <p:nvGrpSpPr>
        <p:cNvPr id="135" name="Shape 135"/>
        <p:cNvGrpSpPr/>
        <p:nvPr/>
      </p:nvGrpSpPr>
      <p:grpSpPr>
        <a:xfrm>
          <a:off x="0" y="0"/>
          <a:ext cx="0" cy="0"/>
          <a:chOff x="0" y="0"/>
          <a:chExt cx="0" cy="0"/>
        </a:xfrm>
      </p:grpSpPr>
      <p:sp>
        <p:nvSpPr>
          <p:cNvPr id="136" name="Google Shape;136;p188"/>
          <p:cNvSpPr txBox="1"/>
          <p:nvPr>
            <p:ph type="title"/>
          </p:nvPr>
        </p:nvSpPr>
        <p:spPr>
          <a:xfrm rot="5400000">
            <a:off x="5995444" y="2582872"/>
            <a:ext cx="5251451" cy="130491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188"/>
          <p:cNvSpPr txBox="1"/>
          <p:nvPr>
            <p:ph idx="1" type="body"/>
          </p:nvPr>
        </p:nvSpPr>
        <p:spPr>
          <a:xfrm rot="5400000">
            <a:off x="1582233" y="-295210"/>
            <a:ext cx="5251450" cy="7061070"/>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38" name="Google Shape;138;p188"/>
          <p:cNvSpPr txBox="1"/>
          <p:nvPr>
            <p:ph idx="10" type="dt"/>
          </p:nvPr>
        </p:nvSpPr>
        <p:spPr>
          <a:xfrm>
            <a:off x="7206314" y="6042028"/>
            <a:ext cx="91110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188"/>
          <p:cNvSpPr txBox="1"/>
          <p:nvPr>
            <p:ph idx="11" type="ftr"/>
          </p:nvPr>
        </p:nvSpPr>
        <p:spPr>
          <a:xfrm>
            <a:off x="677774" y="6042028"/>
            <a:ext cx="629838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188"/>
          <p:cNvSpPr txBox="1"/>
          <p:nvPr>
            <p:ph idx="12" type="sldNum"/>
          </p:nvPr>
        </p:nvSpPr>
        <p:spPr>
          <a:xfrm>
            <a:off x="8592021" y="6042028"/>
            <a:ext cx="68253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自訂版面配置">
  <p:cSld name="自訂版面配置">
    <p:spTree>
      <p:nvGrpSpPr>
        <p:cNvPr id="141" name="Shape 141"/>
        <p:cNvGrpSpPr/>
        <p:nvPr/>
      </p:nvGrpSpPr>
      <p:grpSpPr>
        <a:xfrm>
          <a:off x="0" y="0"/>
          <a:ext cx="0" cy="0"/>
          <a:chOff x="0" y="0"/>
          <a:chExt cx="0" cy="0"/>
        </a:xfrm>
      </p:grpSpPr>
      <p:sp>
        <p:nvSpPr>
          <p:cNvPr id="142" name="Google Shape;142;p189"/>
          <p:cNvSpPr txBox="1"/>
          <p:nvPr>
            <p:ph type="title"/>
          </p:nvPr>
        </p:nvSpPr>
        <p:spPr>
          <a:xfrm>
            <a:off x="677776" y="609600"/>
            <a:ext cx="8596781"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189"/>
          <p:cNvSpPr txBox="1"/>
          <p:nvPr>
            <p:ph idx="10" type="dt"/>
          </p:nvPr>
        </p:nvSpPr>
        <p:spPr>
          <a:xfrm>
            <a:off x="7206314" y="6042028"/>
            <a:ext cx="91110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189"/>
          <p:cNvSpPr txBox="1"/>
          <p:nvPr>
            <p:ph idx="11" type="ftr"/>
          </p:nvPr>
        </p:nvSpPr>
        <p:spPr>
          <a:xfrm>
            <a:off x="677774" y="6042028"/>
            <a:ext cx="629838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189"/>
          <p:cNvSpPr txBox="1"/>
          <p:nvPr>
            <p:ph idx="12" type="sldNum"/>
          </p:nvPr>
        </p:nvSpPr>
        <p:spPr>
          <a:xfrm>
            <a:off x="8592021" y="6042028"/>
            <a:ext cx="68253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自訂版面配置">
  <p:cSld name="1_自訂版面配置">
    <p:spTree>
      <p:nvGrpSpPr>
        <p:cNvPr id="146" name="Shape 146"/>
        <p:cNvGrpSpPr/>
        <p:nvPr/>
      </p:nvGrpSpPr>
      <p:grpSpPr>
        <a:xfrm>
          <a:off x="0" y="0"/>
          <a:ext cx="0" cy="0"/>
          <a:chOff x="0" y="0"/>
          <a:chExt cx="0" cy="0"/>
        </a:xfrm>
      </p:grpSpPr>
      <p:sp>
        <p:nvSpPr>
          <p:cNvPr id="147" name="Google Shape;147;p190"/>
          <p:cNvSpPr txBox="1"/>
          <p:nvPr>
            <p:ph type="title"/>
          </p:nvPr>
        </p:nvSpPr>
        <p:spPr>
          <a:xfrm>
            <a:off x="677776" y="609600"/>
            <a:ext cx="8596781"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190"/>
          <p:cNvSpPr txBox="1"/>
          <p:nvPr>
            <p:ph idx="10" type="dt"/>
          </p:nvPr>
        </p:nvSpPr>
        <p:spPr>
          <a:xfrm>
            <a:off x="7206314" y="6042028"/>
            <a:ext cx="91110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190"/>
          <p:cNvSpPr txBox="1"/>
          <p:nvPr>
            <p:ph idx="11" type="ftr"/>
          </p:nvPr>
        </p:nvSpPr>
        <p:spPr>
          <a:xfrm>
            <a:off x="677774" y="6042028"/>
            <a:ext cx="629838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190"/>
          <p:cNvSpPr txBox="1"/>
          <p:nvPr>
            <p:ph idx="12" type="sldNum"/>
          </p:nvPr>
        </p:nvSpPr>
        <p:spPr>
          <a:xfrm>
            <a:off x="8592021" y="6042028"/>
            <a:ext cx="68253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58" name="Shape 158"/>
        <p:cNvGrpSpPr/>
        <p:nvPr/>
      </p:nvGrpSpPr>
      <p:grpSpPr>
        <a:xfrm>
          <a:off x="0" y="0"/>
          <a:ext cx="0" cy="0"/>
          <a:chOff x="0" y="0"/>
          <a:chExt cx="0" cy="0"/>
        </a:xfrm>
      </p:grpSpPr>
      <p:sp>
        <p:nvSpPr>
          <p:cNvPr id="159" name="Google Shape;159;p135"/>
          <p:cNvSpPr txBox="1"/>
          <p:nvPr>
            <p:ph idx="10" type="dt"/>
          </p:nvPr>
        </p:nvSpPr>
        <p:spPr>
          <a:xfrm>
            <a:off x="609521" y="6245225"/>
            <a:ext cx="284443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135"/>
          <p:cNvSpPr txBox="1"/>
          <p:nvPr>
            <p:ph idx="11" type="ftr"/>
          </p:nvPr>
        </p:nvSpPr>
        <p:spPr>
          <a:xfrm>
            <a:off x="4165058" y="6245225"/>
            <a:ext cx="3860297"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135"/>
          <p:cNvSpPr txBox="1"/>
          <p:nvPr>
            <p:ph idx="12" type="sldNum"/>
          </p:nvPr>
        </p:nvSpPr>
        <p:spPr>
          <a:xfrm>
            <a:off x="9345983" y="6237287"/>
            <a:ext cx="284443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type="obj">
  <p:cSld name="OBJECT">
    <p:spTree>
      <p:nvGrpSpPr>
        <p:cNvPr id="41" name="Shape 41"/>
        <p:cNvGrpSpPr/>
        <p:nvPr/>
      </p:nvGrpSpPr>
      <p:grpSpPr>
        <a:xfrm>
          <a:off x="0" y="0"/>
          <a:ext cx="0" cy="0"/>
          <a:chOff x="0" y="0"/>
          <a:chExt cx="0" cy="0"/>
        </a:xfrm>
      </p:grpSpPr>
      <p:sp>
        <p:nvSpPr>
          <p:cNvPr id="42" name="Google Shape;42;p174"/>
          <p:cNvSpPr txBox="1"/>
          <p:nvPr>
            <p:ph type="title"/>
          </p:nvPr>
        </p:nvSpPr>
        <p:spPr>
          <a:xfrm>
            <a:off x="677776" y="609600"/>
            <a:ext cx="8596781"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400"/>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74"/>
          <p:cNvSpPr txBox="1"/>
          <p:nvPr>
            <p:ph idx="1" type="body"/>
          </p:nvPr>
        </p:nvSpPr>
        <p:spPr>
          <a:xfrm>
            <a:off x="677776" y="2160591"/>
            <a:ext cx="8596781" cy="3881437"/>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44" name="Google Shape;44;p174"/>
          <p:cNvSpPr txBox="1"/>
          <p:nvPr>
            <p:ph idx="10" type="dt"/>
          </p:nvPr>
        </p:nvSpPr>
        <p:spPr>
          <a:xfrm>
            <a:off x="7206314" y="6042028"/>
            <a:ext cx="91110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74"/>
          <p:cNvSpPr txBox="1"/>
          <p:nvPr>
            <p:ph idx="11" type="ftr"/>
          </p:nvPr>
        </p:nvSpPr>
        <p:spPr>
          <a:xfrm>
            <a:off x="677774" y="6042028"/>
            <a:ext cx="629838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74"/>
          <p:cNvSpPr txBox="1"/>
          <p:nvPr>
            <p:ph idx="12" type="sldNum"/>
          </p:nvPr>
        </p:nvSpPr>
        <p:spPr>
          <a:xfrm>
            <a:off x="8592021" y="6042028"/>
            <a:ext cx="68253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物件" type="obj">
  <p:cSld name="OBJECT">
    <p:spTree>
      <p:nvGrpSpPr>
        <p:cNvPr id="169" name="Shape 169"/>
        <p:cNvGrpSpPr/>
        <p:nvPr/>
      </p:nvGrpSpPr>
      <p:grpSpPr>
        <a:xfrm>
          <a:off x="0" y="0"/>
          <a:ext cx="0" cy="0"/>
          <a:chOff x="0" y="0"/>
          <a:chExt cx="0" cy="0"/>
        </a:xfrm>
      </p:grpSpPr>
      <p:sp>
        <p:nvSpPr>
          <p:cNvPr id="170" name="Google Shape;170;p137"/>
          <p:cNvSpPr txBox="1"/>
          <p:nvPr>
            <p:ph type="title"/>
          </p:nvPr>
        </p:nvSpPr>
        <p:spPr>
          <a:xfrm>
            <a:off x="526981" y="115887"/>
            <a:ext cx="10971372"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4000">
                <a:solidFill>
                  <a:srgbClr val="6633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1" name="Google Shape;171;p137"/>
          <p:cNvSpPr txBox="1"/>
          <p:nvPr>
            <p:ph idx="1" type="body"/>
          </p:nvPr>
        </p:nvSpPr>
        <p:spPr>
          <a:xfrm>
            <a:off x="609521" y="1600200"/>
            <a:ext cx="10971372" cy="4525962"/>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Font typeface="Times New Roman"/>
              <a:buChar char="•"/>
              <a:defRPr>
                <a:latin typeface="Times New Roman"/>
                <a:ea typeface="Times New Roman"/>
                <a:cs typeface="Times New Roman"/>
                <a:sym typeface="Times New Roman"/>
              </a:defRPr>
            </a:lvl1pPr>
            <a:lvl2pPr indent="-406400" lvl="1" marL="914400" algn="l">
              <a:lnSpc>
                <a:spcPct val="100000"/>
              </a:lnSpc>
              <a:spcBef>
                <a:spcPts val="560"/>
              </a:spcBef>
              <a:spcAft>
                <a:spcPts val="0"/>
              </a:spcAft>
              <a:buClr>
                <a:schemeClr val="dk1"/>
              </a:buClr>
              <a:buSzPts val="2800"/>
              <a:buFont typeface="Times New Roman"/>
              <a:buChar char="•"/>
              <a:defRPr>
                <a:latin typeface="Times New Roman"/>
                <a:ea typeface="Times New Roman"/>
                <a:cs typeface="Times New Roman"/>
                <a:sym typeface="Times New Roman"/>
              </a:defRPr>
            </a:lvl2pPr>
            <a:lvl3pPr indent="-381000" lvl="2" marL="1371600" algn="l">
              <a:lnSpc>
                <a:spcPct val="100000"/>
              </a:lnSpc>
              <a:spcBef>
                <a:spcPts val="480"/>
              </a:spcBef>
              <a:spcAft>
                <a:spcPts val="0"/>
              </a:spcAft>
              <a:buClr>
                <a:schemeClr val="dk1"/>
              </a:buClr>
              <a:buSzPts val="2400"/>
              <a:buFont typeface="Times New Roman"/>
              <a:buChar char="•"/>
              <a:defRPr>
                <a:latin typeface="Times New Roman"/>
                <a:ea typeface="Times New Roman"/>
                <a:cs typeface="Times New Roman"/>
                <a:sym typeface="Times New Roman"/>
              </a:defRPr>
            </a:lvl3pPr>
            <a:lvl4pPr indent="-355600" lvl="3" marL="1828800" algn="l">
              <a:lnSpc>
                <a:spcPct val="100000"/>
              </a:lnSpc>
              <a:spcBef>
                <a:spcPts val="400"/>
              </a:spcBef>
              <a:spcAft>
                <a:spcPts val="0"/>
              </a:spcAft>
              <a:buClr>
                <a:schemeClr val="dk1"/>
              </a:buClr>
              <a:buSzPts val="2000"/>
              <a:buFont typeface="Times New Roman"/>
              <a:buChar char="•"/>
              <a:defRPr>
                <a:latin typeface="Times New Roman"/>
                <a:ea typeface="Times New Roman"/>
                <a:cs typeface="Times New Roman"/>
                <a:sym typeface="Times New Roman"/>
              </a:defRPr>
            </a:lvl4pPr>
            <a:lvl5pPr indent="-355600" lvl="4" marL="2286000" algn="l">
              <a:lnSpc>
                <a:spcPct val="100000"/>
              </a:lnSpc>
              <a:spcBef>
                <a:spcPts val="400"/>
              </a:spcBef>
              <a:spcAft>
                <a:spcPts val="0"/>
              </a:spcAft>
              <a:buClr>
                <a:schemeClr val="dk1"/>
              </a:buClr>
              <a:buSzPts val="2000"/>
              <a:buFont typeface="Times New Roman"/>
              <a:buChar char="•"/>
              <a:defRPr>
                <a:latin typeface="Times New Roman"/>
                <a:ea typeface="Times New Roman"/>
                <a:cs typeface="Times New Roman"/>
                <a:sym typeface="Times New Roman"/>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72" name="Google Shape;172;p137"/>
          <p:cNvSpPr txBox="1"/>
          <p:nvPr>
            <p:ph idx="10" type="dt"/>
          </p:nvPr>
        </p:nvSpPr>
        <p:spPr>
          <a:xfrm>
            <a:off x="609521" y="6245225"/>
            <a:ext cx="284443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137"/>
          <p:cNvSpPr txBox="1"/>
          <p:nvPr>
            <p:ph idx="11" type="ftr"/>
          </p:nvPr>
        </p:nvSpPr>
        <p:spPr>
          <a:xfrm>
            <a:off x="4165058" y="6245225"/>
            <a:ext cx="3860297"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137"/>
          <p:cNvSpPr txBox="1"/>
          <p:nvPr>
            <p:ph idx="12" type="sldNum"/>
          </p:nvPr>
        </p:nvSpPr>
        <p:spPr>
          <a:xfrm>
            <a:off x="9345983" y="6237287"/>
            <a:ext cx="284443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75" name="Shape 175"/>
        <p:cNvGrpSpPr/>
        <p:nvPr/>
      </p:nvGrpSpPr>
      <p:grpSpPr>
        <a:xfrm>
          <a:off x="0" y="0"/>
          <a:ext cx="0" cy="0"/>
          <a:chOff x="0" y="0"/>
          <a:chExt cx="0" cy="0"/>
        </a:xfrm>
      </p:grpSpPr>
      <p:sp>
        <p:nvSpPr>
          <p:cNvPr id="176" name="Google Shape;176;g242245b5dfa_0_270"/>
          <p:cNvSpPr txBox="1"/>
          <p:nvPr>
            <p:ph idx="10" type="dt"/>
          </p:nvPr>
        </p:nvSpPr>
        <p:spPr>
          <a:xfrm>
            <a:off x="609520" y="6245225"/>
            <a:ext cx="2844300" cy="4764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 name="Google Shape;177;g242245b5dfa_0_270"/>
          <p:cNvSpPr txBox="1"/>
          <p:nvPr>
            <p:ph idx="11" type="ftr"/>
          </p:nvPr>
        </p:nvSpPr>
        <p:spPr>
          <a:xfrm>
            <a:off x="4165053" y="6245225"/>
            <a:ext cx="3860400" cy="4764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g242245b5dfa_0_270"/>
          <p:cNvSpPr txBox="1"/>
          <p:nvPr>
            <p:ph idx="12" type="sldNum"/>
          </p:nvPr>
        </p:nvSpPr>
        <p:spPr>
          <a:xfrm>
            <a:off x="9345973" y="6237287"/>
            <a:ext cx="2844300" cy="4764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190" name="Shape 190"/>
        <p:cNvGrpSpPr/>
        <p:nvPr/>
      </p:nvGrpSpPr>
      <p:grpSpPr>
        <a:xfrm>
          <a:off x="0" y="0"/>
          <a:ext cx="0" cy="0"/>
          <a:chOff x="0" y="0"/>
          <a:chExt cx="0" cy="0"/>
        </a:xfrm>
      </p:grpSpPr>
      <p:sp>
        <p:nvSpPr>
          <p:cNvPr id="191" name="Google Shape;191;g242245b5dfa_0_107"/>
          <p:cNvSpPr txBox="1"/>
          <p:nvPr>
            <p:ph type="title"/>
          </p:nvPr>
        </p:nvSpPr>
        <p:spPr>
          <a:xfrm>
            <a:off x="609520" y="152400"/>
            <a:ext cx="11073000" cy="5637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92" name="Google Shape;192;g242245b5dfa_0_107"/>
          <p:cNvSpPr txBox="1"/>
          <p:nvPr>
            <p:ph idx="10" type="dt"/>
          </p:nvPr>
        </p:nvSpPr>
        <p:spPr>
          <a:xfrm>
            <a:off x="304760" y="6567487"/>
            <a:ext cx="3555600" cy="230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3" name="Google Shape;193;g242245b5dfa_0_107"/>
          <p:cNvSpPr txBox="1"/>
          <p:nvPr>
            <p:ph idx="11" type="ftr"/>
          </p:nvPr>
        </p:nvSpPr>
        <p:spPr>
          <a:xfrm>
            <a:off x="8025347" y="6578600"/>
            <a:ext cx="3860400" cy="214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g242245b5dfa_0_107"/>
          <p:cNvSpPr txBox="1"/>
          <p:nvPr>
            <p:ph idx="12" type="sldNum"/>
          </p:nvPr>
        </p:nvSpPr>
        <p:spPr>
          <a:xfrm>
            <a:off x="4368227" y="6572250"/>
            <a:ext cx="2844300" cy="2097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95" name="Shape 195"/>
        <p:cNvGrpSpPr/>
        <p:nvPr/>
      </p:nvGrpSpPr>
      <p:grpSpPr>
        <a:xfrm>
          <a:off x="0" y="0"/>
          <a:ext cx="0" cy="0"/>
          <a:chOff x="0" y="0"/>
          <a:chExt cx="0" cy="0"/>
        </a:xfrm>
      </p:grpSpPr>
      <p:sp>
        <p:nvSpPr>
          <p:cNvPr id="196" name="Google Shape;196;g242245b5dfa_0_164"/>
          <p:cNvSpPr txBox="1"/>
          <p:nvPr>
            <p:ph idx="10" type="dt"/>
          </p:nvPr>
        </p:nvSpPr>
        <p:spPr>
          <a:xfrm>
            <a:off x="304760" y="6567487"/>
            <a:ext cx="3555600" cy="230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g242245b5dfa_0_164"/>
          <p:cNvSpPr txBox="1"/>
          <p:nvPr>
            <p:ph idx="11" type="ftr"/>
          </p:nvPr>
        </p:nvSpPr>
        <p:spPr>
          <a:xfrm>
            <a:off x="8025347" y="6578600"/>
            <a:ext cx="3860400" cy="214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g242245b5dfa_0_164"/>
          <p:cNvSpPr txBox="1"/>
          <p:nvPr>
            <p:ph idx="12" type="sldNum"/>
          </p:nvPr>
        </p:nvSpPr>
        <p:spPr>
          <a:xfrm>
            <a:off x="4368227" y="6572250"/>
            <a:ext cx="2844300" cy="2097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物件" type="obj">
  <p:cSld name="OBJECT">
    <p:spTree>
      <p:nvGrpSpPr>
        <p:cNvPr id="206" name="Shape 206"/>
        <p:cNvGrpSpPr/>
        <p:nvPr/>
      </p:nvGrpSpPr>
      <p:grpSpPr>
        <a:xfrm>
          <a:off x="0" y="0"/>
          <a:ext cx="0" cy="0"/>
          <a:chOff x="0" y="0"/>
          <a:chExt cx="0" cy="0"/>
        </a:xfrm>
      </p:grpSpPr>
      <p:sp>
        <p:nvSpPr>
          <p:cNvPr id="207" name="Google Shape;207;p139"/>
          <p:cNvSpPr txBox="1"/>
          <p:nvPr>
            <p:ph type="title"/>
          </p:nvPr>
        </p:nvSpPr>
        <p:spPr>
          <a:xfrm>
            <a:off x="526981" y="115887"/>
            <a:ext cx="10971372"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4000">
                <a:solidFill>
                  <a:srgbClr val="6633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08" name="Google Shape;208;p139"/>
          <p:cNvSpPr txBox="1"/>
          <p:nvPr>
            <p:ph idx="1" type="body"/>
          </p:nvPr>
        </p:nvSpPr>
        <p:spPr>
          <a:xfrm>
            <a:off x="609521" y="1600200"/>
            <a:ext cx="10971372" cy="4525962"/>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Font typeface="Times New Roman"/>
              <a:buChar char="•"/>
              <a:defRPr>
                <a:latin typeface="Times New Roman"/>
                <a:ea typeface="Times New Roman"/>
                <a:cs typeface="Times New Roman"/>
                <a:sym typeface="Times New Roman"/>
              </a:defRPr>
            </a:lvl1pPr>
            <a:lvl2pPr indent="-406400" lvl="1" marL="914400" algn="l">
              <a:lnSpc>
                <a:spcPct val="100000"/>
              </a:lnSpc>
              <a:spcBef>
                <a:spcPts val="560"/>
              </a:spcBef>
              <a:spcAft>
                <a:spcPts val="0"/>
              </a:spcAft>
              <a:buClr>
                <a:schemeClr val="dk1"/>
              </a:buClr>
              <a:buSzPts val="2800"/>
              <a:buFont typeface="Times New Roman"/>
              <a:buChar char="•"/>
              <a:defRPr>
                <a:latin typeface="Times New Roman"/>
                <a:ea typeface="Times New Roman"/>
                <a:cs typeface="Times New Roman"/>
                <a:sym typeface="Times New Roman"/>
              </a:defRPr>
            </a:lvl2pPr>
            <a:lvl3pPr indent="-381000" lvl="2" marL="1371600" algn="l">
              <a:lnSpc>
                <a:spcPct val="100000"/>
              </a:lnSpc>
              <a:spcBef>
                <a:spcPts val="480"/>
              </a:spcBef>
              <a:spcAft>
                <a:spcPts val="0"/>
              </a:spcAft>
              <a:buClr>
                <a:schemeClr val="dk1"/>
              </a:buClr>
              <a:buSzPts val="2400"/>
              <a:buFont typeface="Times New Roman"/>
              <a:buChar char="•"/>
              <a:defRPr>
                <a:latin typeface="Times New Roman"/>
                <a:ea typeface="Times New Roman"/>
                <a:cs typeface="Times New Roman"/>
                <a:sym typeface="Times New Roman"/>
              </a:defRPr>
            </a:lvl3pPr>
            <a:lvl4pPr indent="-355600" lvl="3" marL="1828800" algn="l">
              <a:lnSpc>
                <a:spcPct val="100000"/>
              </a:lnSpc>
              <a:spcBef>
                <a:spcPts val="400"/>
              </a:spcBef>
              <a:spcAft>
                <a:spcPts val="0"/>
              </a:spcAft>
              <a:buClr>
                <a:schemeClr val="dk1"/>
              </a:buClr>
              <a:buSzPts val="2000"/>
              <a:buFont typeface="Times New Roman"/>
              <a:buChar char="•"/>
              <a:defRPr>
                <a:latin typeface="Times New Roman"/>
                <a:ea typeface="Times New Roman"/>
                <a:cs typeface="Times New Roman"/>
                <a:sym typeface="Times New Roman"/>
              </a:defRPr>
            </a:lvl4pPr>
            <a:lvl5pPr indent="-355600" lvl="4" marL="2286000" algn="l">
              <a:lnSpc>
                <a:spcPct val="100000"/>
              </a:lnSpc>
              <a:spcBef>
                <a:spcPts val="400"/>
              </a:spcBef>
              <a:spcAft>
                <a:spcPts val="0"/>
              </a:spcAft>
              <a:buClr>
                <a:schemeClr val="dk1"/>
              </a:buClr>
              <a:buSzPts val="2000"/>
              <a:buFont typeface="Times New Roman"/>
              <a:buChar char="•"/>
              <a:defRPr>
                <a:latin typeface="Times New Roman"/>
                <a:ea typeface="Times New Roman"/>
                <a:cs typeface="Times New Roman"/>
                <a:sym typeface="Times New Roman"/>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9" name="Google Shape;209;p139"/>
          <p:cNvSpPr txBox="1"/>
          <p:nvPr>
            <p:ph idx="10" type="dt"/>
          </p:nvPr>
        </p:nvSpPr>
        <p:spPr>
          <a:xfrm>
            <a:off x="609521" y="6245225"/>
            <a:ext cx="284443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139"/>
          <p:cNvSpPr txBox="1"/>
          <p:nvPr>
            <p:ph idx="11" type="ftr"/>
          </p:nvPr>
        </p:nvSpPr>
        <p:spPr>
          <a:xfrm>
            <a:off x="4165058" y="6245225"/>
            <a:ext cx="3860297"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p139"/>
          <p:cNvSpPr txBox="1"/>
          <p:nvPr>
            <p:ph idx="12" type="sldNum"/>
          </p:nvPr>
        </p:nvSpPr>
        <p:spPr>
          <a:xfrm>
            <a:off x="9345983" y="6237287"/>
            <a:ext cx="284443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物件" type="obj">
  <p:cSld name="OBJECT">
    <p:spTree>
      <p:nvGrpSpPr>
        <p:cNvPr id="227" name="Shape 227"/>
        <p:cNvGrpSpPr/>
        <p:nvPr/>
      </p:nvGrpSpPr>
      <p:grpSpPr>
        <a:xfrm>
          <a:off x="0" y="0"/>
          <a:ext cx="0" cy="0"/>
          <a:chOff x="0" y="0"/>
          <a:chExt cx="0" cy="0"/>
        </a:xfrm>
      </p:grpSpPr>
      <p:sp>
        <p:nvSpPr>
          <p:cNvPr id="228" name="Google Shape;228;p158"/>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29" name="Google Shape;229;p158"/>
          <p:cNvSpPr txBox="1"/>
          <p:nvPr>
            <p:ph idx="1" type="body"/>
          </p:nvPr>
        </p:nvSpPr>
        <p:spPr>
          <a:xfrm>
            <a:off x="1583060" y="1196975"/>
            <a:ext cx="9997832" cy="4929188"/>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230" name="Google Shape;230;p158"/>
          <p:cNvSpPr txBox="1"/>
          <p:nvPr>
            <p:ph idx="10" type="dt"/>
          </p:nvPr>
        </p:nvSpPr>
        <p:spPr>
          <a:xfrm>
            <a:off x="609521" y="6245225"/>
            <a:ext cx="284443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1" name="Google Shape;231;p158"/>
          <p:cNvSpPr txBox="1"/>
          <p:nvPr>
            <p:ph idx="11" type="ftr"/>
          </p:nvPr>
        </p:nvSpPr>
        <p:spPr>
          <a:xfrm>
            <a:off x="4165059" y="6245225"/>
            <a:ext cx="3860297"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2" name="Google Shape;232;p158"/>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233" name="Shape 233"/>
        <p:cNvGrpSpPr/>
        <p:nvPr/>
      </p:nvGrpSpPr>
      <p:grpSpPr>
        <a:xfrm>
          <a:off x="0" y="0"/>
          <a:ext cx="0" cy="0"/>
          <a:chOff x="0" y="0"/>
          <a:chExt cx="0" cy="0"/>
        </a:xfrm>
      </p:grpSpPr>
      <p:sp>
        <p:nvSpPr>
          <p:cNvPr id="234" name="Google Shape;234;p167"/>
          <p:cNvSpPr txBox="1"/>
          <p:nvPr>
            <p:ph idx="10" type="dt"/>
          </p:nvPr>
        </p:nvSpPr>
        <p:spPr>
          <a:xfrm>
            <a:off x="609521" y="6245225"/>
            <a:ext cx="284443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5" name="Google Shape;235;p167"/>
          <p:cNvSpPr txBox="1"/>
          <p:nvPr>
            <p:ph idx="11" type="ftr"/>
          </p:nvPr>
        </p:nvSpPr>
        <p:spPr>
          <a:xfrm>
            <a:off x="4165059" y="6245225"/>
            <a:ext cx="3860297"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6" name="Google Shape;236;p167"/>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spTree>
      <p:nvGrpSpPr>
        <p:cNvPr id="237" name="Shape 237"/>
        <p:cNvGrpSpPr/>
        <p:nvPr/>
      </p:nvGrpSpPr>
      <p:grpSpPr>
        <a:xfrm>
          <a:off x="0" y="0"/>
          <a:ext cx="0" cy="0"/>
          <a:chOff x="0" y="0"/>
          <a:chExt cx="0" cy="0"/>
        </a:xfrm>
      </p:grpSpPr>
      <p:sp>
        <p:nvSpPr>
          <p:cNvPr id="238" name="Google Shape;238;p164"/>
          <p:cNvSpPr/>
          <p:nvPr/>
        </p:nvSpPr>
        <p:spPr>
          <a:xfrm>
            <a:off x="0" y="3"/>
            <a:ext cx="1007402" cy="6854825"/>
          </a:xfrm>
          <a:prstGeom prst="rect">
            <a:avLst/>
          </a:prstGeom>
          <a:gradFill>
            <a:gsLst>
              <a:gs pos="0">
                <a:srgbClr val="0000FF"/>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DFKai-SB"/>
              <a:ea typeface="DFKai-SB"/>
              <a:cs typeface="DFKai-SB"/>
              <a:sym typeface="DFKai-SB"/>
            </a:endParaRPr>
          </a:p>
        </p:txBody>
      </p:sp>
      <p:pic>
        <p:nvPicPr>
          <p:cNvPr descr="isumark" id="239" name="Google Shape;239;p164">
            <a:hlinkClick r:id="rId2"/>
          </p:cNvPr>
          <p:cNvPicPr preferRelativeResize="0"/>
          <p:nvPr/>
        </p:nvPicPr>
        <p:blipFill rotWithShape="1">
          <a:blip r:embed="rId3">
            <a:alphaModFix/>
          </a:blip>
          <a:srcRect b="0" l="0" r="0" t="0"/>
          <a:stretch/>
        </p:blipFill>
        <p:spPr>
          <a:xfrm>
            <a:off x="46562" y="3"/>
            <a:ext cx="768251" cy="576263"/>
          </a:xfrm>
          <a:prstGeom prst="rect">
            <a:avLst/>
          </a:prstGeom>
          <a:noFill/>
          <a:ln>
            <a:noFill/>
          </a:ln>
        </p:spPr>
      </p:pic>
      <p:pic>
        <p:nvPicPr>
          <p:cNvPr id="240" name="Google Shape;240;p164"/>
          <p:cNvPicPr preferRelativeResize="0"/>
          <p:nvPr/>
        </p:nvPicPr>
        <p:blipFill rotWithShape="1">
          <a:blip r:embed="rId4">
            <a:alphaModFix/>
          </a:blip>
          <a:srcRect b="0" l="0" r="0" t="0"/>
          <a:stretch/>
        </p:blipFill>
        <p:spPr>
          <a:xfrm>
            <a:off x="863488" y="0"/>
            <a:ext cx="139682" cy="6858000"/>
          </a:xfrm>
          <a:prstGeom prst="rect">
            <a:avLst/>
          </a:prstGeom>
          <a:noFill/>
          <a:ln>
            <a:noFill/>
          </a:ln>
        </p:spPr>
      </p:pic>
      <p:sp>
        <p:nvSpPr>
          <p:cNvPr id="241" name="Google Shape;241;p164"/>
          <p:cNvSpPr txBox="1"/>
          <p:nvPr/>
        </p:nvSpPr>
        <p:spPr>
          <a:xfrm rot="5400000">
            <a:off x="-1000344" y="2118668"/>
            <a:ext cx="316865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2" name="Google Shape;242;p164"/>
          <p:cNvSpPr txBox="1"/>
          <p:nvPr/>
        </p:nvSpPr>
        <p:spPr>
          <a:xfrm rot="5400000">
            <a:off x="-1000995" y="2120134"/>
            <a:ext cx="3168650" cy="458732"/>
          </a:xfrm>
          <a:prstGeom prst="rect">
            <a:avLst/>
          </a:prstGeom>
          <a:noFill/>
          <a:ln>
            <a:noFill/>
          </a:ln>
        </p:spPr>
        <p:txBody>
          <a:bodyPr anchorCtr="0" anchor="t" bIns="46775" lIns="89975" spcFirstLastPara="1" rIns="89975" wrap="square" tIns="46775">
            <a:sp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243" name="Google Shape;243;p164"/>
          <p:cNvPicPr preferRelativeResize="0"/>
          <p:nvPr/>
        </p:nvPicPr>
        <p:blipFill rotWithShape="1">
          <a:blip r:embed="rId5">
            <a:alphaModFix/>
          </a:blip>
          <a:srcRect b="0" l="0" r="0" t="0"/>
          <a:stretch/>
        </p:blipFill>
        <p:spPr>
          <a:xfrm>
            <a:off x="1" y="692153"/>
            <a:ext cx="723806" cy="1438275"/>
          </a:xfrm>
          <a:prstGeom prst="rect">
            <a:avLst/>
          </a:prstGeom>
          <a:noFill/>
          <a:ln>
            <a:noFill/>
          </a:ln>
        </p:spPr>
      </p:pic>
      <p:sp>
        <p:nvSpPr>
          <p:cNvPr id="244" name="Google Shape;244;p164"/>
          <p:cNvSpPr txBox="1"/>
          <p:nvPr>
            <p:ph type="ctrTitle"/>
          </p:nvPr>
        </p:nvSpPr>
        <p:spPr>
          <a:xfrm>
            <a:off x="914282" y="2130428"/>
            <a:ext cx="10361851"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45" name="Google Shape;245;p164"/>
          <p:cNvSpPr txBox="1"/>
          <p:nvPr>
            <p:ph idx="1" type="subTitle"/>
          </p:nvPr>
        </p:nvSpPr>
        <p:spPr>
          <a:xfrm>
            <a:off x="1828563" y="3886200"/>
            <a:ext cx="8533289"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480"/>
              </a:spcBef>
              <a:spcAft>
                <a:spcPts val="0"/>
              </a:spcAft>
              <a:buClr>
                <a:schemeClr val="lt1"/>
              </a:buClr>
              <a:buSzPts val="2400"/>
              <a:buFont typeface="Arial"/>
              <a:buNone/>
              <a:defRPr/>
            </a:lvl1pPr>
            <a:lvl2pPr lvl="1" algn="l">
              <a:lnSpc>
                <a:spcPct val="100000"/>
              </a:lnSpc>
              <a:spcBef>
                <a:spcPts val="360"/>
              </a:spcBef>
              <a:spcAft>
                <a:spcPts val="0"/>
              </a:spcAft>
              <a:buClr>
                <a:schemeClr val="lt1"/>
              </a:buClr>
              <a:buSzPts val="1800"/>
              <a:buChar char="–"/>
              <a:defRPr/>
            </a:lvl2pPr>
            <a:lvl3pPr lvl="2" algn="l">
              <a:lnSpc>
                <a:spcPct val="100000"/>
              </a:lnSpc>
              <a:spcBef>
                <a:spcPts val="360"/>
              </a:spcBef>
              <a:spcAft>
                <a:spcPts val="0"/>
              </a:spcAft>
              <a:buClr>
                <a:schemeClr val="lt1"/>
              </a:buClr>
              <a:buSzPts val="1800"/>
              <a:buChar char="•"/>
              <a:defRPr/>
            </a:lvl3pPr>
            <a:lvl4pPr lvl="3" algn="l">
              <a:lnSpc>
                <a:spcPct val="100000"/>
              </a:lnSpc>
              <a:spcBef>
                <a:spcPts val="360"/>
              </a:spcBef>
              <a:spcAft>
                <a:spcPts val="0"/>
              </a:spcAft>
              <a:buClr>
                <a:schemeClr val="lt1"/>
              </a:buClr>
              <a:buSzPts val="1800"/>
              <a:buChar char="–"/>
              <a:defRPr/>
            </a:lvl4pPr>
            <a:lvl5pPr lvl="4" algn="l">
              <a:lnSpc>
                <a:spcPct val="100000"/>
              </a:lnSpc>
              <a:spcBef>
                <a:spcPts val="360"/>
              </a:spcBef>
              <a:spcAft>
                <a:spcPts val="0"/>
              </a:spcAft>
              <a:buClr>
                <a:schemeClr val="lt1"/>
              </a:buClr>
              <a:buSzPts val="1800"/>
              <a:buChar char="»"/>
              <a:defRPr/>
            </a:lvl5pPr>
            <a:lvl6pPr lvl="5" algn="l">
              <a:lnSpc>
                <a:spcPct val="100000"/>
              </a:lnSpc>
              <a:spcBef>
                <a:spcPts val="360"/>
              </a:spcBef>
              <a:spcAft>
                <a:spcPts val="0"/>
              </a:spcAft>
              <a:buClr>
                <a:schemeClr val="lt1"/>
              </a:buClr>
              <a:buSzPts val="1800"/>
              <a:buChar char="»"/>
              <a:defRPr/>
            </a:lvl6pPr>
            <a:lvl7pPr lvl="6" algn="l">
              <a:lnSpc>
                <a:spcPct val="100000"/>
              </a:lnSpc>
              <a:spcBef>
                <a:spcPts val="360"/>
              </a:spcBef>
              <a:spcAft>
                <a:spcPts val="0"/>
              </a:spcAft>
              <a:buClr>
                <a:schemeClr val="lt1"/>
              </a:buClr>
              <a:buSzPts val="1800"/>
              <a:buChar char="»"/>
              <a:defRPr/>
            </a:lvl7pPr>
            <a:lvl8pPr lvl="7" algn="l">
              <a:lnSpc>
                <a:spcPct val="100000"/>
              </a:lnSpc>
              <a:spcBef>
                <a:spcPts val="360"/>
              </a:spcBef>
              <a:spcAft>
                <a:spcPts val="0"/>
              </a:spcAft>
              <a:buClr>
                <a:schemeClr val="lt1"/>
              </a:buClr>
              <a:buSzPts val="1800"/>
              <a:buChar char="»"/>
              <a:defRPr/>
            </a:lvl8pPr>
            <a:lvl9pPr lvl="8" algn="l">
              <a:lnSpc>
                <a:spcPct val="100000"/>
              </a:lnSpc>
              <a:spcBef>
                <a:spcPts val="360"/>
              </a:spcBef>
              <a:spcAft>
                <a:spcPts val="0"/>
              </a:spcAft>
              <a:buClr>
                <a:schemeClr val="lt1"/>
              </a:buClr>
              <a:buSzPts val="1800"/>
              <a:buChar char="»"/>
              <a:defRPr/>
            </a:lvl9pPr>
          </a:lstStyle>
          <a:p/>
        </p:txBody>
      </p:sp>
      <p:sp>
        <p:nvSpPr>
          <p:cNvPr id="246" name="Google Shape;246;p164"/>
          <p:cNvSpPr txBox="1"/>
          <p:nvPr>
            <p:ph idx="10" type="dt"/>
          </p:nvPr>
        </p:nvSpPr>
        <p:spPr>
          <a:xfrm>
            <a:off x="609521" y="6245225"/>
            <a:ext cx="284443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7" name="Google Shape;247;p164"/>
          <p:cNvSpPr txBox="1"/>
          <p:nvPr>
            <p:ph idx="11" type="ftr"/>
          </p:nvPr>
        </p:nvSpPr>
        <p:spPr>
          <a:xfrm>
            <a:off x="4165059" y="6245225"/>
            <a:ext cx="3860297"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8" name="Google Shape;248;p164"/>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區段標題" type="secHead">
  <p:cSld name="SECTION_HEADER">
    <p:spTree>
      <p:nvGrpSpPr>
        <p:cNvPr id="249" name="Shape 249"/>
        <p:cNvGrpSpPr/>
        <p:nvPr/>
      </p:nvGrpSpPr>
      <p:grpSpPr>
        <a:xfrm>
          <a:off x="0" y="0"/>
          <a:ext cx="0" cy="0"/>
          <a:chOff x="0" y="0"/>
          <a:chExt cx="0" cy="0"/>
        </a:xfrm>
      </p:grpSpPr>
      <p:sp>
        <p:nvSpPr>
          <p:cNvPr id="250" name="Google Shape;250;p172"/>
          <p:cNvSpPr txBox="1"/>
          <p:nvPr>
            <p:ph type="title"/>
          </p:nvPr>
        </p:nvSpPr>
        <p:spPr>
          <a:xfrm>
            <a:off x="962960" y="4406903"/>
            <a:ext cx="10361851"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51" name="Google Shape;251;p172"/>
          <p:cNvSpPr txBox="1"/>
          <p:nvPr>
            <p:ph idx="1" type="body"/>
          </p:nvPr>
        </p:nvSpPr>
        <p:spPr>
          <a:xfrm>
            <a:off x="962960" y="2906713"/>
            <a:ext cx="10361851"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chemeClr val="lt1"/>
              </a:buClr>
              <a:buSzPts val="2000"/>
              <a:buFont typeface="Arial"/>
              <a:buNone/>
              <a:defRPr sz="2000"/>
            </a:lvl1pPr>
            <a:lvl2pPr indent="-228600" lvl="1" marL="914400" algn="l">
              <a:lnSpc>
                <a:spcPct val="100000"/>
              </a:lnSpc>
              <a:spcBef>
                <a:spcPts val="360"/>
              </a:spcBef>
              <a:spcAft>
                <a:spcPts val="0"/>
              </a:spcAft>
              <a:buClr>
                <a:schemeClr val="lt1"/>
              </a:buClr>
              <a:buSzPts val="1800"/>
              <a:buFont typeface="Arial"/>
              <a:buNone/>
              <a:defRPr sz="1800"/>
            </a:lvl2pPr>
            <a:lvl3pPr indent="-228600" lvl="2" marL="1371600" algn="l">
              <a:lnSpc>
                <a:spcPct val="100000"/>
              </a:lnSpc>
              <a:spcBef>
                <a:spcPts val="320"/>
              </a:spcBef>
              <a:spcAft>
                <a:spcPts val="0"/>
              </a:spcAft>
              <a:buClr>
                <a:schemeClr val="lt1"/>
              </a:buClr>
              <a:buSzPts val="1600"/>
              <a:buFont typeface="Arial"/>
              <a:buNone/>
              <a:defRPr sz="1600"/>
            </a:lvl3pPr>
            <a:lvl4pPr indent="-228600" lvl="3" marL="1828800" algn="l">
              <a:lnSpc>
                <a:spcPct val="100000"/>
              </a:lnSpc>
              <a:spcBef>
                <a:spcPts val="280"/>
              </a:spcBef>
              <a:spcAft>
                <a:spcPts val="0"/>
              </a:spcAft>
              <a:buClr>
                <a:schemeClr val="lt1"/>
              </a:buClr>
              <a:buSzPts val="1400"/>
              <a:buFont typeface="Arial"/>
              <a:buNone/>
              <a:defRPr sz="1400"/>
            </a:lvl4pPr>
            <a:lvl5pPr indent="-228600" lvl="4" marL="2286000" algn="l">
              <a:lnSpc>
                <a:spcPct val="100000"/>
              </a:lnSpc>
              <a:spcBef>
                <a:spcPts val="280"/>
              </a:spcBef>
              <a:spcAft>
                <a:spcPts val="0"/>
              </a:spcAft>
              <a:buClr>
                <a:schemeClr val="lt1"/>
              </a:buClr>
              <a:buSzPts val="1400"/>
              <a:buFont typeface="Arial"/>
              <a:buNone/>
              <a:defRPr sz="1400"/>
            </a:lvl5pPr>
            <a:lvl6pPr indent="-228600" lvl="5" marL="2743200" algn="l">
              <a:lnSpc>
                <a:spcPct val="100000"/>
              </a:lnSpc>
              <a:spcBef>
                <a:spcPts val="280"/>
              </a:spcBef>
              <a:spcAft>
                <a:spcPts val="0"/>
              </a:spcAft>
              <a:buClr>
                <a:schemeClr val="lt1"/>
              </a:buClr>
              <a:buSzPts val="1400"/>
              <a:buFont typeface="Arial"/>
              <a:buNone/>
              <a:defRPr sz="1400"/>
            </a:lvl6pPr>
            <a:lvl7pPr indent="-228600" lvl="6" marL="3200400" algn="l">
              <a:lnSpc>
                <a:spcPct val="100000"/>
              </a:lnSpc>
              <a:spcBef>
                <a:spcPts val="280"/>
              </a:spcBef>
              <a:spcAft>
                <a:spcPts val="0"/>
              </a:spcAft>
              <a:buClr>
                <a:schemeClr val="lt1"/>
              </a:buClr>
              <a:buSzPts val="1400"/>
              <a:buFont typeface="Arial"/>
              <a:buNone/>
              <a:defRPr sz="1400"/>
            </a:lvl7pPr>
            <a:lvl8pPr indent="-228600" lvl="7" marL="3657600" algn="l">
              <a:lnSpc>
                <a:spcPct val="100000"/>
              </a:lnSpc>
              <a:spcBef>
                <a:spcPts val="280"/>
              </a:spcBef>
              <a:spcAft>
                <a:spcPts val="0"/>
              </a:spcAft>
              <a:buClr>
                <a:schemeClr val="lt1"/>
              </a:buClr>
              <a:buSzPts val="1400"/>
              <a:buFont typeface="Arial"/>
              <a:buNone/>
              <a:defRPr sz="1400"/>
            </a:lvl8pPr>
            <a:lvl9pPr indent="-228600" lvl="8" marL="4114800" algn="l">
              <a:lnSpc>
                <a:spcPct val="100000"/>
              </a:lnSpc>
              <a:spcBef>
                <a:spcPts val="280"/>
              </a:spcBef>
              <a:spcAft>
                <a:spcPts val="0"/>
              </a:spcAft>
              <a:buClr>
                <a:schemeClr val="lt1"/>
              </a:buClr>
              <a:buSzPts val="1400"/>
              <a:buFont typeface="Arial"/>
              <a:buNone/>
              <a:defRPr sz="1400"/>
            </a:lvl9pPr>
          </a:lstStyle>
          <a:p/>
        </p:txBody>
      </p:sp>
      <p:sp>
        <p:nvSpPr>
          <p:cNvPr id="252" name="Google Shape;252;p172"/>
          <p:cNvSpPr txBox="1"/>
          <p:nvPr>
            <p:ph idx="10" type="dt"/>
          </p:nvPr>
        </p:nvSpPr>
        <p:spPr>
          <a:xfrm>
            <a:off x="609521" y="6245225"/>
            <a:ext cx="284443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3" name="Google Shape;253;p172"/>
          <p:cNvSpPr txBox="1"/>
          <p:nvPr>
            <p:ph idx="11" type="ftr"/>
          </p:nvPr>
        </p:nvSpPr>
        <p:spPr>
          <a:xfrm>
            <a:off x="4165059" y="6245225"/>
            <a:ext cx="3860297"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p172"/>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type="twoObj">
  <p:cSld name="TWO_OBJECTS">
    <p:spTree>
      <p:nvGrpSpPr>
        <p:cNvPr id="255" name="Shape 255"/>
        <p:cNvGrpSpPr/>
        <p:nvPr/>
      </p:nvGrpSpPr>
      <p:grpSpPr>
        <a:xfrm>
          <a:off x="0" y="0"/>
          <a:ext cx="0" cy="0"/>
          <a:chOff x="0" y="0"/>
          <a:chExt cx="0" cy="0"/>
        </a:xfrm>
      </p:grpSpPr>
      <p:sp>
        <p:nvSpPr>
          <p:cNvPr id="256" name="Google Shape;256;p160"/>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57" name="Google Shape;257;p160"/>
          <p:cNvSpPr txBox="1"/>
          <p:nvPr>
            <p:ph idx="1" type="body"/>
          </p:nvPr>
        </p:nvSpPr>
        <p:spPr>
          <a:xfrm>
            <a:off x="1583062" y="1196975"/>
            <a:ext cx="4897329" cy="492918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lt1"/>
              </a:buClr>
              <a:buSzPts val="2800"/>
              <a:buFont typeface="Arial"/>
              <a:buChar char="•"/>
              <a:defRPr sz="2800"/>
            </a:lvl1pPr>
            <a:lvl2pPr indent="-381000" lvl="1" marL="914400" algn="l">
              <a:lnSpc>
                <a:spcPct val="100000"/>
              </a:lnSpc>
              <a:spcBef>
                <a:spcPts val="480"/>
              </a:spcBef>
              <a:spcAft>
                <a:spcPts val="0"/>
              </a:spcAft>
              <a:buClr>
                <a:schemeClr val="lt1"/>
              </a:buClr>
              <a:buSzPts val="2400"/>
              <a:buFont typeface="Arial"/>
              <a:buChar char="–"/>
              <a:defRPr sz="2400"/>
            </a:lvl2pPr>
            <a:lvl3pPr indent="-355600" lvl="2" marL="1371600" algn="l">
              <a:lnSpc>
                <a:spcPct val="100000"/>
              </a:lnSpc>
              <a:spcBef>
                <a:spcPts val="400"/>
              </a:spcBef>
              <a:spcAft>
                <a:spcPts val="0"/>
              </a:spcAft>
              <a:buClr>
                <a:schemeClr val="lt1"/>
              </a:buClr>
              <a:buSzPts val="2000"/>
              <a:buFont typeface="Arial"/>
              <a:buChar char="•"/>
              <a:defRPr sz="2000"/>
            </a:lvl3pPr>
            <a:lvl4pPr indent="-342900" lvl="3" marL="1828800" algn="l">
              <a:lnSpc>
                <a:spcPct val="100000"/>
              </a:lnSpc>
              <a:spcBef>
                <a:spcPts val="360"/>
              </a:spcBef>
              <a:spcAft>
                <a:spcPts val="0"/>
              </a:spcAft>
              <a:buClr>
                <a:schemeClr val="lt1"/>
              </a:buClr>
              <a:buSzPts val="1800"/>
              <a:buFont typeface="Arial"/>
              <a:buChar char="–"/>
              <a:defRPr sz="1800"/>
            </a:lvl4pPr>
            <a:lvl5pPr indent="-342900" lvl="4" marL="2286000" algn="l">
              <a:lnSpc>
                <a:spcPct val="100000"/>
              </a:lnSpc>
              <a:spcBef>
                <a:spcPts val="360"/>
              </a:spcBef>
              <a:spcAft>
                <a:spcPts val="0"/>
              </a:spcAft>
              <a:buClr>
                <a:schemeClr val="lt1"/>
              </a:buClr>
              <a:buSzPts val="1800"/>
              <a:buFont typeface="Arial"/>
              <a:buChar char="»"/>
              <a:defRPr sz="1800"/>
            </a:lvl5pPr>
            <a:lvl6pPr indent="-342900" lvl="5" marL="2743200" algn="l">
              <a:lnSpc>
                <a:spcPct val="100000"/>
              </a:lnSpc>
              <a:spcBef>
                <a:spcPts val="360"/>
              </a:spcBef>
              <a:spcAft>
                <a:spcPts val="0"/>
              </a:spcAft>
              <a:buClr>
                <a:schemeClr val="lt1"/>
              </a:buClr>
              <a:buSzPts val="1800"/>
              <a:buFont typeface="Arial"/>
              <a:buChar char="»"/>
              <a:defRPr sz="1800"/>
            </a:lvl6pPr>
            <a:lvl7pPr indent="-342900" lvl="6" marL="3200400" algn="l">
              <a:lnSpc>
                <a:spcPct val="100000"/>
              </a:lnSpc>
              <a:spcBef>
                <a:spcPts val="360"/>
              </a:spcBef>
              <a:spcAft>
                <a:spcPts val="0"/>
              </a:spcAft>
              <a:buClr>
                <a:schemeClr val="lt1"/>
              </a:buClr>
              <a:buSzPts val="1800"/>
              <a:buFont typeface="Arial"/>
              <a:buChar char="»"/>
              <a:defRPr sz="1800"/>
            </a:lvl7pPr>
            <a:lvl8pPr indent="-342900" lvl="7" marL="3657600" algn="l">
              <a:lnSpc>
                <a:spcPct val="100000"/>
              </a:lnSpc>
              <a:spcBef>
                <a:spcPts val="360"/>
              </a:spcBef>
              <a:spcAft>
                <a:spcPts val="0"/>
              </a:spcAft>
              <a:buClr>
                <a:schemeClr val="lt1"/>
              </a:buClr>
              <a:buSzPts val="1800"/>
              <a:buFont typeface="Arial"/>
              <a:buChar char="»"/>
              <a:defRPr sz="1800"/>
            </a:lvl8pPr>
            <a:lvl9pPr indent="-342900" lvl="8" marL="4114800" algn="l">
              <a:lnSpc>
                <a:spcPct val="100000"/>
              </a:lnSpc>
              <a:spcBef>
                <a:spcPts val="360"/>
              </a:spcBef>
              <a:spcAft>
                <a:spcPts val="0"/>
              </a:spcAft>
              <a:buClr>
                <a:schemeClr val="lt1"/>
              </a:buClr>
              <a:buSzPts val="1800"/>
              <a:buFont typeface="Arial"/>
              <a:buChar char="»"/>
              <a:defRPr sz="1800"/>
            </a:lvl9pPr>
          </a:lstStyle>
          <a:p/>
        </p:txBody>
      </p:sp>
      <p:sp>
        <p:nvSpPr>
          <p:cNvPr id="258" name="Google Shape;258;p160"/>
          <p:cNvSpPr txBox="1"/>
          <p:nvPr>
            <p:ph idx="2" type="body"/>
          </p:nvPr>
        </p:nvSpPr>
        <p:spPr>
          <a:xfrm>
            <a:off x="6683565" y="1196975"/>
            <a:ext cx="4897329" cy="492918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lt1"/>
              </a:buClr>
              <a:buSzPts val="2800"/>
              <a:buFont typeface="Arial"/>
              <a:buChar char="•"/>
              <a:defRPr sz="2800"/>
            </a:lvl1pPr>
            <a:lvl2pPr indent="-381000" lvl="1" marL="914400" algn="l">
              <a:lnSpc>
                <a:spcPct val="100000"/>
              </a:lnSpc>
              <a:spcBef>
                <a:spcPts val="480"/>
              </a:spcBef>
              <a:spcAft>
                <a:spcPts val="0"/>
              </a:spcAft>
              <a:buClr>
                <a:schemeClr val="lt1"/>
              </a:buClr>
              <a:buSzPts val="2400"/>
              <a:buFont typeface="Arial"/>
              <a:buChar char="–"/>
              <a:defRPr sz="2400"/>
            </a:lvl2pPr>
            <a:lvl3pPr indent="-355600" lvl="2" marL="1371600" algn="l">
              <a:lnSpc>
                <a:spcPct val="100000"/>
              </a:lnSpc>
              <a:spcBef>
                <a:spcPts val="400"/>
              </a:spcBef>
              <a:spcAft>
                <a:spcPts val="0"/>
              </a:spcAft>
              <a:buClr>
                <a:schemeClr val="lt1"/>
              </a:buClr>
              <a:buSzPts val="2000"/>
              <a:buFont typeface="Arial"/>
              <a:buChar char="•"/>
              <a:defRPr sz="2000"/>
            </a:lvl3pPr>
            <a:lvl4pPr indent="-342900" lvl="3" marL="1828800" algn="l">
              <a:lnSpc>
                <a:spcPct val="100000"/>
              </a:lnSpc>
              <a:spcBef>
                <a:spcPts val="360"/>
              </a:spcBef>
              <a:spcAft>
                <a:spcPts val="0"/>
              </a:spcAft>
              <a:buClr>
                <a:schemeClr val="lt1"/>
              </a:buClr>
              <a:buSzPts val="1800"/>
              <a:buFont typeface="Arial"/>
              <a:buChar char="–"/>
              <a:defRPr sz="1800"/>
            </a:lvl4pPr>
            <a:lvl5pPr indent="-342900" lvl="4" marL="2286000" algn="l">
              <a:lnSpc>
                <a:spcPct val="100000"/>
              </a:lnSpc>
              <a:spcBef>
                <a:spcPts val="360"/>
              </a:spcBef>
              <a:spcAft>
                <a:spcPts val="0"/>
              </a:spcAft>
              <a:buClr>
                <a:schemeClr val="lt1"/>
              </a:buClr>
              <a:buSzPts val="1800"/>
              <a:buFont typeface="Arial"/>
              <a:buChar char="»"/>
              <a:defRPr sz="1800"/>
            </a:lvl5pPr>
            <a:lvl6pPr indent="-342900" lvl="5" marL="2743200" algn="l">
              <a:lnSpc>
                <a:spcPct val="100000"/>
              </a:lnSpc>
              <a:spcBef>
                <a:spcPts val="360"/>
              </a:spcBef>
              <a:spcAft>
                <a:spcPts val="0"/>
              </a:spcAft>
              <a:buClr>
                <a:schemeClr val="lt1"/>
              </a:buClr>
              <a:buSzPts val="1800"/>
              <a:buFont typeface="Arial"/>
              <a:buChar char="»"/>
              <a:defRPr sz="1800"/>
            </a:lvl6pPr>
            <a:lvl7pPr indent="-342900" lvl="6" marL="3200400" algn="l">
              <a:lnSpc>
                <a:spcPct val="100000"/>
              </a:lnSpc>
              <a:spcBef>
                <a:spcPts val="360"/>
              </a:spcBef>
              <a:spcAft>
                <a:spcPts val="0"/>
              </a:spcAft>
              <a:buClr>
                <a:schemeClr val="lt1"/>
              </a:buClr>
              <a:buSzPts val="1800"/>
              <a:buFont typeface="Arial"/>
              <a:buChar char="»"/>
              <a:defRPr sz="1800"/>
            </a:lvl7pPr>
            <a:lvl8pPr indent="-342900" lvl="7" marL="3657600" algn="l">
              <a:lnSpc>
                <a:spcPct val="100000"/>
              </a:lnSpc>
              <a:spcBef>
                <a:spcPts val="360"/>
              </a:spcBef>
              <a:spcAft>
                <a:spcPts val="0"/>
              </a:spcAft>
              <a:buClr>
                <a:schemeClr val="lt1"/>
              </a:buClr>
              <a:buSzPts val="1800"/>
              <a:buFont typeface="Arial"/>
              <a:buChar char="»"/>
              <a:defRPr sz="1800"/>
            </a:lvl8pPr>
            <a:lvl9pPr indent="-342900" lvl="8" marL="4114800" algn="l">
              <a:lnSpc>
                <a:spcPct val="100000"/>
              </a:lnSpc>
              <a:spcBef>
                <a:spcPts val="360"/>
              </a:spcBef>
              <a:spcAft>
                <a:spcPts val="0"/>
              </a:spcAft>
              <a:buClr>
                <a:schemeClr val="lt1"/>
              </a:buClr>
              <a:buSzPts val="1800"/>
              <a:buFont typeface="Arial"/>
              <a:buChar char="»"/>
              <a:defRPr sz="1800"/>
            </a:lvl9pPr>
          </a:lstStyle>
          <a:p/>
        </p:txBody>
      </p:sp>
      <p:sp>
        <p:nvSpPr>
          <p:cNvPr id="259" name="Google Shape;259;p160"/>
          <p:cNvSpPr txBox="1"/>
          <p:nvPr>
            <p:ph idx="10" type="dt"/>
          </p:nvPr>
        </p:nvSpPr>
        <p:spPr>
          <a:xfrm>
            <a:off x="609521" y="6245225"/>
            <a:ext cx="284443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0" name="Google Shape;260;p160"/>
          <p:cNvSpPr txBox="1"/>
          <p:nvPr>
            <p:ph idx="11" type="ftr"/>
          </p:nvPr>
        </p:nvSpPr>
        <p:spPr>
          <a:xfrm>
            <a:off x="4165059" y="6245225"/>
            <a:ext cx="3860297"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1" name="Google Shape;261;p160"/>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47" name="Shape 47"/>
        <p:cNvGrpSpPr/>
        <p:nvPr/>
      </p:nvGrpSpPr>
      <p:grpSpPr>
        <a:xfrm>
          <a:off x="0" y="0"/>
          <a:ext cx="0" cy="0"/>
          <a:chOff x="0" y="0"/>
          <a:chExt cx="0" cy="0"/>
        </a:xfrm>
      </p:grpSpPr>
      <p:sp>
        <p:nvSpPr>
          <p:cNvPr id="48" name="Google Shape;48;p175"/>
          <p:cNvSpPr txBox="1"/>
          <p:nvPr>
            <p:ph type="title"/>
          </p:nvPr>
        </p:nvSpPr>
        <p:spPr>
          <a:xfrm>
            <a:off x="677424" y="2700871"/>
            <a:ext cx="8597787" cy="182658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75"/>
          <p:cNvSpPr txBox="1"/>
          <p:nvPr>
            <p:ph idx="1" type="body"/>
          </p:nvPr>
        </p:nvSpPr>
        <p:spPr>
          <a:xfrm>
            <a:off x="677424" y="4527448"/>
            <a:ext cx="8597787" cy="860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SzPts val="1600"/>
              <a:buNone/>
              <a:defRPr sz="20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50" name="Google Shape;50;p175"/>
          <p:cNvSpPr txBox="1"/>
          <p:nvPr>
            <p:ph idx="10" type="dt"/>
          </p:nvPr>
        </p:nvSpPr>
        <p:spPr>
          <a:xfrm>
            <a:off x="7206314" y="6042028"/>
            <a:ext cx="91110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75"/>
          <p:cNvSpPr txBox="1"/>
          <p:nvPr>
            <p:ph idx="11" type="ftr"/>
          </p:nvPr>
        </p:nvSpPr>
        <p:spPr>
          <a:xfrm>
            <a:off x="677774" y="6042028"/>
            <a:ext cx="629838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75"/>
          <p:cNvSpPr txBox="1"/>
          <p:nvPr>
            <p:ph idx="12" type="sldNum"/>
          </p:nvPr>
        </p:nvSpPr>
        <p:spPr>
          <a:xfrm>
            <a:off x="8592021" y="6042028"/>
            <a:ext cx="68253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262" name="Shape 262"/>
        <p:cNvGrpSpPr/>
        <p:nvPr/>
      </p:nvGrpSpPr>
      <p:grpSpPr>
        <a:xfrm>
          <a:off x="0" y="0"/>
          <a:ext cx="0" cy="0"/>
          <a:chOff x="0" y="0"/>
          <a:chExt cx="0" cy="0"/>
        </a:xfrm>
      </p:grpSpPr>
      <p:sp>
        <p:nvSpPr>
          <p:cNvPr id="263" name="Google Shape;263;p173"/>
          <p:cNvSpPr txBox="1"/>
          <p:nvPr>
            <p:ph type="title"/>
          </p:nvPr>
        </p:nvSpPr>
        <p:spPr>
          <a:xfrm>
            <a:off x="609521" y="274638"/>
            <a:ext cx="10971372"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64" name="Google Shape;264;p173"/>
          <p:cNvSpPr txBox="1"/>
          <p:nvPr>
            <p:ph idx="1" type="body"/>
          </p:nvPr>
        </p:nvSpPr>
        <p:spPr>
          <a:xfrm>
            <a:off x="609521" y="1535113"/>
            <a:ext cx="5386216"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lt1"/>
              </a:buClr>
              <a:buSzPts val="2400"/>
              <a:buFont typeface="Arial"/>
              <a:buNone/>
              <a:defRPr b="1" sz="2400"/>
            </a:lvl1pPr>
            <a:lvl2pPr indent="-228600" lvl="1" marL="914400" algn="l">
              <a:lnSpc>
                <a:spcPct val="100000"/>
              </a:lnSpc>
              <a:spcBef>
                <a:spcPts val="400"/>
              </a:spcBef>
              <a:spcAft>
                <a:spcPts val="0"/>
              </a:spcAft>
              <a:buClr>
                <a:schemeClr val="lt1"/>
              </a:buClr>
              <a:buSzPts val="2000"/>
              <a:buFont typeface="Arial"/>
              <a:buNone/>
              <a:defRPr b="1" sz="2000"/>
            </a:lvl2pPr>
            <a:lvl3pPr indent="-228600" lvl="2" marL="1371600" algn="l">
              <a:lnSpc>
                <a:spcPct val="100000"/>
              </a:lnSpc>
              <a:spcBef>
                <a:spcPts val="360"/>
              </a:spcBef>
              <a:spcAft>
                <a:spcPts val="0"/>
              </a:spcAft>
              <a:buClr>
                <a:schemeClr val="lt1"/>
              </a:buClr>
              <a:buSzPts val="1800"/>
              <a:buFont typeface="Arial"/>
              <a:buNone/>
              <a:defRPr b="1" sz="1800"/>
            </a:lvl3pPr>
            <a:lvl4pPr indent="-228600" lvl="3" marL="1828800" algn="l">
              <a:lnSpc>
                <a:spcPct val="100000"/>
              </a:lnSpc>
              <a:spcBef>
                <a:spcPts val="320"/>
              </a:spcBef>
              <a:spcAft>
                <a:spcPts val="0"/>
              </a:spcAft>
              <a:buClr>
                <a:schemeClr val="lt1"/>
              </a:buClr>
              <a:buSzPts val="1600"/>
              <a:buFont typeface="Arial"/>
              <a:buNone/>
              <a:defRPr b="1" sz="1600"/>
            </a:lvl4pPr>
            <a:lvl5pPr indent="-228600" lvl="4" marL="2286000" algn="l">
              <a:lnSpc>
                <a:spcPct val="100000"/>
              </a:lnSpc>
              <a:spcBef>
                <a:spcPts val="320"/>
              </a:spcBef>
              <a:spcAft>
                <a:spcPts val="0"/>
              </a:spcAft>
              <a:buClr>
                <a:schemeClr val="lt1"/>
              </a:buClr>
              <a:buSzPts val="1600"/>
              <a:buFont typeface="Arial"/>
              <a:buNone/>
              <a:defRPr b="1" sz="1600"/>
            </a:lvl5pPr>
            <a:lvl6pPr indent="-228600" lvl="5" marL="2743200" algn="l">
              <a:lnSpc>
                <a:spcPct val="100000"/>
              </a:lnSpc>
              <a:spcBef>
                <a:spcPts val="320"/>
              </a:spcBef>
              <a:spcAft>
                <a:spcPts val="0"/>
              </a:spcAft>
              <a:buClr>
                <a:schemeClr val="lt1"/>
              </a:buClr>
              <a:buSzPts val="1600"/>
              <a:buFont typeface="Arial"/>
              <a:buNone/>
              <a:defRPr b="1" sz="1600"/>
            </a:lvl6pPr>
            <a:lvl7pPr indent="-228600" lvl="6" marL="3200400" algn="l">
              <a:lnSpc>
                <a:spcPct val="100000"/>
              </a:lnSpc>
              <a:spcBef>
                <a:spcPts val="320"/>
              </a:spcBef>
              <a:spcAft>
                <a:spcPts val="0"/>
              </a:spcAft>
              <a:buClr>
                <a:schemeClr val="lt1"/>
              </a:buClr>
              <a:buSzPts val="1600"/>
              <a:buFont typeface="Arial"/>
              <a:buNone/>
              <a:defRPr b="1" sz="1600"/>
            </a:lvl7pPr>
            <a:lvl8pPr indent="-228600" lvl="7" marL="3657600" algn="l">
              <a:lnSpc>
                <a:spcPct val="100000"/>
              </a:lnSpc>
              <a:spcBef>
                <a:spcPts val="320"/>
              </a:spcBef>
              <a:spcAft>
                <a:spcPts val="0"/>
              </a:spcAft>
              <a:buClr>
                <a:schemeClr val="lt1"/>
              </a:buClr>
              <a:buSzPts val="1600"/>
              <a:buFont typeface="Arial"/>
              <a:buNone/>
              <a:defRPr b="1" sz="1600"/>
            </a:lvl8pPr>
            <a:lvl9pPr indent="-228600" lvl="8" marL="4114800" algn="l">
              <a:lnSpc>
                <a:spcPct val="100000"/>
              </a:lnSpc>
              <a:spcBef>
                <a:spcPts val="320"/>
              </a:spcBef>
              <a:spcAft>
                <a:spcPts val="0"/>
              </a:spcAft>
              <a:buClr>
                <a:schemeClr val="lt1"/>
              </a:buClr>
              <a:buSzPts val="1600"/>
              <a:buFont typeface="Arial"/>
              <a:buNone/>
              <a:defRPr b="1" sz="1600"/>
            </a:lvl9pPr>
          </a:lstStyle>
          <a:p/>
        </p:txBody>
      </p:sp>
      <p:sp>
        <p:nvSpPr>
          <p:cNvPr id="265" name="Google Shape;265;p173"/>
          <p:cNvSpPr txBox="1"/>
          <p:nvPr>
            <p:ph idx="2" type="body"/>
          </p:nvPr>
        </p:nvSpPr>
        <p:spPr>
          <a:xfrm>
            <a:off x="609521" y="2174875"/>
            <a:ext cx="5386216"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lt1"/>
              </a:buClr>
              <a:buSzPts val="2400"/>
              <a:buFont typeface="Arial"/>
              <a:buChar char="•"/>
              <a:defRPr sz="2400"/>
            </a:lvl1pPr>
            <a:lvl2pPr indent="-355600" lvl="1" marL="914400" algn="l">
              <a:lnSpc>
                <a:spcPct val="100000"/>
              </a:lnSpc>
              <a:spcBef>
                <a:spcPts val="400"/>
              </a:spcBef>
              <a:spcAft>
                <a:spcPts val="0"/>
              </a:spcAft>
              <a:buClr>
                <a:schemeClr val="lt1"/>
              </a:buClr>
              <a:buSzPts val="2000"/>
              <a:buFont typeface="Arial"/>
              <a:buChar char="–"/>
              <a:defRPr sz="2000"/>
            </a:lvl2pPr>
            <a:lvl3pPr indent="-342900" lvl="2" marL="1371600" algn="l">
              <a:lnSpc>
                <a:spcPct val="100000"/>
              </a:lnSpc>
              <a:spcBef>
                <a:spcPts val="360"/>
              </a:spcBef>
              <a:spcAft>
                <a:spcPts val="0"/>
              </a:spcAft>
              <a:buClr>
                <a:schemeClr val="lt1"/>
              </a:buClr>
              <a:buSzPts val="1800"/>
              <a:buFont typeface="Arial"/>
              <a:buChar char="•"/>
              <a:defRPr sz="1800"/>
            </a:lvl3pPr>
            <a:lvl4pPr indent="-330200" lvl="3" marL="1828800" algn="l">
              <a:lnSpc>
                <a:spcPct val="100000"/>
              </a:lnSpc>
              <a:spcBef>
                <a:spcPts val="320"/>
              </a:spcBef>
              <a:spcAft>
                <a:spcPts val="0"/>
              </a:spcAft>
              <a:buClr>
                <a:schemeClr val="lt1"/>
              </a:buClr>
              <a:buSzPts val="1600"/>
              <a:buFont typeface="Arial"/>
              <a:buChar char="–"/>
              <a:defRPr sz="1600"/>
            </a:lvl4pPr>
            <a:lvl5pPr indent="-330200" lvl="4" marL="2286000" algn="l">
              <a:lnSpc>
                <a:spcPct val="100000"/>
              </a:lnSpc>
              <a:spcBef>
                <a:spcPts val="320"/>
              </a:spcBef>
              <a:spcAft>
                <a:spcPts val="0"/>
              </a:spcAft>
              <a:buClr>
                <a:schemeClr val="lt1"/>
              </a:buClr>
              <a:buSzPts val="1600"/>
              <a:buFont typeface="Arial"/>
              <a:buChar char="»"/>
              <a:defRPr sz="1600"/>
            </a:lvl5pPr>
            <a:lvl6pPr indent="-330200" lvl="5" marL="2743200" algn="l">
              <a:lnSpc>
                <a:spcPct val="100000"/>
              </a:lnSpc>
              <a:spcBef>
                <a:spcPts val="320"/>
              </a:spcBef>
              <a:spcAft>
                <a:spcPts val="0"/>
              </a:spcAft>
              <a:buClr>
                <a:schemeClr val="lt1"/>
              </a:buClr>
              <a:buSzPts val="1600"/>
              <a:buFont typeface="Arial"/>
              <a:buChar char="»"/>
              <a:defRPr sz="1600"/>
            </a:lvl6pPr>
            <a:lvl7pPr indent="-330200" lvl="6" marL="3200400" algn="l">
              <a:lnSpc>
                <a:spcPct val="100000"/>
              </a:lnSpc>
              <a:spcBef>
                <a:spcPts val="320"/>
              </a:spcBef>
              <a:spcAft>
                <a:spcPts val="0"/>
              </a:spcAft>
              <a:buClr>
                <a:schemeClr val="lt1"/>
              </a:buClr>
              <a:buSzPts val="1600"/>
              <a:buFont typeface="Arial"/>
              <a:buChar char="»"/>
              <a:defRPr sz="1600"/>
            </a:lvl7pPr>
            <a:lvl8pPr indent="-330200" lvl="7" marL="3657600" algn="l">
              <a:lnSpc>
                <a:spcPct val="100000"/>
              </a:lnSpc>
              <a:spcBef>
                <a:spcPts val="320"/>
              </a:spcBef>
              <a:spcAft>
                <a:spcPts val="0"/>
              </a:spcAft>
              <a:buClr>
                <a:schemeClr val="lt1"/>
              </a:buClr>
              <a:buSzPts val="1600"/>
              <a:buFont typeface="Arial"/>
              <a:buChar char="»"/>
              <a:defRPr sz="1600"/>
            </a:lvl8pPr>
            <a:lvl9pPr indent="-330200" lvl="8" marL="4114800" algn="l">
              <a:lnSpc>
                <a:spcPct val="100000"/>
              </a:lnSpc>
              <a:spcBef>
                <a:spcPts val="320"/>
              </a:spcBef>
              <a:spcAft>
                <a:spcPts val="0"/>
              </a:spcAft>
              <a:buClr>
                <a:schemeClr val="lt1"/>
              </a:buClr>
              <a:buSzPts val="1600"/>
              <a:buFont typeface="Arial"/>
              <a:buChar char="»"/>
              <a:defRPr sz="1600"/>
            </a:lvl9pPr>
          </a:lstStyle>
          <a:p/>
        </p:txBody>
      </p:sp>
      <p:sp>
        <p:nvSpPr>
          <p:cNvPr id="266" name="Google Shape;266;p173"/>
          <p:cNvSpPr txBox="1"/>
          <p:nvPr>
            <p:ph idx="3" type="body"/>
          </p:nvPr>
        </p:nvSpPr>
        <p:spPr>
          <a:xfrm>
            <a:off x="6192561" y="1535113"/>
            <a:ext cx="5388332"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lt1"/>
              </a:buClr>
              <a:buSzPts val="2400"/>
              <a:buFont typeface="Arial"/>
              <a:buNone/>
              <a:defRPr b="1" sz="2400"/>
            </a:lvl1pPr>
            <a:lvl2pPr indent="-228600" lvl="1" marL="914400" algn="l">
              <a:lnSpc>
                <a:spcPct val="100000"/>
              </a:lnSpc>
              <a:spcBef>
                <a:spcPts val="400"/>
              </a:spcBef>
              <a:spcAft>
                <a:spcPts val="0"/>
              </a:spcAft>
              <a:buClr>
                <a:schemeClr val="lt1"/>
              </a:buClr>
              <a:buSzPts val="2000"/>
              <a:buFont typeface="Arial"/>
              <a:buNone/>
              <a:defRPr b="1" sz="2000"/>
            </a:lvl2pPr>
            <a:lvl3pPr indent="-228600" lvl="2" marL="1371600" algn="l">
              <a:lnSpc>
                <a:spcPct val="100000"/>
              </a:lnSpc>
              <a:spcBef>
                <a:spcPts val="360"/>
              </a:spcBef>
              <a:spcAft>
                <a:spcPts val="0"/>
              </a:spcAft>
              <a:buClr>
                <a:schemeClr val="lt1"/>
              </a:buClr>
              <a:buSzPts val="1800"/>
              <a:buFont typeface="Arial"/>
              <a:buNone/>
              <a:defRPr b="1" sz="1800"/>
            </a:lvl3pPr>
            <a:lvl4pPr indent="-228600" lvl="3" marL="1828800" algn="l">
              <a:lnSpc>
                <a:spcPct val="100000"/>
              </a:lnSpc>
              <a:spcBef>
                <a:spcPts val="320"/>
              </a:spcBef>
              <a:spcAft>
                <a:spcPts val="0"/>
              </a:spcAft>
              <a:buClr>
                <a:schemeClr val="lt1"/>
              </a:buClr>
              <a:buSzPts val="1600"/>
              <a:buFont typeface="Arial"/>
              <a:buNone/>
              <a:defRPr b="1" sz="1600"/>
            </a:lvl4pPr>
            <a:lvl5pPr indent="-228600" lvl="4" marL="2286000" algn="l">
              <a:lnSpc>
                <a:spcPct val="100000"/>
              </a:lnSpc>
              <a:spcBef>
                <a:spcPts val="320"/>
              </a:spcBef>
              <a:spcAft>
                <a:spcPts val="0"/>
              </a:spcAft>
              <a:buClr>
                <a:schemeClr val="lt1"/>
              </a:buClr>
              <a:buSzPts val="1600"/>
              <a:buFont typeface="Arial"/>
              <a:buNone/>
              <a:defRPr b="1" sz="1600"/>
            </a:lvl5pPr>
            <a:lvl6pPr indent="-228600" lvl="5" marL="2743200" algn="l">
              <a:lnSpc>
                <a:spcPct val="100000"/>
              </a:lnSpc>
              <a:spcBef>
                <a:spcPts val="320"/>
              </a:spcBef>
              <a:spcAft>
                <a:spcPts val="0"/>
              </a:spcAft>
              <a:buClr>
                <a:schemeClr val="lt1"/>
              </a:buClr>
              <a:buSzPts val="1600"/>
              <a:buFont typeface="Arial"/>
              <a:buNone/>
              <a:defRPr b="1" sz="1600"/>
            </a:lvl6pPr>
            <a:lvl7pPr indent="-228600" lvl="6" marL="3200400" algn="l">
              <a:lnSpc>
                <a:spcPct val="100000"/>
              </a:lnSpc>
              <a:spcBef>
                <a:spcPts val="320"/>
              </a:spcBef>
              <a:spcAft>
                <a:spcPts val="0"/>
              </a:spcAft>
              <a:buClr>
                <a:schemeClr val="lt1"/>
              </a:buClr>
              <a:buSzPts val="1600"/>
              <a:buFont typeface="Arial"/>
              <a:buNone/>
              <a:defRPr b="1" sz="1600"/>
            </a:lvl7pPr>
            <a:lvl8pPr indent="-228600" lvl="7" marL="3657600" algn="l">
              <a:lnSpc>
                <a:spcPct val="100000"/>
              </a:lnSpc>
              <a:spcBef>
                <a:spcPts val="320"/>
              </a:spcBef>
              <a:spcAft>
                <a:spcPts val="0"/>
              </a:spcAft>
              <a:buClr>
                <a:schemeClr val="lt1"/>
              </a:buClr>
              <a:buSzPts val="1600"/>
              <a:buFont typeface="Arial"/>
              <a:buNone/>
              <a:defRPr b="1" sz="1600"/>
            </a:lvl8pPr>
            <a:lvl9pPr indent="-228600" lvl="8" marL="4114800" algn="l">
              <a:lnSpc>
                <a:spcPct val="100000"/>
              </a:lnSpc>
              <a:spcBef>
                <a:spcPts val="320"/>
              </a:spcBef>
              <a:spcAft>
                <a:spcPts val="0"/>
              </a:spcAft>
              <a:buClr>
                <a:schemeClr val="lt1"/>
              </a:buClr>
              <a:buSzPts val="1600"/>
              <a:buFont typeface="Arial"/>
              <a:buNone/>
              <a:defRPr b="1" sz="1600"/>
            </a:lvl9pPr>
          </a:lstStyle>
          <a:p/>
        </p:txBody>
      </p:sp>
      <p:sp>
        <p:nvSpPr>
          <p:cNvPr id="267" name="Google Shape;267;p173"/>
          <p:cNvSpPr txBox="1"/>
          <p:nvPr>
            <p:ph idx="4" type="body"/>
          </p:nvPr>
        </p:nvSpPr>
        <p:spPr>
          <a:xfrm>
            <a:off x="6192561" y="2174875"/>
            <a:ext cx="5388332"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lt1"/>
              </a:buClr>
              <a:buSzPts val="2400"/>
              <a:buFont typeface="Arial"/>
              <a:buChar char="•"/>
              <a:defRPr sz="2400"/>
            </a:lvl1pPr>
            <a:lvl2pPr indent="-355600" lvl="1" marL="914400" algn="l">
              <a:lnSpc>
                <a:spcPct val="100000"/>
              </a:lnSpc>
              <a:spcBef>
                <a:spcPts val="400"/>
              </a:spcBef>
              <a:spcAft>
                <a:spcPts val="0"/>
              </a:spcAft>
              <a:buClr>
                <a:schemeClr val="lt1"/>
              </a:buClr>
              <a:buSzPts val="2000"/>
              <a:buFont typeface="Arial"/>
              <a:buChar char="–"/>
              <a:defRPr sz="2000"/>
            </a:lvl2pPr>
            <a:lvl3pPr indent="-342900" lvl="2" marL="1371600" algn="l">
              <a:lnSpc>
                <a:spcPct val="100000"/>
              </a:lnSpc>
              <a:spcBef>
                <a:spcPts val="360"/>
              </a:spcBef>
              <a:spcAft>
                <a:spcPts val="0"/>
              </a:spcAft>
              <a:buClr>
                <a:schemeClr val="lt1"/>
              </a:buClr>
              <a:buSzPts val="1800"/>
              <a:buFont typeface="Arial"/>
              <a:buChar char="•"/>
              <a:defRPr sz="1800"/>
            </a:lvl3pPr>
            <a:lvl4pPr indent="-330200" lvl="3" marL="1828800" algn="l">
              <a:lnSpc>
                <a:spcPct val="100000"/>
              </a:lnSpc>
              <a:spcBef>
                <a:spcPts val="320"/>
              </a:spcBef>
              <a:spcAft>
                <a:spcPts val="0"/>
              </a:spcAft>
              <a:buClr>
                <a:schemeClr val="lt1"/>
              </a:buClr>
              <a:buSzPts val="1600"/>
              <a:buFont typeface="Arial"/>
              <a:buChar char="–"/>
              <a:defRPr sz="1600"/>
            </a:lvl4pPr>
            <a:lvl5pPr indent="-330200" lvl="4" marL="2286000" algn="l">
              <a:lnSpc>
                <a:spcPct val="100000"/>
              </a:lnSpc>
              <a:spcBef>
                <a:spcPts val="320"/>
              </a:spcBef>
              <a:spcAft>
                <a:spcPts val="0"/>
              </a:spcAft>
              <a:buClr>
                <a:schemeClr val="lt1"/>
              </a:buClr>
              <a:buSzPts val="1600"/>
              <a:buFont typeface="Arial"/>
              <a:buChar char="»"/>
              <a:defRPr sz="1600"/>
            </a:lvl5pPr>
            <a:lvl6pPr indent="-330200" lvl="5" marL="2743200" algn="l">
              <a:lnSpc>
                <a:spcPct val="100000"/>
              </a:lnSpc>
              <a:spcBef>
                <a:spcPts val="320"/>
              </a:spcBef>
              <a:spcAft>
                <a:spcPts val="0"/>
              </a:spcAft>
              <a:buClr>
                <a:schemeClr val="lt1"/>
              </a:buClr>
              <a:buSzPts val="1600"/>
              <a:buFont typeface="Arial"/>
              <a:buChar char="»"/>
              <a:defRPr sz="1600"/>
            </a:lvl6pPr>
            <a:lvl7pPr indent="-330200" lvl="6" marL="3200400" algn="l">
              <a:lnSpc>
                <a:spcPct val="100000"/>
              </a:lnSpc>
              <a:spcBef>
                <a:spcPts val="320"/>
              </a:spcBef>
              <a:spcAft>
                <a:spcPts val="0"/>
              </a:spcAft>
              <a:buClr>
                <a:schemeClr val="lt1"/>
              </a:buClr>
              <a:buSzPts val="1600"/>
              <a:buFont typeface="Arial"/>
              <a:buChar char="»"/>
              <a:defRPr sz="1600"/>
            </a:lvl7pPr>
            <a:lvl8pPr indent="-330200" lvl="7" marL="3657600" algn="l">
              <a:lnSpc>
                <a:spcPct val="100000"/>
              </a:lnSpc>
              <a:spcBef>
                <a:spcPts val="320"/>
              </a:spcBef>
              <a:spcAft>
                <a:spcPts val="0"/>
              </a:spcAft>
              <a:buClr>
                <a:schemeClr val="lt1"/>
              </a:buClr>
              <a:buSzPts val="1600"/>
              <a:buFont typeface="Arial"/>
              <a:buChar char="»"/>
              <a:defRPr sz="1600"/>
            </a:lvl8pPr>
            <a:lvl9pPr indent="-330200" lvl="8" marL="4114800" algn="l">
              <a:lnSpc>
                <a:spcPct val="100000"/>
              </a:lnSpc>
              <a:spcBef>
                <a:spcPts val="320"/>
              </a:spcBef>
              <a:spcAft>
                <a:spcPts val="0"/>
              </a:spcAft>
              <a:buClr>
                <a:schemeClr val="lt1"/>
              </a:buClr>
              <a:buSzPts val="1600"/>
              <a:buFont typeface="Arial"/>
              <a:buChar char="»"/>
              <a:defRPr sz="1600"/>
            </a:lvl9pPr>
          </a:lstStyle>
          <a:p/>
        </p:txBody>
      </p:sp>
      <p:sp>
        <p:nvSpPr>
          <p:cNvPr id="268" name="Google Shape;268;p173"/>
          <p:cNvSpPr txBox="1"/>
          <p:nvPr>
            <p:ph idx="10" type="dt"/>
          </p:nvPr>
        </p:nvSpPr>
        <p:spPr>
          <a:xfrm>
            <a:off x="609521" y="6245225"/>
            <a:ext cx="284443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9" name="Google Shape;269;p173"/>
          <p:cNvSpPr txBox="1"/>
          <p:nvPr>
            <p:ph idx="11" type="ftr"/>
          </p:nvPr>
        </p:nvSpPr>
        <p:spPr>
          <a:xfrm>
            <a:off x="4165059" y="6245225"/>
            <a:ext cx="3860297"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0" name="Google Shape;270;p173"/>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271" name="Shape 271"/>
        <p:cNvGrpSpPr/>
        <p:nvPr/>
      </p:nvGrpSpPr>
      <p:grpSpPr>
        <a:xfrm>
          <a:off x="0" y="0"/>
          <a:ext cx="0" cy="0"/>
          <a:chOff x="0" y="0"/>
          <a:chExt cx="0" cy="0"/>
        </a:xfrm>
      </p:grpSpPr>
      <p:sp>
        <p:nvSpPr>
          <p:cNvPr id="272" name="Google Shape;272;p166"/>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73" name="Google Shape;273;p166"/>
          <p:cNvSpPr txBox="1"/>
          <p:nvPr>
            <p:ph idx="10" type="dt"/>
          </p:nvPr>
        </p:nvSpPr>
        <p:spPr>
          <a:xfrm>
            <a:off x="609521" y="6245225"/>
            <a:ext cx="284443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4" name="Google Shape;274;p166"/>
          <p:cNvSpPr txBox="1"/>
          <p:nvPr>
            <p:ph idx="11" type="ftr"/>
          </p:nvPr>
        </p:nvSpPr>
        <p:spPr>
          <a:xfrm>
            <a:off x="4165059" y="6245225"/>
            <a:ext cx="3860297"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5" name="Google Shape;275;p166"/>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276" name="Shape 276"/>
        <p:cNvGrpSpPr/>
        <p:nvPr/>
      </p:nvGrpSpPr>
      <p:grpSpPr>
        <a:xfrm>
          <a:off x="0" y="0"/>
          <a:ext cx="0" cy="0"/>
          <a:chOff x="0" y="0"/>
          <a:chExt cx="0" cy="0"/>
        </a:xfrm>
      </p:grpSpPr>
      <p:sp>
        <p:nvSpPr>
          <p:cNvPr id="277" name="Google Shape;277;p207"/>
          <p:cNvSpPr txBox="1"/>
          <p:nvPr>
            <p:ph type="title"/>
          </p:nvPr>
        </p:nvSpPr>
        <p:spPr>
          <a:xfrm>
            <a:off x="609521" y="273050"/>
            <a:ext cx="4010562"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78" name="Google Shape;278;p207"/>
          <p:cNvSpPr txBox="1"/>
          <p:nvPr>
            <p:ph idx="1" type="body"/>
          </p:nvPr>
        </p:nvSpPr>
        <p:spPr>
          <a:xfrm>
            <a:off x="4766113" y="273053"/>
            <a:ext cx="6814779"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lt1"/>
              </a:buClr>
              <a:buSzPts val="3200"/>
              <a:buFont typeface="Arial"/>
              <a:buChar char="•"/>
              <a:defRPr sz="3200"/>
            </a:lvl1pPr>
            <a:lvl2pPr indent="-406400" lvl="1" marL="914400" algn="l">
              <a:lnSpc>
                <a:spcPct val="100000"/>
              </a:lnSpc>
              <a:spcBef>
                <a:spcPts val="560"/>
              </a:spcBef>
              <a:spcAft>
                <a:spcPts val="0"/>
              </a:spcAft>
              <a:buClr>
                <a:schemeClr val="lt1"/>
              </a:buClr>
              <a:buSzPts val="2800"/>
              <a:buFont typeface="Arial"/>
              <a:buChar char="–"/>
              <a:defRPr sz="2800"/>
            </a:lvl2pPr>
            <a:lvl3pPr indent="-381000" lvl="2" marL="1371600" algn="l">
              <a:lnSpc>
                <a:spcPct val="100000"/>
              </a:lnSpc>
              <a:spcBef>
                <a:spcPts val="480"/>
              </a:spcBef>
              <a:spcAft>
                <a:spcPts val="0"/>
              </a:spcAft>
              <a:buClr>
                <a:schemeClr val="lt1"/>
              </a:buClr>
              <a:buSzPts val="2400"/>
              <a:buFont typeface="Arial"/>
              <a:buChar char="•"/>
              <a:defRPr sz="2400"/>
            </a:lvl3pPr>
            <a:lvl4pPr indent="-355600" lvl="3" marL="1828800" algn="l">
              <a:lnSpc>
                <a:spcPct val="100000"/>
              </a:lnSpc>
              <a:spcBef>
                <a:spcPts val="400"/>
              </a:spcBef>
              <a:spcAft>
                <a:spcPts val="0"/>
              </a:spcAft>
              <a:buClr>
                <a:schemeClr val="lt1"/>
              </a:buClr>
              <a:buSzPts val="2000"/>
              <a:buFont typeface="Arial"/>
              <a:buChar char="–"/>
              <a:defRPr sz="2000"/>
            </a:lvl4pPr>
            <a:lvl5pPr indent="-355600" lvl="4" marL="2286000" algn="l">
              <a:lnSpc>
                <a:spcPct val="100000"/>
              </a:lnSpc>
              <a:spcBef>
                <a:spcPts val="400"/>
              </a:spcBef>
              <a:spcAft>
                <a:spcPts val="0"/>
              </a:spcAft>
              <a:buClr>
                <a:schemeClr val="lt1"/>
              </a:buClr>
              <a:buSzPts val="2000"/>
              <a:buFont typeface="Arial"/>
              <a:buChar char="»"/>
              <a:defRPr sz="2000"/>
            </a:lvl5pPr>
            <a:lvl6pPr indent="-355600" lvl="5" marL="2743200" algn="l">
              <a:lnSpc>
                <a:spcPct val="100000"/>
              </a:lnSpc>
              <a:spcBef>
                <a:spcPts val="400"/>
              </a:spcBef>
              <a:spcAft>
                <a:spcPts val="0"/>
              </a:spcAft>
              <a:buClr>
                <a:schemeClr val="lt1"/>
              </a:buClr>
              <a:buSzPts val="2000"/>
              <a:buFont typeface="Arial"/>
              <a:buChar char="»"/>
              <a:defRPr sz="2000"/>
            </a:lvl6pPr>
            <a:lvl7pPr indent="-355600" lvl="6" marL="3200400" algn="l">
              <a:lnSpc>
                <a:spcPct val="100000"/>
              </a:lnSpc>
              <a:spcBef>
                <a:spcPts val="400"/>
              </a:spcBef>
              <a:spcAft>
                <a:spcPts val="0"/>
              </a:spcAft>
              <a:buClr>
                <a:schemeClr val="lt1"/>
              </a:buClr>
              <a:buSzPts val="2000"/>
              <a:buFont typeface="Arial"/>
              <a:buChar char="»"/>
              <a:defRPr sz="2000"/>
            </a:lvl7pPr>
            <a:lvl8pPr indent="-355600" lvl="7" marL="3657600" algn="l">
              <a:lnSpc>
                <a:spcPct val="100000"/>
              </a:lnSpc>
              <a:spcBef>
                <a:spcPts val="400"/>
              </a:spcBef>
              <a:spcAft>
                <a:spcPts val="0"/>
              </a:spcAft>
              <a:buClr>
                <a:schemeClr val="lt1"/>
              </a:buClr>
              <a:buSzPts val="2000"/>
              <a:buFont typeface="Arial"/>
              <a:buChar char="»"/>
              <a:defRPr sz="2000"/>
            </a:lvl8pPr>
            <a:lvl9pPr indent="-355600" lvl="8" marL="4114800" algn="l">
              <a:lnSpc>
                <a:spcPct val="100000"/>
              </a:lnSpc>
              <a:spcBef>
                <a:spcPts val="400"/>
              </a:spcBef>
              <a:spcAft>
                <a:spcPts val="0"/>
              </a:spcAft>
              <a:buClr>
                <a:schemeClr val="lt1"/>
              </a:buClr>
              <a:buSzPts val="2000"/>
              <a:buFont typeface="Arial"/>
              <a:buChar char="»"/>
              <a:defRPr sz="2000"/>
            </a:lvl9pPr>
          </a:lstStyle>
          <a:p/>
        </p:txBody>
      </p:sp>
      <p:sp>
        <p:nvSpPr>
          <p:cNvPr id="279" name="Google Shape;279;p207"/>
          <p:cNvSpPr txBox="1"/>
          <p:nvPr>
            <p:ph idx="2" type="body"/>
          </p:nvPr>
        </p:nvSpPr>
        <p:spPr>
          <a:xfrm>
            <a:off x="609521" y="1435103"/>
            <a:ext cx="4010562"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lt1"/>
              </a:buClr>
              <a:buSzPts val="1400"/>
              <a:buFont typeface="Arial"/>
              <a:buNone/>
              <a:defRPr sz="1400"/>
            </a:lvl1pPr>
            <a:lvl2pPr indent="-228600" lvl="1" marL="914400" algn="l">
              <a:lnSpc>
                <a:spcPct val="100000"/>
              </a:lnSpc>
              <a:spcBef>
                <a:spcPts val="240"/>
              </a:spcBef>
              <a:spcAft>
                <a:spcPts val="0"/>
              </a:spcAft>
              <a:buClr>
                <a:schemeClr val="lt1"/>
              </a:buClr>
              <a:buSzPts val="1200"/>
              <a:buFont typeface="Arial"/>
              <a:buNone/>
              <a:defRPr sz="1200"/>
            </a:lvl2pPr>
            <a:lvl3pPr indent="-228600" lvl="2" marL="1371600" algn="l">
              <a:lnSpc>
                <a:spcPct val="100000"/>
              </a:lnSpc>
              <a:spcBef>
                <a:spcPts val="200"/>
              </a:spcBef>
              <a:spcAft>
                <a:spcPts val="0"/>
              </a:spcAft>
              <a:buClr>
                <a:schemeClr val="lt1"/>
              </a:buClr>
              <a:buSzPts val="1000"/>
              <a:buFont typeface="Arial"/>
              <a:buNone/>
              <a:defRPr sz="1000"/>
            </a:lvl3pPr>
            <a:lvl4pPr indent="-228600" lvl="3" marL="1828800" algn="l">
              <a:lnSpc>
                <a:spcPct val="100000"/>
              </a:lnSpc>
              <a:spcBef>
                <a:spcPts val="180"/>
              </a:spcBef>
              <a:spcAft>
                <a:spcPts val="0"/>
              </a:spcAft>
              <a:buClr>
                <a:schemeClr val="lt1"/>
              </a:buClr>
              <a:buSzPts val="900"/>
              <a:buFont typeface="Arial"/>
              <a:buNone/>
              <a:defRPr sz="900"/>
            </a:lvl4pPr>
            <a:lvl5pPr indent="-228600" lvl="4" marL="2286000" algn="l">
              <a:lnSpc>
                <a:spcPct val="100000"/>
              </a:lnSpc>
              <a:spcBef>
                <a:spcPts val="180"/>
              </a:spcBef>
              <a:spcAft>
                <a:spcPts val="0"/>
              </a:spcAft>
              <a:buClr>
                <a:schemeClr val="lt1"/>
              </a:buClr>
              <a:buSzPts val="900"/>
              <a:buFont typeface="Arial"/>
              <a:buNone/>
              <a:defRPr sz="900"/>
            </a:lvl5pPr>
            <a:lvl6pPr indent="-228600" lvl="5" marL="2743200" algn="l">
              <a:lnSpc>
                <a:spcPct val="100000"/>
              </a:lnSpc>
              <a:spcBef>
                <a:spcPts val="180"/>
              </a:spcBef>
              <a:spcAft>
                <a:spcPts val="0"/>
              </a:spcAft>
              <a:buClr>
                <a:schemeClr val="lt1"/>
              </a:buClr>
              <a:buSzPts val="900"/>
              <a:buFont typeface="Arial"/>
              <a:buNone/>
              <a:defRPr sz="900"/>
            </a:lvl6pPr>
            <a:lvl7pPr indent="-228600" lvl="6" marL="3200400" algn="l">
              <a:lnSpc>
                <a:spcPct val="100000"/>
              </a:lnSpc>
              <a:spcBef>
                <a:spcPts val="180"/>
              </a:spcBef>
              <a:spcAft>
                <a:spcPts val="0"/>
              </a:spcAft>
              <a:buClr>
                <a:schemeClr val="lt1"/>
              </a:buClr>
              <a:buSzPts val="900"/>
              <a:buFont typeface="Arial"/>
              <a:buNone/>
              <a:defRPr sz="900"/>
            </a:lvl7pPr>
            <a:lvl8pPr indent="-228600" lvl="7" marL="3657600" algn="l">
              <a:lnSpc>
                <a:spcPct val="100000"/>
              </a:lnSpc>
              <a:spcBef>
                <a:spcPts val="180"/>
              </a:spcBef>
              <a:spcAft>
                <a:spcPts val="0"/>
              </a:spcAft>
              <a:buClr>
                <a:schemeClr val="lt1"/>
              </a:buClr>
              <a:buSzPts val="900"/>
              <a:buFont typeface="Arial"/>
              <a:buNone/>
              <a:defRPr sz="900"/>
            </a:lvl8pPr>
            <a:lvl9pPr indent="-228600" lvl="8" marL="4114800" algn="l">
              <a:lnSpc>
                <a:spcPct val="100000"/>
              </a:lnSpc>
              <a:spcBef>
                <a:spcPts val="180"/>
              </a:spcBef>
              <a:spcAft>
                <a:spcPts val="0"/>
              </a:spcAft>
              <a:buClr>
                <a:schemeClr val="lt1"/>
              </a:buClr>
              <a:buSzPts val="900"/>
              <a:buFont typeface="Arial"/>
              <a:buNone/>
              <a:defRPr sz="900"/>
            </a:lvl9pPr>
          </a:lstStyle>
          <a:p/>
        </p:txBody>
      </p:sp>
      <p:sp>
        <p:nvSpPr>
          <p:cNvPr id="280" name="Google Shape;280;p207"/>
          <p:cNvSpPr txBox="1"/>
          <p:nvPr>
            <p:ph idx="10" type="dt"/>
          </p:nvPr>
        </p:nvSpPr>
        <p:spPr>
          <a:xfrm>
            <a:off x="609521" y="6245225"/>
            <a:ext cx="284443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1" name="Google Shape;281;p207"/>
          <p:cNvSpPr txBox="1"/>
          <p:nvPr>
            <p:ph idx="11" type="ftr"/>
          </p:nvPr>
        </p:nvSpPr>
        <p:spPr>
          <a:xfrm>
            <a:off x="4165059" y="6245225"/>
            <a:ext cx="3860297"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2" name="Google Shape;282;p207"/>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283" name="Shape 283"/>
        <p:cNvGrpSpPr/>
        <p:nvPr/>
      </p:nvGrpSpPr>
      <p:grpSpPr>
        <a:xfrm>
          <a:off x="0" y="0"/>
          <a:ext cx="0" cy="0"/>
          <a:chOff x="0" y="0"/>
          <a:chExt cx="0" cy="0"/>
        </a:xfrm>
      </p:grpSpPr>
      <p:sp>
        <p:nvSpPr>
          <p:cNvPr id="284" name="Google Shape;284;p208"/>
          <p:cNvSpPr txBox="1"/>
          <p:nvPr>
            <p:ph type="title"/>
          </p:nvPr>
        </p:nvSpPr>
        <p:spPr>
          <a:xfrm>
            <a:off x="2389406" y="4800600"/>
            <a:ext cx="7314248"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85" name="Google Shape;285;p208"/>
          <p:cNvSpPr/>
          <p:nvPr>
            <p:ph idx="2" type="pic"/>
          </p:nvPr>
        </p:nvSpPr>
        <p:spPr>
          <a:xfrm>
            <a:off x="2389406" y="612775"/>
            <a:ext cx="7314248" cy="4114800"/>
          </a:xfrm>
          <a:prstGeom prst="rect">
            <a:avLst/>
          </a:prstGeom>
          <a:noFill/>
          <a:ln>
            <a:noFill/>
          </a:ln>
        </p:spPr>
      </p:sp>
      <p:sp>
        <p:nvSpPr>
          <p:cNvPr id="286" name="Google Shape;286;p208"/>
          <p:cNvSpPr txBox="1"/>
          <p:nvPr>
            <p:ph idx="1" type="body"/>
          </p:nvPr>
        </p:nvSpPr>
        <p:spPr>
          <a:xfrm>
            <a:off x="2389406" y="5367338"/>
            <a:ext cx="7314248"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lt1"/>
              </a:buClr>
              <a:buSzPts val="1400"/>
              <a:buFont typeface="Arial"/>
              <a:buNone/>
              <a:defRPr sz="1400"/>
            </a:lvl1pPr>
            <a:lvl2pPr indent="-228600" lvl="1" marL="914400" algn="l">
              <a:lnSpc>
                <a:spcPct val="100000"/>
              </a:lnSpc>
              <a:spcBef>
                <a:spcPts val="240"/>
              </a:spcBef>
              <a:spcAft>
                <a:spcPts val="0"/>
              </a:spcAft>
              <a:buClr>
                <a:schemeClr val="lt1"/>
              </a:buClr>
              <a:buSzPts val="1200"/>
              <a:buFont typeface="Arial"/>
              <a:buNone/>
              <a:defRPr sz="1200"/>
            </a:lvl2pPr>
            <a:lvl3pPr indent="-228600" lvl="2" marL="1371600" algn="l">
              <a:lnSpc>
                <a:spcPct val="100000"/>
              </a:lnSpc>
              <a:spcBef>
                <a:spcPts val="200"/>
              </a:spcBef>
              <a:spcAft>
                <a:spcPts val="0"/>
              </a:spcAft>
              <a:buClr>
                <a:schemeClr val="lt1"/>
              </a:buClr>
              <a:buSzPts val="1000"/>
              <a:buFont typeface="Arial"/>
              <a:buNone/>
              <a:defRPr sz="1000"/>
            </a:lvl3pPr>
            <a:lvl4pPr indent="-228600" lvl="3" marL="1828800" algn="l">
              <a:lnSpc>
                <a:spcPct val="100000"/>
              </a:lnSpc>
              <a:spcBef>
                <a:spcPts val="180"/>
              </a:spcBef>
              <a:spcAft>
                <a:spcPts val="0"/>
              </a:spcAft>
              <a:buClr>
                <a:schemeClr val="lt1"/>
              </a:buClr>
              <a:buSzPts val="900"/>
              <a:buFont typeface="Arial"/>
              <a:buNone/>
              <a:defRPr sz="900"/>
            </a:lvl4pPr>
            <a:lvl5pPr indent="-228600" lvl="4" marL="2286000" algn="l">
              <a:lnSpc>
                <a:spcPct val="100000"/>
              </a:lnSpc>
              <a:spcBef>
                <a:spcPts val="180"/>
              </a:spcBef>
              <a:spcAft>
                <a:spcPts val="0"/>
              </a:spcAft>
              <a:buClr>
                <a:schemeClr val="lt1"/>
              </a:buClr>
              <a:buSzPts val="900"/>
              <a:buFont typeface="Arial"/>
              <a:buNone/>
              <a:defRPr sz="900"/>
            </a:lvl5pPr>
            <a:lvl6pPr indent="-228600" lvl="5" marL="2743200" algn="l">
              <a:lnSpc>
                <a:spcPct val="100000"/>
              </a:lnSpc>
              <a:spcBef>
                <a:spcPts val="180"/>
              </a:spcBef>
              <a:spcAft>
                <a:spcPts val="0"/>
              </a:spcAft>
              <a:buClr>
                <a:schemeClr val="lt1"/>
              </a:buClr>
              <a:buSzPts val="900"/>
              <a:buFont typeface="Arial"/>
              <a:buNone/>
              <a:defRPr sz="900"/>
            </a:lvl6pPr>
            <a:lvl7pPr indent="-228600" lvl="6" marL="3200400" algn="l">
              <a:lnSpc>
                <a:spcPct val="100000"/>
              </a:lnSpc>
              <a:spcBef>
                <a:spcPts val="180"/>
              </a:spcBef>
              <a:spcAft>
                <a:spcPts val="0"/>
              </a:spcAft>
              <a:buClr>
                <a:schemeClr val="lt1"/>
              </a:buClr>
              <a:buSzPts val="900"/>
              <a:buFont typeface="Arial"/>
              <a:buNone/>
              <a:defRPr sz="900"/>
            </a:lvl7pPr>
            <a:lvl8pPr indent="-228600" lvl="7" marL="3657600" algn="l">
              <a:lnSpc>
                <a:spcPct val="100000"/>
              </a:lnSpc>
              <a:spcBef>
                <a:spcPts val="180"/>
              </a:spcBef>
              <a:spcAft>
                <a:spcPts val="0"/>
              </a:spcAft>
              <a:buClr>
                <a:schemeClr val="lt1"/>
              </a:buClr>
              <a:buSzPts val="900"/>
              <a:buFont typeface="Arial"/>
              <a:buNone/>
              <a:defRPr sz="900"/>
            </a:lvl8pPr>
            <a:lvl9pPr indent="-228600" lvl="8" marL="4114800" algn="l">
              <a:lnSpc>
                <a:spcPct val="100000"/>
              </a:lnSpc>
              <a:spcBef>
                <a:spcPts val="180"/>
              </a:spcBef>
              <a:spcAft>
                <a:spcPts val="0"/>
              </a:spcAft>
              <a:buClr>
                <a:schemeClr val="lt1"/>
              </a:buClr>
              <a:buSzPts val="900"/>
              <a:buFont typeface="Arial"/>
              <a:buNone/>
              <a:defRPr sz="900"/>
            </a:lvl9pPr>
          </a:lstStyle>
          <a:p/>
        </p:txBody>
      </p:sp>
      <p:sp>
        <p:nvSpPr>
          <p:cNvPr id="287" name="Google Shape;287;p208"/>
          <p:cNvSpPr txBox="1"/>
          <p:nvPr>
            <p:ph idx="10" type="dt"/>
          </p:nvPr>
        </p:nvSpPr>
        <p:spPr>
          <a:xfrm>
            <a:off x="609521" y="6245225"/>
            <a:ext cx="284443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8" name="Google Shape;288;p208"/>
          <p:cNvSpPr txBox="1"/>
          <p:nvPr>
            <p:ph idx="11" type="ftr"/>
          </p:nvPr>
        </p:nvSpPr>
        <p:spPr>
          <a:xfrm>
            <a:off x="4165059" y="6245225"/>
            <a:ext cx="3860297"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9" name="Google Shape;289;p208"/>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290" name="Shape 290"/>
        <p:cNvGrpSpPr/>
        <p:nvPr/>
      </p:nvGrpSpPr>
      <p:grpSpPr>
        <a:xfrm>
          <a:off x="0" y="0"/>
          <a:ext cx="0" cy="0"/>
          <a:chOff x="0" y="0"/>
          <a:chExt cx="0" cy="0"/>
        </a:xfrm>
      </p:grpSpPr>
      <p:sp>
        <p:nvSpPr>
          <p:cNvPr id="291" name="Google Shape;291;p209"/>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92" name="Google Shape;292;p209"/>
          <p:cNvSpPr txBox="1"/>
          <p:nvPr>
            <p:ph idx="1" type="body"/>
          </p:nvPr>
        </p:nvSpPr>
        <p:spPr>
          <a:xfrm rot="5400000">
            <a:off x="4117382" y="-1337347"/>
            <a:ext cx="4929188" cy="9997832"/>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293" name="Google Shape;293;p209"/>
          <p:cNvSpPr txBox="1"/>
          <p:nvPr>
            <p:ph idx="10" type="dt"/>
          </p:nvPr>
        </p:nvSpPr>
        <p:spPr>
          <a:xfrm>
            <a:off x="609521" y="6245225"/>
            <a:ext cx="284443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4" name="Google Shape;294;p209"/>
          <p:cNvSpPr txBox="1"/>
          <p:nvPr>
            <p:ph idx="11" type="ftr"/>
          </p:nvPr>
        </p:nvSpPr>
        <p:spPr>
          <a:xfrm>
            <a:off x="4165059" y="6245225"/>
            <a:ext cx="3860297"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5" name="Google Shape;295;p209"/>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296" name="Shape 296"/>
        <p:cNvGrpSpPr/>
        <p:nvPr/>
      </p:nvGrpSpPr>
      <p:grpSpPr>
        <a:xfrm>
          <a:off x="0" y="0"/>
          <a:ext cx="0" cy="0"/>
          <a:chOff x="0" y="0"/>
          <a:chExt cx="0" cy="0"/>
        </a:xfrm>
      </p:grpSpPr>
      <p:sp>
        <p:nvSpPr>
          <p:cNvPr id="297" name="Google Shape;297;p210"/>
          <p:cNvSpPr txBox="1"/>
          <p:nvPr>
            <p:ph type="title"/>
          </p:nvPr>
        </p:nvSpPr>
        <p:spPr>
          <a:xfrm rot="5400000">
            <a:off x="7405403" y="1950675"/>
            <a:ext cx="5851525" cy="249945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98" name="Google Shape;298;p210"/>
          <p:cNvSpPr txBox="1"/>
          <p:nvPr>
            <p:ph idx="1" type="body"/>
          </p:nvPr>
        </p:nvSpPr>
        <p:spPr>
          <a:xfrm rot="5400000">
            <a:off x="2304900" y="-447197"/>
            <a:ext cx="5851525" cy="7295201"/>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299" name="Google Shape;299;p210"/>
          <p:cNvSpPr txBox="1"/>
          <p:nvPr>
            <p:ph idx="10" type="dt"/>
          </p:nvPr>
        </p:nvSpPr>
        <p:spPr>
          <a:xfrm>
            <a:off x="609521" y="6245225"/>
            <a:ext cx="284443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0" name="Google Shape;300;p210"/>
          <p:cNvSpPr txBox="1"/>
          <p:nvPr>
            <p:ph idx="11" type="ftr"/>
          </p:nvPr>
        </p:nvSpPr>
        <p:spPr>
          <a:xfrm>
            <a:off x="4165059" y="6245225"/>
            <a:ext cx="3860297"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1" name="Google Shape;301;p210"/>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圖表或組織圖" type="dgm">
  <p:cSld name="DIAGRAM">
    <p:spTree>
      <p:nvGrpSpPr>
        <p:cNvPr id="302" name="Shape 302"/>
        <p:cNvGrpSpPr/>
        <p:nvPr/>
      </p:nvGrpSpPr>
      <p:grpSpPr>
        <a:xfrm>
          <a:off x="0" y="0"/>
          <a:ext cx="0" cy="0"/>
          <a:chOff x="0" y="0"/>
          <a:chExt cx="0" cy="0"/>
        </a:xfrm>
      </p:grpSpPr>
      <p:sp>
        <p:nvSpPr>
          <p:cNvPr id="303" name="Google Shape;303;p211"/>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04" name="Google Shape;304;p211"/>
          <p:cNvSpPr/>
          <p:nvPr>
            <p:ph idx="2" type="dgm"/>
          </p:nvPr>
        </p:nvSpPr>
        <p:spPr>
          <a:xfrm>
            <a:off x="1583060" y="1196975"/>
            <a:ext cx="9997832" cy="49291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1pPr>
            <a:lvl2pPr lvl="1"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2pPr>
            <a:lvl3pPr lvl="2" marR="0" rtl="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3pPr>
            <a:lvl4pPr lvl="3" marR="0" rtl="0" algn="l">
              <a:lnSpc>
                <a:spcPct val="100000"/>
              </a:lnSpc>
              <a:spcBef>
                <a:spcPts val="24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4pPr>
            <a:lvl5pPr lvl="4"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lvl="5"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6pPr>
            <a:lvl7pPr lvl="6"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lvl="7"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8pPr>
            <a:lvl9pPr lvl="8"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9pPr>
          </a:lstStyle>
          <a:p/>
        </p:txBody>
      </p:sp>
      <p:sp>
        <p:nvSpPr>
          <p:cNvPr id="305" name="Google Shape;305;p211"/>
          <p:cNvSpPr txBox="1"/>
          <p:nvPr>
            <p:ph idx="10" type="dt"/>
          </p:nvPr>
        </p:nvSpPr>
        <p:spPr>
          <a:xfrm>
            <a:off x="609521" y="6245225"/>
            <a:ext cx="284443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6" name="Google Shape;306;p211"/>
          <p:cNvSpPr txBox="1"/>
          <p:nvPr>
            <p:ph idx="11" type="ftr"/>
          </p:nvPr>
        </p:nvSpPr>
        <p:spPr>
          <a:xfrm>
            <a:off x="4165059" y="6245225"/>
            <a:ext cx="3860297"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7" name="Google Shape;307;p211"/>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表格" type="tbl">
  <p:cSld name="TABLE">
    <p:spTree>
      <p:nvGrpSpPr>
        <p:cNvPr id="308" name="Shape 308"/>
        <p:cNvGrpSpPr/>
        <p:nvPr/>
      </p:nvGrpSpPr>
      <p:grpSpPr>
        <a:xfrm>
          <a:off x="0" y="0"/>
          <a:ext cx="0" cy="0"/>
          <a:chOff x="0" y="0"/>
          <a:chExt cx="0" cy="0"/>
        </a:xfrm>
      </p:grpSpPr>
      <p:sp>
        <p:nvSpPr>
          <p:cNvPr id="309" name="Google Shape;309;p212"/>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10" name="Google Shape;310;p212"/>
          <p:cNvSpPr txBox="1"/>
          <p:nvPr>
            <p:ph idx="10" type="dt"/>
          </p:nvPr>
        </p:nvSpPr>
        <p:spPr>
          <a:xfrm>
            <a:off x="609521" y="6245225"/>
            <a:ext cx="284443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1" name="Google Shape;311;p212"/>
          <p:cNvSpPr txBox="1"/>
          <p:nvPr>
            <p:ph idx="11" type="ftr"/>
          </p:nvPr>
        </p:nvSpPr>
        <p:spPr>
          <a:xfrm>
            <a:off x="4165059" y="6245225"/>
            <a:ext cx="3860297"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2" name="Google Shape;312;p212"/>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文字及兩項物件" type="txAndTwoObj">
  <p:cSld name="TEXT_AND_TWO_OBJECTS">
    <p:spTree>
      <p:nvGrpSpPr>
        <p:cNvPr id="313" name="Shape 313"/>
        <p:cNvGrpSpPr/>
        <p:nvPr/>
      </p:nvGrpSpPr>
      <p:grpSpPr>
        <a:xfrm>
          <a:off x="0" y="0"/>
          <a:ext cx="0" cy="0"/>
          <a:chOff x="0" y="0"/>
          <a:chExt cx="0" cy="0"/>
        </a:xfrm>
      </p:grpSpPr>
      <p:sp>
        <p:nvSpPr>
          <p:cNvPr id="314" name="Google Shape;314;p213"/>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15" name="Google Shape;315;p213"/>
          <p:cNvSpPr txBox="1"/>
          <p:nvPr>
            <p:ph idx="1" type="body"/>
          </p:nvPr>
        </p:nvSpPr>
        <p:spPr>
          <a:xfrm>
            <a:off x="1583062" y="1196975"/>
            <a:ext cx="4897329" cy="4929188"/>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316" name="Google Shape;316;p213"/>
          <p:cNvSpPr txBox="1"/>
          <p:nvPr>
            <p:ph idx="2" type="body"/>
          </p:nvPr>
        </p:nvSpPr>
        <p:spPr>
          <a:xfrm>
            <a:off x="6683565" y="1196975"/>
            <a:ext cx="4897329" cy="2387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317" name="Google Shape;317;p213"/>
          <p:cNvSpPr txBox="1"/>
          <p:nvPr>
            <p:ph idx="3" type="body"/>
          </p:nvPr>
        </p:nvSpPr>
        <p:spPr>
          <a:xfrm>
            <a:off x="6683565" y="3736975"/>
            <a:ext cx="4897329" cy="2389188"/>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318" name="Google Shape;318;p213"/>
          <p:cNvSpPr txBox="1"/>
          <p:nvPr>
            <p:ph idx="10" type="dt"/>
          </p:nvPr>
        </p:nvSpPr>
        <p:spPr>
          <a:xfrm>
            <a:off x="609521" y="6245225"/>
            <a:ext cx="284443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9" name="Google Shape;319;p213"/>
          <p:cNvSpPr txBox="1"/>
          <p:nvPr>
            <p:ph idx="11" type="ftr"/>
          </p:nvPr>
        </p:nvSpPr>
        <p:spPr>
          <a:xfrm>
            <a:off x="4165059" y="6245225"/>
            <a:ext cx="3860297"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0" name="Google Shape;320;p213"/>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文字及物件" type="txAndObj">
  <p:cSld name="TEXT_AND_OBJECT">
    <p:spTree>
      <p:nvGrpSpPr>
        <p:cNvPr id="321" name="Shape 321"/>
        <p:cNvGrpSpPr/>
        <p:nvPr/>
      </p:nvGrpSpPr>
      <p:grpSpPr>
        <a:xfrm>
          <a:off x="0" y="0"/>
          <a:ext cx="0" cy="0"/>
          <a:chOff x="0" y="0"/>
          <a:chExt cx="0" cy="0"/>
        </a:xfrm>
      </p:grpSpPr>
      <p:sp>
        <p:nvSpPr>
          <p:cNvPr id="322" name="Google Shape;322;p214"/>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23" name="Google Shape;323;p214"/>
          <p:cNvSpPr txBox="1"/>
          <p:nvPr>
            <p:ph idx="1" type="body"/>
          </p:nvPr>
        </p:nvSpPr>
        <p:spPr>
          <a:xfrm>
            <a:off x="1583062" y="1196975"/>
            <a:ext cx="4897329" cy="4929188"/>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324" name="Google Shape;324;p214"/>
          <p:cNvSpPr txBox="1"/>
          <p:nvPr>
            <p:ph idx="2" type="body"/>
          </p:nvPr>
        </p:nvSpPr>
        <p:spPr>
          <a:xfrm>
            <a:off x="6683565" y="1196975"/>
            <a:ext cx="4897329" cy="4929188"/>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325" name="Google Shape;325;p214"/>
          <p:cNvSpPr txBox="1"/>
          <p:nvPr>
            <p:ph idx="10" type="dt"/>
          </p:nvPr>
        </p:nvSpPr>
        <p:spPr>
          <a:xfrm>
            <a:off x="609521" y="6245225"/>
            <a:ext cx="284443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6" name="Google Shape;326;p214"/>
          <p:cNvSpPr txBox="1"/>
          <p:nvPr>
            <p:ph idx="11" type="ftr"/>
          </p:nvPr>
        </p:nvSpPr>
        <p:spPr>
          <a:xfrm>
            <a:off x="4165059" y="6245225"/>
            <a:ext cx="3860297"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7" name="Google Shape;327;p214"/>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個內容" type="twoObj">
  <p:cSld name="TWO_OBJECTS">
    <p:spTree>
      <p:nvGrpSpPr>
        <p:cNvPr id="53" name="Shape 53"/>
        <p:cNvGrpSpPr/>
        <p:nvPr/>
      </p:nvGrpSpPr>
      <p:grpSpPr>
        <a:xfrm>
          <a:off x="0" y="0"/>
          <a:ext cx="0" cy="0"/>
          <a:chOff x="0" y="0"/>
          <a:chExt cx="0" cy="0"/>
        </a:xfrm>
      </p:grpSpPr>
      <p:sp>
        <p:nvSpPr>
          <p:cNvPr id="54" name="Google Shape;54;p176"/>
          <p:cNvSpPr txBox="1"/>
          <p:nvPr>
            <p:ph type="title"/>
          </p:nvPr>
        </p:nvSpPr>
        <p:spPr>
          <a:xfrm>
            <a:off x="677776" y="609600"/>
            <a:ext cx="8596781"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76"/>
          <p:cNvSpPr txBox="1"/>
          <p:nvPr>
            <p:ph idx="1" type="body"/>
          </p:nvPr>
        </p:nvSpPr>
        <p:spPr>
          <a:xfrm>
            <a:off x="677422" y="2160589"/>
            <a:ext cx="4184581" cy="3880772"/>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6" name="Google Shape;56;p176"/>
          <p:cNvSpPr txBox="1"/>
          <p:nvPr>
            <p:ph idx="2" type="body"/>
          </p:nvPr>
        </p:nvSpPr>
        <p:spPr>
          <a:xfrm>
            <a:off x="5090634" y="2160590"/>
            <a:ext cx="4184579" cy="3880773"/>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7" name="Google Shape;57;p176"/>
          <p:cNvSpPr txBox="1"/>
          <p:nvPr>
            <p:ph idx="10" type="dt"/>
          </p:nvPr>
        </p:nvSpPr>
        <p:spPr>
          <a:xfrm>
            <a:off x="7206314" y="6042028"/>
            <a:ext cx="91110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76"/>
          <p:cNvSpPr txBox="1"/>
          <p:nvPr>
            <p:ph idx="11" type="ftr"/>
          </p:nvPr>
        </p:nvSpPr>
        <p:spPr>
          <a:xfrm>
            <a:off x="677774" y="6042028"/>
            <a:ext cx="629838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76"/>
          <p:cNvSpPr txBox="1"/>
          <p:nvPr>
            <p:ph idx="12" type="sldNum"/>
          </p:nvPr>
        </p:nvSpPr>
        <p:spPr>
          <a:xfrm>
            <a:off x="8592021" y="6042028"/>
            <a:ext cx="68253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物件" type="objOnly">
  <p:cSld name="OBJECT_ONLY">
    <p:spTree>
      <p:nvGrpSpPr>
        <p:cNvPr id="328" name="Shape 328"/>
        <p:cNvGrpSpPr/>
        <p:nvPr/>
      </p:nvGrpSpPr>
      <p:grpSpPr>
        <a:xfrm>
          <a:off x="0" y="0"/>
          <a:ext cx="0" cy="0"/>
          <a:chOff x="0" y="0"/>
          <a:chExt cx="0" cy="0"/>
        </a:xfrm>
      </p:grpSpPr>
      <p:sp>
        <p:nvSpPr>
          <p:cNvPr id="329" name="Google Shape;329;p215"/>
          <p:cNvSpPr txBox="1"/>
          <p:nvPr>
            <p:ph idx="1" type="body"/>
          </p:nvPr>
        </p:nvSpPr>
        <p:spPr>
          <a:xfrm>
            <a:off x="1583060" y="274641"/>
            <a:ext cx="9997832" cy="5851525"/>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330" name="Google Shape;330;p215"/>
          <p:cNvSpPr txBox="1"/>
          <p:nvPr>
            <p:ph idx="10" type="dt"/>
          </p:nvPr>
        </p:nvSpPr>
        <p:spPr>
          <a:xfrm>
            <a:off x="609521" y="6245225"/>
            <a:ext cx="284443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1" name="Google Shape;331;p215"/>
          <p:cNvSpPr txBox="1"/>
          <p:nvPr>
            <p:ph idx="11" type="ftr"/>
          </p:nvPr>
        </p:nvSpPr>
        <p:spPr>
          <a:xfrm>
            <a:off x="4165059" y="6245225"/>
            <a:ext cx="3860297"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2" name="Google Shape;332;p215"/>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blipFill>
          <a:blip r:embed="rId2">
            <a:alphaModFix/>
          </a:blip>
          <a:stretch>
            <a:fillRect/>
          </a:stretch>
        </a:blipFill>
      </p:bgPr>
    </p:bg>
    <p:spTree>
      <p:nvGrpSpPr>
        <p:cNvPr id="339" name="Shape 339"/>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blipFill>
          <a:blip r:embed="rId2">
            <a:alphaModFix/>
          </a:blip>
          <a:stretch>
            <a:fillRect/>
          </a:stretch>
        </a:blipFill>
      </p:bgPr>
    </p:bg>
    <p:spTree>
      <p:nvGrpSpPr>
        <p:cNvPr id="340" name="Shape 340"/>
        <p:cNvGrpSpPr/>
        <p:nvPr/>
      </p:nvGrpSpPr>
      <p:grpSpPr>
        <a:xfrm>
          <a:off x="0" y="0"/>
          <a:ext cx="0" cy="0"/>
          <a:chOff x="0" y="0"/>
          <a:chExt cx="0" cy="0"/>
        </a:xfrm>
      </p:grpSpPr>
      <p:sp>
        <p:nvSpPr>
          <p:cNvPr id="341" name="Google Shape;341;p225"/>
          <p:cNvSpPr txBox="1"/>
          <p:nvPr>
            <p:ph type="title"/>
          </p:nvPr>
        </p:nvSpPr>
        <p:spPr>
          <a:xfrm>
            <a:off x="2159282" y="0"/>
            <a:ext cx="10031131" cy="1069514"/>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974806"/>
              </a:buClr>
              <a:buSzPts val="4400"/>
              <a:buFont typeface="Arial"/>
              <a:buNone/>
              <a:defRPr b="1">
                <a:solidFill>
                  <a:srgbClr val="974806"/>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2" name="Google Shape;342;p225"/>
          <p:cNvSpPr txBox="1"/>
          <p:nvPr>
            <p:ph idx="1" type="body"/>
          </p:nvPr>
        </p:nvSpPr>
        <p:spPr>
          <a:xfrm>
            <a:off x="2831269" y="1268760"/>
            <a:ext cx="8749624" cy="460648"/>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400"/>
              </a:spcBef>
              <a:spcAft>
                <a:spcPts val="0"/>
              </a:spcAft>
              <a:buClr>
                <a:srgbClr val="974806"/>
              </a:buClr>
              <a:buSzPts val="2000"/>
              <a:buNone/>
              <a:defRPr sz="2000">
                <a:solidFill>
                  <a:srgbClr val="974806"/>
                </a:solidFill>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43" name="Google Shape;343;p225"/>
          <p:cNvSpPr txBox="1"/>
          <p:nvPr>
            <p:ph idx="2" type="body"/>
          </p:nvPr>
        </p:nvSpPr>
        <p:spPr>
          <a:xfrm>
            <a:off x="2845059" y="1844825"/>
            <a:ext cx="8749624" cy="4147865"/>
          </a:xfrm>
          <a:prstGeom prst="rect">
            <a:avLst/>
          </a:prstGeom>
          <a:noFill/>
          <a:ln>
            <a:noFill/>
          </a:ln>
        </p:spPr>
        <p:txBody>
          <a:bodyPr anchorCtr="0" anchor="t" bIns="45700" lIns="396000" spcFirstLastPara="1" rIns="91425" wrap="square" tIns="45700">
            <a:normAutofit/>
          </a:bodyPr>
          <a:lstStyle>
            <a:lvl1pPr indent="-228600" lvl="0" marL="457200" algn="l">
              <a:lnSpc>
                <a:spcPct val="100000"/>
              </a:lnSpc>
              <a:spcBef>
                <a:spcPts val="280"/>
              </a:spcBef>
              <a:spcAft>
                <a:spcPts val="0"/>
              </a:spcAft>
              <a:buClr>
                <a:srgbClr val="974806"/>
              </a:buClr>
              <a:buSzPts val="1400"/>
              <a:buNone/>
              <a:defRPr sz="1400">
                <a:solidFill>
                  <a:srgbClr val="974806"/>
                </a:solidFill>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物件" type="obj">
  <p:cSld name="OBJECT">
    <p:bg>
      <p:bgPr>
        <a:blipFill>
          <a:blip r:embed="rId2">
            <a:alphaModFix/>
          </a:blip>
          <a:stretch>
            <a:fillRect/>
          </a:stretch>
        </a:blipFill>
      </p:bgPr>
    </p:bg>
    <p:spTree>
      <p:nvGrpSpPr>
        <p:cNvPr id="344" name="Shape 344"/>
        <p:cNvGrpSpPr/>
        <p:nvPr/>
      </p:nvGrpSpPr>
      <p:grpSpPr>
        <a:xfrm>
          <a:off x="0" y="0"/>
          <a:ext cx="0" cy="0"/>
          <a:chOff x="0" y="0"/>
          <a:chExt cx="0" cy="0"/>
        </a:xfrm>
      </p:grpSpPr>
      <p:sp>
        <p:nvSpPr>
          <p:cNvPr id="345" name="Google Shape;345;p226"/>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4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6" name="Google Shape;346;p226"/>
          <p:cNvSpPr txBox="1"/>
          <p:nvPr>
            <p:ph idx="1" type="body"/>
          </p:nvPr>
        </p:nvSpPr>
        <p:spPr>
          <a:xfrm>
            <a:off x="609521" y="1600201"/>
            <a:ext cx="10971372" cy="460648"/>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400"/>
              </a:spcBef>
              <a:spcAft>
                <a:spcPts val="0"/>
              </a:spcAft>
              <a:buClr>
                <a:srgbClr val="974806"/>
              </a:buClr>
              <a:buSzPts val="2000"/>
              <a:buNone/>
              <a:defRPr sz="2000">
                <a:solidFill>
                  <a:srgbClr val="974806"/>
                </a:solidFill>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47" name="Google Shape;347;p226"/>
          <p:cNvSpPr txBox="1"/>
          <p:nvPr>
            <p:ph idx="2" type="body"/>
          </p:nvPr>
        </p:nvSpPr>
        <p:spPr>
          <a:xfrm>
            <a:off x="623311" y="2276872"/>
            <a:ext cx="10971372" cy="3600400"/>
          </a:xfrm>
          <a:prstGeom prst="rect">
            <a:avLst/>
          </a:prstGeom>
          <a:noFill/>
          <a:ln>
            <a:noFill/>
          </a:ln>
        </p:spPr>
        <p:txBody>
          <a:bodyPr anchorCtr="0" anchor="t" bIns="45700" lIns="396000" spcFirstLastPara="1" rIns="91425" wrap="square" tIns="45700">
            <a:normAutofit/>
          </a:bodyPr>
          <a:lstStyle>
            <a:lvl1pPr indent="-228600" lvl="0" marL="457200" algn="l">
              <a:lnSpc>
                <a:spcPct val="100000"/>
              </a:lnSpc>
              <a:spcBef>
                <a:spcPts val="280"/>
              </a:spcBef>
              <a:spcAft>
                <a:spcPts val="0"/>
              </a:spcAft>
              <a:buClr>
                <a:srgbClr val="974806"/>
              </a:buClr>
              <a:buSzPts val="1400"/>
              <a:buNone/>
              <a:defRPr sz="1400">
                <a:solidFill>
                  <a:srgbClr val="974806"/>
                </a:solidFill>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8" name="Shape 348"/>
        <p:cNvGrpSpPr/>
        <p:nvPr/>
      </p:nvGrpSpPr>
      <p:grpSpPr>
        <a:xfrm>
          <a:off x="0" y="0"/>
          <a:ext cx="0" cy="0"/>
          <a:chOff x="0" y="0"/>
          <a:chExt cx="0" cy="0"/>
        </a:xfrm>
      </p:grpSpPr>
      <p:sp>
        <p:nvSpPr>
          <p:cNvPr id="349" name="Google Shape;349;p217"/>
          <p:cNvSpPr txBox="1"/>
          <p:nvPr>
            <p:ph type="ctrTitle"/>
          </p:nvPr>
        </p:nvSpPr>
        <p:spPr>
          <a:xfrm>
            <a:off x="914281" y="2130426"/>
            <a:ext cx="10361851"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0" name="Google Shape;350;p217"/>
          <p:cNvSpPr txBox="1"/>
          <p:nvPr>
            <p:ph idx="1" type="subTitle"/>
          </p:nvPr>
        </p:nvSpPr>
        <p:spPr>
          <a:xfrm>
            <a:off x="1828562" y="3886200"/>
            <a:ext cx="8533289"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351" name="Google Shape;351;p217"/>
          <p:cNvSpPr txBox="1"/>
          <p:nvPr>
            <p:ph idx="10" type="dt"/>
          </p:nvPr>
        </p:nvSpPr>
        <p:spPr>
          <a:xfrm>
            <a:off x="609521"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2" name="Google Shape;352;p217"/>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3" name="Google Shape;353;p217"/>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54" name="Shape 354"/>
        <p:cNvGrpSpPr/>
        <p:nvPr/>
      </p:nvGrpSpPr>
      <p:grpSpPr>
        <a:xfrm>
          <a:off x="0" y="0"/>
          <a:ext cx="0" cy="0"/>
          <a:chOff x="0" y="0"/>
          <a:chExt cx="0" cy="0"/>
        </a:xfrm>
      </p:grpSpPr>
      <p:sp>
        <p:nvSpPr>
          <p:cNvPr id="355" name="Google Shape;355;p218"/>
          <p:cNvSpPr txBox="1"/>
          <p:nvPr>
            <p:ph type="title"/>
          </p:nvPr>
        </p:nvSpPr>
        <p:spPr>
          <a:xfrm>
            <a:off x="609521" y="274638"/>
            <a:ext cx="10971372"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6" name="Google Shape;356;p218"/>
          <p:cNvSpPr txBox="1"/>
          <p:nvPr>
            <p:ph idx="1" type="body"/>
          </p:nvPr>
        </p:nvSpPr>
        <p:spPr>
          <a:xfrm>
            <a:off x="609521" y="1600201"/>
            <a:ext cx="10971372"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57" name="Google Shape;357;p218"/>
          <p:cNvSpPr txBox="1"/>
          <p:nvPr>
            <p:ph idx="10" type="dt"/>
          </p:nvPr>
        </p:nvSpPr>
        <p:spPr>
          <a:xfrm>
            <a:off x="609521"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8" name="Google Shape;358;p218"/>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9" name="Google Shape;359;p218"/>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0" name="Shape 360"/>
        <p:cNvGrpSpPr/>
        <p:nvPr/>
      </p:nvGrpSpPr>
      <p:grpSpPr>
        <a:xfrm>
          <a:off x="0" y="0"/>
          <a:ext cx="0" cy="0"/>
          <a:chOff x="0" y="0"/>
          <a:chExt cx="0" cy="0"/>
        </a:xfrm>
      </p:grpSpPr>
      <p:sp>
        <p:nvSpPr>
          <p:cNvPr id="361" name="Google Shape;361;p219"/>
          <p:cNvSpPr txBox="1"/>
          <p:nvPr>
            <p:ph type="title"/>
          </p:nvPr>
        </p:nvSpPr>
        <p:spPr>
          <a:xfrm>
            <a:off x="962959" y="4406901"/>
            <a:ext cx="10361851"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2" name="Google Shape;362;p219"/>
          <p:cNvSpPr txBox="1"/>
          <p:nvPr>
            <p:ph idx="1" type="body"/>
          </p:nvPr>
        </p:nvSpPr>
        <p:spPr>
          <a:xfrm>
            <a:off x="962959" y="2906713"/>
            <a:ext cx="10361851"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63" name="Google Shape;363;p219"/>
          <p:cNvSpPr txBox="1"/>
          <p:nvPr>
            <p:ph idx="10" type="dt"/>
          </p:nvPr>
        </p:nvSpPr>
        <p:spPr>
          <a:xfrm>
            <a:off x="609521"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4" name="Google Shape;364;p219"/>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5" name="Google Shape;365;p219"/>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6" name="Shape 366"/>
        <p:cNvGrpSpPr/>
        <p:nvPr/>
      </p:nvGrpSpPr>
      <p:grpSpPr>
        <a:xfrm>
          <a:off x="0" y="0"/>
          <a:ext cx="0" cy="0"/>
          <a:chOff x="0" y="0"/>
          <a:chExt cx="0" cy="0"/>
        </a:xfrm>
      </p:grpSpPr>
      <p:sp>
        <p:nvSpPr>
          <p:cNvPr id="367" name="Google Shape;367;p220"/>
          <p:cNvSpPr txBox="1"/>
          <p:nvPr>
            <p:ph type="title"/>
          </p:nvPr>
        </p:nvSpPr>
        <p:spPr>
          <a:xfrm>
            <a:off x="609521" y="274638"/>
            <a:ext cx="10971372"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8" name="Google Shape;368;p220"/>
          <p:cNvSpPr txBox="1"/>
          <p:nvPr>
            <p:ph idx="1" type="body"/>
          </p:nvPr>
        </p:nvSpPr>
        <p:spPr>
          <a:xfrm>
            <a:off x="609521" y="1600201"/>
            <a:ext cx="5384099"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9" name="Google Shape;369;p220"/>
          <p:cNvSpPr txBox="1"/>
          <p:nvPr>
            <p:ph idx="2" type="body"/>
          </p:nvPr>
        </p:nvSpPr>
        <p:spPr>
          <a:xfrm>
            <a:off x="6196793" y="1600201"/>
            <a:ext cx="5384099"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0" name="Google Shape;370;p220"/>
          <p:cNvSpPr txBox="1"/>
          <p:nvPr>
            <p:ph idx="10" type="dt"/>
          </p:nvPr>
        </p:nvSpPr>
        <p:spPr>
          <a:xfrm>
            <a:off x="609521"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1" name="Google Shape;371;p220"/>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2" name="Google Shape;372;p220"/>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73" name="Shape 373"/>
        <p:cNvGrpSpPr/>
        <p:nvPr/>
      </p:nvGrpSpPr>
      <p:grpSpPr>
        <a:xfrm>
          <a:off x="0" y="0"/>
          <a:ext cx="0" cy="0"/>
          <a:chOff x="0" y="0"/>
          <a:chExt cx="0" cy="0"/>
        </a:xfrm>
      </p:grpSpPr>
      <p:sp>
        <p:nvSpPr>
          <p:cNvPr id="374" name="Google Shape;374;p191"/>
          <p:cNvSpPr txBox="1"/>
          <p:nvPr>
            <p:ph type="title"/>
          </p:nvPr>
        </p:nvSpPr>
        <p:spPr>
          <a:xfrm>
            <a:off x="609521" y="274638"/>
            <a:ext cx="10971372"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5" name="Google Shape;375;p191"/>
          <p:cNvSpPr txBox="1"/>
          <p:nvPr>
            <p:ph idx="1" type="body"/>
          </p:nvPr>
        </p:nvSpPr>
        <p:spPr>
          <a:xfrm>
            <a:off x="609521" y="1535113"/>
            <a:ext cx="5386216"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76" name="Google Shape;376;p191"/>
          <p:cNvSpPr txBox="1"/>
          <p:nvPr>
            <p:ph idx="2" type="body"/>
          </p:nvPr>
        </p:nvSpPr>
        <p:spPr>
          <a:xfrm>
            <a:off x="609521" y="2174875"/>
            <a:ext cx="5386216"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77" name="Google Shape;377;p191"/>
          <p:cNvSpPr txBox="1"/>
          <p:nvPr>
            <p:ph idx="3" type="body"/>
          </p:nvPr>
        </p:nvSpPr>
        <p:spPr>
          <a:xfrm>
            <a:off x="6192561" y="1535113"/>
            <a:ext cx="5388332"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78" name="Google Shape;378;p191"/>
          <p:cNvSpPr txBox="1"/>
          <p:nvPr>
            <p:ph idx="4" type="body"/>
          </p:nvPr>
        </p:nvSpPr>
        <p:spPr>
          <a:xfrm>
            <a:off x="6192561" y="2174875"/>
            <a:ext cx="5388332"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79" name="Google Shape;379;p191"/>
          <p:cNvSpPr txBox="1"/>
          <p:nvPr>
            <p:ph idx="10" type="dt"/>
          </p:nvPr>
        </p:nvSpPr>
        <p:spPr>
          <a:xfrm>
            <a:off x="609521"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0" name="Google Shape;380;p191"/>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1" name="Google Shape;381;p191"/>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2" name="Shape 382"/>
        <p:cNvGrpSpPr/>
        <p:nvPr/>
      </p:nvGrpSpPr>
      <p:grpSpPr>
        <a:xfrm>
          <a:off x="0" y="0"/>
          <a:ext cx="0" cy="0"/>
          <a:chOff x="0" y="0"/>
          <a:chExt cx="0" cy="0"/>
        </a:xfrm>
      </p:grpSpPr>
      <p:sp>
        <p:nvSpPr>
          <p:cNvPr id="383" name="Google Shape;383;p169"/>
          <p:cNvSpPr txBox="1"/>
          <p:nvPr>
            <p:ph type="title"/>
          </p:nvPr>
        </p:nvSpPr>
        <p:spPr>
          <a:xfrm>
            <a:off x="609521" y="274638"/>
            <a:ext cx="10971372"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4" name="Google Shape;384;p169"/>
          <p:cNvSpPr txBox="1"/>
          <p:nvPr>
            <p:ph idx="10" type="dt"/>
          </p:nvPr>
        </p:nvSpPr>
        <p:spPr>
          <a:xfrm>
            <a:off x="609521"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5" name="Google Shape;385;p169"/>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6" name="Google Shape;386;p169"/>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60" name="Shape 60"/>
        <p:cNvGrpSpPr/>
        <p:nvPr/>
      </p:nvGrpSpPr>
      <p:grpSpPr>
        <a:xfrm>
          <a:off x="0" y="0"/>
          <a:ext cx="0" cy="0"/>
          <a:chOff x="0" y="0"/>
          <a:chExt cx="0" cy="0"/>
        </a:xfrm>
      </p:grpSpPr>
      <p:sp>
        <p:nvSpPr>
          <p:cNvPr id="61" name="Google Shape;61;p177"/>
          <p:cNvSpPr txBox="1"/>
          <p:nvPr>
            <p:ph type="title"/>
          </p:nvPr>
        </p:nvSpPr>
        <p:spPr>
          <a:xfrm>
            <a:off x="677776" y="609600"/>
            <a:ext cx="8596781"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77"/>
          <p:cNvSpPr txBox="1"/>
          <p:nvPr>
            <p:ph idx="1" type="body"/>
          </p:nvPr>
        </p:nvSpPr>
        <p:spPr>
          <a:xfrm>
            <a:off x="675836" y="2160983"/>
            <a:ext cx="4186168"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63" name="Google Shape;63;p177"/>
          <p:cNvSpPr txBox="1"/>
          <p:nvPr>
            <p:ph idx="2" type="body"/>
          </p:nvPr>
        </p:nvSpPr>
        <p:spPr>
          <a:xfrm>
            <a:off x="675836" y="2737249"/>
            <a:ext cx="4186168"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4" name="Google Shape;64;p177"/>
          <p:cNvSpPr txBox="1"/>
          <p:nvPr>
            <p:ph idx="3" type="body"/>
          </p:nvPr>
        </p:nvSpPr>
        <p:spPr>
          <a:xfrm>
            <a:off x="5089047" y="2160983"/>
            <a:ext cx="4186163"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65" name="Google Shape;65;p177"/>
          <p:cNvSpPr txBox="1"/>
          <p:nvPr>
            <p:ph idx="4" type="body"/>
          </p:nvPr>
        </p:nvSpPr>
        <p:spPr>
          <a:xfrm>
            <a:off x="5089048" y="2737249"/>
            <a:ext cx="4186162"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6" name="Google Shape;66;p177"/>
          <p:cNvSpPr txBox="1"/>
          <p:nvPr>
            <p:ph idx="10" type="dt"/>
          </p:nvPr>
        </p:nvSpPr>
        <p:spPr>
          <a:xfrm>
            <a:off x="7206314" y="6042028"/>
            <a:ext cx="91110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77"/>
          <p:cNvSpPr txBox="1"/>
          <p:nvPr>
            <p:ph idx="11" type="ftr"/>
          </p:nvPr>
        </p:nvSpPr>
        <p:spPr>
          <a:xfrm>
            <a:off x="677774" y="6042028"/>
            <a:ext cx="629838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77"/>
          <p:cNvSpPr txBox="1"/>
          <p:nvPr>
            <p:ph idx="12" type="sldNum"/>
          </p:nvPr>
        </p:nvSpPr>
        <p:spPr>
          <a:xfrm>
            <a:off x="8592021" y="6042028"/>
            <a:ext cx="68253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7" name="Shape 387"/>
        <p:cNvGrpSpPr/>
        <p:nvPr/>
      </p:nvGrpSpPr>
      <p:grpSpPr>
        <a:xfrm>
          <a:off x="0" y="0"/>
          <a:ext cx="0" cy="0"/>
          <a:chOff x="0" y="0"/>
          <a:chExt cx="0" cy="0"/>
        </a:xfrm>
      </p:grpSpPr>
      <p:sp>
        <p:nvSpPr>
          <p:cNvPr id="388" name="Google Shape;388;p170"/>
          <p:cNvSpPr txBox="1"/>
          <p:nvPr>
            <p:ph idx="10" type="dt"/>
          </p:nvPr>
        </p:nvSpPr>
        <p:spPr>
          <a:xfrm>
            <a:off x="609521"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9" name="Google Shape;389;p170"/>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0" name="Google Shape;390;p170"/>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91" name="Shape 391"/>
        <p:cNvGrpSpPr/>
        <p:nvPr/>
      </p:nvGrpSpPr>
      <p:grpSpPr>
        <a:xfrm>
          <a:off x="0" y="0"/>
          <a:ext cx="0" cy="0"/>
          <a:chOff x="0" y="0"/>
          <a:chExt cx="0" cy="0"/>
        </a:xfrm>
      </p:grpSpPr>
      <p:sp>
        <p:nvSpPr>
          <p:cNvPr id="392" name="Google Shape;392;p171"/>
          <p:cNvSpPr txBox="1"/>
          <p:nvPr>
            <p:ph type="title"/>
          </p:nvPr>
        </p:nvSpPr>
        <p:spPr>
          <a:xfrm>
            <a:off x="609521" y="273050"/>
            <a:ext cx="4010562"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3" name="Google Shape;393;p171"/>
          <p:cNvSpPr txBox="1"/>
          <p:nvPr>
            <p:ph idx="1" type="body"/>
          </p:nvPr>
        </p:nvSpPr>
        <p:spPr>
          <a:xfrm>
            <a:off x="4766113" y="273051"/>
            <a:ext cx="6814779"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394" name="Google Shape;394;p171"/>
          <p:cNvSpPr txBox="1"/>
          <p:nvPr>
            <p:ph idx="2" type="body"/>
          </p:nvPr>
        </p:nvSpPr>
        <p:spPr>
          <a:xfrm>
            <a:off x="609521" y="1435101"/>
            <a:ext cx="4010562"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395" name="Google Shape;395;p171"/>
          <p:cNvSpPr txBox="1"/>
          <p:nvPr>
            <p:ph idx="10" type="dt"/>
          </p:nvPr>
        </p:nvSpPr>
        <p:spPr>
          <a:xfrm>
            <a:off x="609521"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6" name="Google Shape;396;p171"/>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7" name="Google Shape;397;p171"/>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98" name="Shape 398"/>
        <p:cNvGrpSpPr/>
        <p:nvPr/>
      </p:nvGrpSpPr>
      <p:grpSpPr>
        <a:xfrm>
          <a:off x="0" y="0"/>
          <a:ext cx="0" cy="0"/>
          <a:chOff x="0" y="0"/>
          <a:chExt cx="0" cy="0"/>
        </a:xfrm>
      </p:grpSpPr>
      <p:sp>
        <p:nvSpPr>
          <p:cNvPr id="399" name="Google Shape;399;p221"/>
          <p:cNvSpPr txBox="1"/>
          <p:nvPr>
            <p:ph type="title"/>
          </p:nvPr>
        </p:nvSpPr>
        <p:spPr>
          <a:xfrm>
            <a:off x="2389406" y="4800600"/>
            <a:ext cx="7314248"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0" name="Google Shape;400;p221"/>
          <p:cNvSpPr/>
          <p:nvPr>
            <p:ph idx="2" type="pic"/>
          </p:nvPr>
        </p:nvSpPr>
        <p:spPr>
          <a:xfrm>
            <a:off x="2389406" y="612775"/>
            <a:ext cx="7314248" cy="4114800"/>
          </a:xfrm>
          <a:prstGeom prst="rect">
            <a:avLst/>
          </a:prstGeom>
          <a:noFill/>
          <a:ln>
            <a:noFill/>
          </a:ln>
        </p:spPr>
      </p:sp>
      <p:sp>
        <p:nvSpPr>
          <p:cNvPr id="401" name="Google Shape;401;p221"/>
          <p:cNvSpPr txBox="1"/>
          <p:nvPr>
            <p:ph idx="1" type="body"/>
          </p:nvPr>
        </p:nvSpPr>
        <p:spPr>
          <a:xfrm>
            <a:off x="2389406" y="5367338"/>
            <a:ext cx="7314248"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402" name="Google Shape;402;p221"/>
          <p:cNvSpPr txBox="1"/>
          <p:nvPr>
            <p:ph idx="10" type="dt"/>
          </p:nvPr>
        </p:nvSpPr>
        <p:spPr>
          <a:xfrm>
            <a:off x="609521"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3" name="Google Shape;403;p221"/>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4" name="Google Shape;404;p221"/>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05" name="Shape 405"/>
        <p:cNvGrpSpPr/>
        <p:nvPr/>
      </p:nvGrpSpPr>
      <p:grpSpPr>
        <a:xfrm>
          <a:off x="0" y="0"/>
          <a:ext cx="0" cy="0"/>
          <a:chOff x="0" y="0"/>
          <a:chExt cx="0" cy="0"/>
        </a:xfrm>
      </p:grpSpPr>
      <p:sp>
        <p:nvSpPr>
          <p:cNvPr id="406" name="Google Shape;406;p222"/>
          <p:cNvSpPr txBox="1"/>
          <p:nvPr>
            <p:ph type="title"/>
          </p:nvPr>
        </p:nvSpPr>
        <p:spPr>
          <a:xfrm>
            <a:off x="609521" y="274638"/>
            <a:ext cx="10971372"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7" name="Google Shape;407;p222"/>
          <p:cNvSpPr txBox="1"/>
          <p:nvPr>
            <p:ph idx="1" type="body"/>
          </p:nvPr>
        </p:nvSpPr>
        <p:spPr>
          <a:xfrm rot="5400000">
            <a:off x="3832226" y="-1622504"/>
            <a:ext cx="4525963" cy="10971372"/>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08" name="Google Shape;408;p222"/>
          <p:cNvSpPr txBox="1"/>
          <p:nvPr>
            <p:ph idx="10" type="dt"/>
          </p:nvPr>
        </p:nvSpPr>
        <p:spPr>
          <a:xfrm>
            <a:off x="609521"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9" name="Google Shape;409;p222"/>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0" name="Google Shape;410;p222"/>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11" name="Shape 411"/>
        <p:cNvGrpSpPr/>
        <p:nvPr/>
      </p:nvGrpSpPr>
      <p:grpSpPr>
        <a:xfrm>
          <a:off x="0" y="0"/>
          <a:ext cx="0" cy="0"/>
          <a:chOff x="0" y="0"/>
          <a:chExt cx="0" cy="0"/>
        </a:xfrm>
      </p:grpSpPr>
      <p:sp>
        <p:nvSpPr>
          <p:cNvPr id="412" name="Google Shape;412;p223"/>
          <p:cNvSpPr txBox="1"/>
          <p:nvPr>
            <p:ph type="title"/>
          </p:nvPr>
        </p:nvSpPr>
        <p:spPr>
          <a:xfrm rot="5400000">
            <a:off x="7283708" y="1828980"/>
            <a:ext cx="5851525" cy="274284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3" name="Google Shape;413;p223"/>
          <p:cNvSpPr txBox="1"/>
          <p:nvPr>
            <p:ph idx="1" type="body"/>
          </p:nvPr>
        </p:nvSpPr>
        <p:spPr>
          <a:xfrm rot="5400000">
            <a:off x="1696436" y="-812276"/>
            <a:ext cx="5851525" cy="8025355"/>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14" name="Google Shape;414;p223"/>
          <p:cNvSpPr txBox="1"/>
          <p:nvPr>
            <p:ph idx="10" type="dt"/>
          </p:nvPr>
        </p:nvSpPr>
        <p:spPr>
          <a:xfrm>
            <a:off x="609521"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5" name="Google Shape;415;p223"/>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6" name="Google Shape;416;p223"/>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blipFill>
          <a:blip r:embed="rId2">
            <a:alphaModFix/>
          </a:blip>
          <a:stretch>
            <a:fillRect/>
          </a:stretch>
        </a:blipFill>
      </p:bgPr>
    </p:bg>
    <p:spTree>
      <p:nvGrpSpPr>
        <p:cNvPr id="423" name="Shape 423"/>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blipFill>
          <a:blip r:embed="rId2">
            <a:alphaModFix/>
          </a:blip>
          <a:stretch>
            <a:fillRect/>
          </a:stretch>
        </a:blipFill>
      </p:bgPr>
    </p:bg>
    <p:spTree>
      <p:nvGrpSpPr>
        <p:cNvPr id="424" name="Shape 424"/>
        <p:cNvGrpSpPr/>
        <p:nvPr/>
      </p:nvGrpSpPr>
      <p:grpSpPr>
        <a:xfrm>
          <a:off x="0" y="0"/>
          <a:ext cx="0" cy="0"/>
          <a:chOff x="0" y="0"/>
          <a:chExt cx="0" cy="0"/>
        </a:xfrm>
      </p:grpSpPr>
      <p:sp>
        <p:nvSpPr>
          <p:cNvPr id="425" name="Google Shape;425;g28ebc4d7a09_0_599"/>
          <p:cNvSpPr txBox="1"/>
          <p:nvPr>
            <p:ph type="title"/>
          </p:nvPr>
        </p:nvSpPr>
        <p:spPr>
          <a:xfrm>
            <a:off x="2159279" y="0"/>
            <a:ext cx="10031100" cy="10695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rgbClr val="974806"/>
              </a:buClr>
              <a:buSzPts val="4400"/>
              <a:buFont typeface="Arial"/>
              <a:buNone/>
              <a:defRPr b="1">
                <a:solidFill>
                  <a:srgbClr val="974806"/>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6" name="Google Shape;426;g28ebc4d7a09_0_599"/>
          <p:cNvSpPr txBox="1"/>
          <p:nvPr>
            <p:ph idx="1" type="body"/>
          </p:nvPr>
        </p:nvSpPr>
        <p:spPr>
          <a:xfrm>
            <a:off x="2831266" y="1268760"/>
            <a:ext cx="8749800" cy="460500"/>
          </a:xfrm>
          <a:prstGeom prst="rect">
            <a:avLst/>
          </a:prstGeom>
          <a:noFill/>
          <a:ln>
            <a:noFill/>
          </a:ln>
        </p:spPr>
        <p:txBody>
          <a:bodyPr anchorCtr="0" anchor="ctr" bIns="45700" lIns="91425" spcFirstLastPara="1" rIns="91425" wrap="square" tIns="45700">
            <a:normAutofit/>
          </a:bodyPr>
          <a:lstStyle>
            <a:lvl1pPr indent="-228600" lvl="0" marL="457200" rtl="0" algn="l">
              <a:spcBef>
                <a:spcPts val="400"/>
              </a:spcBef>
              <a:spcAft>
                <a:spcPts val="0"/>
              </a:spcAft>
              <a:buClr>
                <a:srgbClr val="974806"/>
              </a:buClr>
              <a:buSzPts val="2000"/>
              <a:buNone/>
              <a:defRPr sz="2000">
                <a:solidFill>
                  <a:srgbClr val="974806"/>
                </a:solidFill>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27" name="Google Shape;427;g28ebc4d7a09_0_599"/>
          <p:cNvSpPr txBox="1"/>
          <p:nvPr>
            <p:ph idx="2" type="body"/>
          </p:nvPr>
        </p:nvSpPr>
        <p:spPr>
          <a:xfrm>
            <a:off x="2845056" y="1844824"/>
            <a:ext cx="8749800" cy="4147800"/>
          </a:xfrm>
          <a:prstGeom prst="rect">
            <a:avLst/>
          </a:prstGeom>
          <a:noFill/>
          <a:ln>
            <a:noFill/>
          </a:ln>
        </p:spPr>
        <p:txBody>
          <a:bodyPr anchorCtr="0" anchor="t" bIns="45700" lIns="396000" spcFirstLastPara="1" rIns="91425" wrap="square" tIns="45700">
            <a:normAutofit/>
          </a:bodyPr>
          <a:lstStyle>
            <a:lvl1pPr indent="-228600" lvl="0" marL="457200" rtl="0" algn="l">
              <a:spcBef>
                <a:spcPts val="280"/>
              </a:spcBef>
              <a:spcAft>
                <a:spcPts val="0"/>
              </a:spcAft>
              <a:buClr>
                <a:srgbClr val="974806"/>
              </a:buClr>
              <a:buSzPts val="1400"/>
              <a:buNone/>
              <a:defRPr sz="1400">
                <a:solidFill>
                  <a:srgbClr val="974806"/>
                </a:solidFill>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物件" type="obj">
  <p:cSld name="OBJECT">
    <p:bg>
      <p:bgPr>
        <a:blipFill>
          <a:blip r:embed="rId2">
            <a:alphaModFix/>
          </a:blip>
          <a:stretch>
            <a:fillRect/>
          </a:stretch>
        </a:blipFill>
      </p:bgPr>
    </p:bg>
    <p:spTree>
      <p:nvGrpSpPr>
        <p:cNvPr id="428" name="Shape 428"/>
        <p:cNvGrpSpPr/>
        <p:nvPr/>
      </p:nvGrpSpPr>
      <p:grpSpPr>
        <a:xfrm>
          <a:off x="0" y="0"/>
          <a:ext cx="0" cy="0"/>
          <a:chOff x="0" y="0"/>
          <a:chExt cx="0" cy="0"/>
        </a:xfrm>
      </p:grpSpPr>
      <p:sp>
        <p:nvSpPr>
          <p:cNvPr id="429" name="Google Shape;429;g28ebc4d7a09_0_603"/>
          <p:cNvSpPr txBox="1"/>
          <p:nvPr>
            <p:ph type="title"/>
          </p:nvPr>
        </p:nvSpPr>
        <p:spPr>
          <a:xfrm>
            <a:off x="0" y="16778"/>
            <a:ext cx="12190500" cy="10695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lt1"/>
              </a:buClr>
              <a:buSzPts val="4400"/>
              <a:buFont typeface="Arial"/>
              <a:buNone/>
              <a:defRPr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0" name="Google Shape;430;g28ebc4d7a09_0_603"/>
          <p:cNvSpPr txBox="1"/>
          <p:nvPr>
            <p:ph idx="1" type="body"/>
          </p:nvPr>
        </p:nvSpPr>
        <p:spPr>
          <a:xfrm>
            <a:off x="609520" y="1600201"/>
            <a:ext cx="10971300" cy="460500"/>
          </a:xfrm>
          <a:prstGeom prst="rect">
            <a:avLst/>
          </a:prstGeom>
          <a:noFill/>
          <a:ln>
            <a:noFill/>
          </a:ln>
        </p:spPr>
        <p:txBody>
          <a:bodyPr anchorCtr="0" anchor="ctr" bIns="45700" lIns="91425" spcFirstLastPara="1" rIns="91425" wrap="square" tIns="45700">
            <a:normAutofit/>
          </a:bodyPr>
          <a:lstStyle>
            <a:lvl1pPr indent="-228600" lvl="0" marL="457200" rtl="0" algn="l">
              <a:spcBef>
                <a:spcPts val="400"/>
              </a:spcBef>
              <a:spcAft>
                <a:spcPts val="0"/>
              </a:spcAft>
              <a:buClr>
                <a:srgbClr val="974806"/>
              </a:buClr>
              <a:buSzPts val="2000"/>
              <a:buNone/>
              <a:defRPr sz="2000">
                <a:solidFill>
                  <a:srgbClr val="974806"/>
                </a:solidFill>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31" name="Google Shape;431;g28ebc4d7a09_0_603"/>
          <p:cNvSpPr txBox="1"/>
          <p:nvPr>
            <p:ph idx="2" type="body"/>
          </p:nvPr>
        </p:nvSpPr>
        <p:spPr>
          <a:xfrm>
            <a:off x="623310" y="2276872"/>
            <a:ext cx="10971300" cy="3600300"/>
          </a:xfrm>
          <a:prstGeom prst="rect">
            <a:avLst/>
          </a:prstGeom>
          <a:noFill/>
          <a:ln>
            <a:noFill/>
          </a:ln>
        </p:spPr>
        <p:txBody>
          <a:bodyPr anchorCtr="0" anchor="t" bIns="45700" lIns="396000" spcFirstLastPara="1" rIns="91425" wrap="square" tIns="45700">
            <a:normAutofit/>
          </a:bodyPr>
          <a:lstStyle>
            <a:lvl1pPr indent="-228600" lvl="0" marL="457200" rtl="0" algn="l">
              <a:spcBef>
                <a:spcPts val="280"/>
              </a:spcBef>
              <a:spcAft>
                <a:spcPts val="0"/>
              </a:spcAft>
              <a:buClr>
                <a:srgbClr val="974806"/>
              </a:buClr>
              <a:buSzPts val="1400"/>
              <a:buNone/>
              <a:defRPr sz="1400">
                <a:solidFill>
                  <a:srgbClr val="974806"/>
                </a:solidFill>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32" name="Shape 432"/>
        <p:cNvGrpSpPr/>
        <p:nvPr/>
      </p:nvGrpSpPr>
      <p:grpSpPr>
        <a:xfrm>
          <a:off x="0" y="0"/>
          <a:ext cx="0" cy="0"/>
          <a:chOff x="0" y="0"/>
          <a:chExt cx="0" cy="0"/>
        </a:xfrm>
      </p:grpSpPr>
      <p:sp>
        <p:nvSpPr>
          <p:cNvPr id="433" name="Google Shape;433;g28ebc4d7a09_0_607"/>
          <p:cNvSpPr txBox="1"/>
          <p:nvPr>
            <p:ph type="ctrTitle"/>
          </p:nvPr>
        </p:nvSpPr>
        <p:spPr>
          <a:xfrm>
            <a:off x="914280" y="2130425"/>
            <a:ext cx="103617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4" name="Google Shape;434;g28ebc4d7a09_0_607"/>
          <p:cNvSpPr txBox="1"/>
          <p:nvPr>
            <p:ph idx="1" type="subTitle"/>
          </p:nvPr>
        </p:nvSpPr>
        <p:spPr>
          <a:xfrm>
            <a:off x="1828560" y="3886200"/>
            <a:ext cx="8533200" cy="1752600"/>
          </a:xfrm>
          <a:prstGeom prst="rect">
            <a:avLst/>
          </a:prstGeom>
          <a:noFill/>
          <a:ln>
            <a:noFill/>
          </a:ln>
        </p:spPr>
        <p:txBody>
          <a:bodyPr anchorCtr="0" anchor="t" bIns="45700" lIns="91425" spcFirstLastPara="1" rIns="91425" wrap="square" tIns="45700">
            <a:norm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435" name="Google Shape;435;g28ebc4d7a09_0_607"/>
          <p:cNvSpPr txBox="1"/>
          <p:nvPr>
            <p:ph idx="10" type="dt"/>
          </p:nvPr>
        </p:nvSpPr>
        <p:spPr>
          <a:xfrm>
            <a:off x="609520" y="6356350"/>
            <a:ext cx="284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6" name="Google Shape;436;g28ebc4d7a09_0_607"/>
          <p:cNvSpPr txBox="1"/>
          <p:nvPr>
            <p:ph idx="11" type="ftr"/>
          </p:nvPr>
        </p:nvSpPr>
        <p:spPr>
          <a:xfrm>
            <a:off x="4165053" y="6356350"/>
            <a:ext cx="38604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7" name="Google Shape;437;g28ebc4d7a09_0_607"/>
          <p:cNvSpPr txBox="1"/>
          <p:nvPr>
            <p:ph idx="12" type="sldNum"/>
          </p:nvPr>
        </p:nvSpPr>
        <p:spPr>
          <a:xfrm>
            <a:off x="8736453" y="6356350"/>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38" name="Shape 438"/>
        <p:cNvGrpSpPr/>
        <p:nvPr/>
      </p:nvGrpSpPr>
      <p:grpSpPr>
        <a:xfrm>
          <a:off x="0" y="0"/>
          <a:ext cx="0" cy="0"/>
          <a:chOff x="0" y="0"/>
          <a:chExt cx="0" cy="0"/>
        </a:xfrm>
      </p:grpSpPr>
      <p:sp>
        <p:nvSpPr>
          <p:cNvPr id="439" name="Google Shape;439;g28ebc4d7a09_0_613"/>
          <p:cNvSpPr txBox="1"/>
          <p:nvPr>
            <p:ph type="title"/>
          </p:nvPr>
        </p:nvSpPr>
        <p:spPr>
          <a:xfrm>
            <a:off x="609520" y="274638"/>
            <a:ext cx="109713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0" name="Google Shape;440;g28ebc4d7a09_0_613"/>
          <p:cNvSpPr txBox="1"/>
          <p:nvPr>
            <p:ph idx="1" type="body"/>
          </p:nvPr>
        </p:nvSpPr>
        <p:spPr>
          <a:xfrm>
            <a:off x="609520" y="1600200"/>
            <a:ext cx="109713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41" name="Google Shape;441;g28ebc4d7a09_0_613"/>
          <p:cNvSpPr txBox="1"/>
          <p:nvPr>
            <p:ph idx="10" type="dt"/>
          </p:nvPr>
        </p:nvSpPr>
        <p:spPr>
          <a:xfrm>
            <a:off x="609520" y="6356350"/>
            <a:ext cx="284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2" name="Google Shape;442;g28ebc4d7a09_0_613"/>
          <p:cNvSpPr txBox="1"/>
          <p:nvPr>
            <p:ph idx="11" type="ftr"/>
          </p:nvPr>
        </p:nvSpPr>
        <p:spPr>
          <a:xfrm>
            <a:off x="4165053" y="6356350"/>
            <a:ext cx="38604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3" name="Google Shape;443;g28ebc4d7a09_0_613"/>
          <p:cNvSpPr txBox="1"/>
          <p:nvPr>
            <p:ph idx="12" type="sldNum"/>
          </p:nvPr>
        </p:nvSpPr>
        <p:spPr>
          <a:xfrm>
            <a:off x="8736453" y="6356350"/>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69" name="Shape 69"/>
        <p:cNvGrpSpPr/>
        <p:nvPr/>
      </p:nvGrpSpPr>
      <p:grpSpPr>
        <a:xfrm>
          <a:off x="0" y="0"/>
          <a:ext cx="0" cy="0"/>
          <a:chOff x="0" y="0"/>
          <a:chExt cx="0" cy="0"/>
        </a:xfrm>
      </p:grpSpPr>
      <p:sp>
        <p:nvSpPr>
          <p:cNvPr id="70" name="Google Shape;70;p178"/>
          <p:cNvSpPr txBox="1"/>
          <p:nvPr>
            <p:ph type="title"/>
          </p:nvPr>
        </p:nvSpPr>
        <p:spPr>
          <a:xfrm>
            <a:off x="677424" y="609600"/>
            <a:ext cx="8597787"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78"/>
          <p:cNvSpPr txBox="1"/>
          <p:nvPr>
            <p:ph idx="10" type="dt"/>
          </p:nvPr>
        </p:nvSpPr>
        <p:spPr>
          <a:xfrm>
            <a:off x="7206314" y="6042028"/>
            <a:ext cx="91110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78"/>
          <p:cNvSpPr txBox="1"/>
          <p:nvPr>
            <p:ph idx="11" type="ftr"/>
          </p:nvPr>
        </p:nvSpPr>
        <p:spPr>
          <a:xfrm>
            <a:off x="677774" y="6042028"/>
            <a:ext cx="629838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78"/>
          <p:cNvSpPr txBox="1"/>
          <p:nvPr>
            <p:ph idx="12" type="sldNum"/>
          </p:nvPr>
        </p:nvSpPr>
        <p:spPr>
          <a:xfrm>
            <a:off x="8592021" y="6042028"/>
            <a:ext cx="68253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44" name="Shape 444"/>
        <p:cNvGrpSpPr/>
        <p:nvPr/>
      </p:nvGrpSpPr>
      <p:grpSpPr>
        <a:xfrm>
          <a:off x="0" y="0"/>
          <a:ext cx="0" cy="0"/>
          <a:chOff x="0" y="0"/>
          <a:chExt cx="0" cy="0"/>
        </a:xfrm>
      </p:grpSpPr>
      <p:sp>
        <p:nvSpPr>
          <p:cNvPr id="445" name="Google Shape;445;g28ebc4d7a09_0_619"/>
          <p:cNvSpPr txBox="1"/>
          <p:nvPr>
            <p:ph type="title"/>
          </p:nvPr>
        </p:nvSpPr>
        <p:spPr>
          <a:xfrm>
            <a:off x="962958" y="4406900"/>
            <a:ext cx="10361700" cy="13620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6" name="Google Shape;446;g28ebc4d7a09_0_619"/>
          <p:cNvSpPr txBox="1"/>
          <p:nvPr>
            <p:ph idx="1" type="body"/>
          </p:nvPr>
        </p:nvSpPr>
        <p:spPr>
          <a:xfrm>
            <a:off x="962958" y="2906713"/>
            <a:ext cx="10361700" cy="1500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447" name="Google Shape;447;g28ebc4d7a09_0_619"/>
          <p:cNvSpPr txBox="1"/>
          <p:nvPr>
            <p:ph idx="10" type="dt"/>
          </p:nvPr>
        </p:nvSpPr>
        <p:spPr>
          <a:xfrm>
            <a:off x="609520" y="6356350"/>
            <a:ext cx="284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8" name="Google Shape;448;g28ebc4d7a09_0_619"/>
          <p:cNvSpPr txBox="1"/>
          <p:nvPr>
            <p:ph idx="11" type="ftr"/>
          </p:nvPr>
        </p:nvSpPr>
        <p:spPr>
          <a:xfrm>
            <a:off x="4165053" y="6356350"/>
            <a:ext cx="38604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9" name="Google Shape;449;g28ebc4d7a09_0_619"/>
          <p:cNvSpPr txBox="1"/>
          <p:nvPr>
            <p:ph idx="12" type="sldNum"/>
          </p:nvPr>
        </p:nvSpPr>
        <p:spPr>
          <a:xfrm>
            <a:off x="8736453" y="6356350"/>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50" name="Shape 450"/>
        <p:cNvGrpSpPr/>
        <p:nvPr/>
      </p:nvGrpSpPr>
      <p:grpSpPr>
        <a:xfrm>
          <a:off x="0" y="0"/>
          <a:ext cx="0" cy="0"/>
          <a:chOff x="0" y="0"/>
          <a:chExt cx="0" cy="0"/>
        </a:xfrm>
      </p:grpSpPr>
      <p:sp>
        <p:nvSpPr>
          <p:cNvPr id="451" name="Google Shape;451;g28ebc4d7a09_0_625"/>
          <p:cNvSpPr txBox="1"/>
          <p:nvPr>
            <p:ph type="title"/>
          </p:nvPr>
        </p:nvSpPr>
        <p:spPr>
          <a:xfrm>
            <a:off x="609520" y="274638"/>
            <a:ext cx="109713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2" name="Google Shape;452;g28ebc4d7a09_0_625"/>
          <p:cNvSpPr txBox="1"/>
          <p:nvPr>
            <p:ph idx="1" type="body"/>
          </p:nvPr>
        </p:nvSpPr>
        <p:spPr>
          <a:xfrm>
            <a:off x="609520" y="1600200"/>
            <a:ext cx="53841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453" name="Google Shape;453;g28ebc4d7a09_0_625"/>
          <p:cNvSpPr txBox="1"/>
          <p:nvPr>
            <p:ph idx="2" type="body"/>
          </p:nvPr>
        </p:nvSpPr>
        <p:spPr>
          <a:xfrm>
            <a:off x="6196787" y="1600200"/>
            <a:ext cx="53841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454" name="Google Shape;454;g28ebc4d7a09_0_625"/>
          <p:cNvSpPr txBox="1"/>
          <p:nvPr>
            <p:ph idx="10" type="dt"/>
          </p:nvPr>
        </p:nvSpPr>
        <p:spPr>
          <a:xfrm>
            <a:off x="609520" y="6356350"/>
            <a:ext cx="284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5" name="Google Shape;455;g28ebc4d7a09_0_625"/>
          <p:cNvSpPr txBox="1"/>
          <p:nvPr>
            <p:ph idx="11" type="ftr"/>
          </p:nvPr>
        </p:nvSpPr>
        <p:spPr>
          <a:xfrm>
            <a:off x="4165053" y="6356350"/>
            <a:ext cx="38604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6" name="Google Shape;456;g28ebc4d7a09_0_625"/>
          <p:cNvSpPr txBox="1"/>
          <p:nvPr>
            <p:ph idx="12" type="sldNum"/>
          </p:nvPr>
        </p:nvSpPr>
        <p:spPr>
          <a:xfrm>
            <a:off x="8736453" y="6356350"/>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7" name="Shape 457"/>
        <p:cNvGrpSpPr/>
        <p:nvPr/>
      </p:nvGrpSpPr>
      <p:grpSpPr>
        <a:xfrm>
          <a:off x="0" y="0"/>
          <a:ext cx="0" cy="0"/>
          <a:chOff x="0" y="0"/>
          <a:chExt cx="0" cy="0"/>
        </a:xfrm>
      </p:grpSpPr>
      <p:sp>
        <p:nvSpPr>
          <p:cNvPr id="458" name="Google Shape;458;g28ebc4d7a09_0_632"/>
          <p:cNvSpPr txBox="1"/>
          <p:nvPr>
            <p:ph type="title"/>
          </p:nvPr>
        </p:nvSpPr>
        <p:spPr>
          <a:xfrm>
            <a:off x="609520" y="274638"/>
            <a:ext cx="109713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9" name="Google Shape;459;g28ebc4d7a09_0_632"/>
          <p:cNvSpPr txBox="1"/>
          <p:nvPr>
            <p:ph idx="1" type="body"/>
          </p:nvPr>
        </p:nvSpPr>
        <p:spPr>
          <a:xfrm>
            <a:off x="609520" y="1535113"/>
            <a:ext cx="53862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460" name="Google Shape;460;g28ebc4d7a09_0_632"/>
          <p:cNvSpPr txBox="1"/>
          <p:nvPr>
            <p:ph idx="2" type="body"/>
          </p:nvPr>
        </p:nvSpPr>
        <p:spPr>
          <a:xfrm>
            <a:off x="609520" y="2174875"/>
            <a:ext cx="53862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461" name="Google Shape;461;g28ebc4d7a09_0_632"/>
          <p:cNvSpPr txBox="1"/>
          <p:nvPr>
            <p:ph idx="3" type="body"/>
          </p:nvPr>
        </p:nvSpPr>
        <p:spPr>
          <a:xfrm>
            <a:off x="6192554" y="1535113"/>
            <a:ext cx="53886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462" name="Google Shape;462;g28ebc4d7a09_0_632"/>
          <p:cNvSpPr txBox="1"/>
          <p:nvPr>
            <p:ph idx="4" type="body"/>
          </p:nvPr>
        </p:nvSpPr>
        <p:spPr>
          <a:xfrm>
            <a:off x="6192554" y="2174875"/>
            <a:ext cx="53886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463" name="Google Shape;463;g28ebc4d7a09_0_632"/>
          <p:cNvSpPr txBox="1"/>
          <p:nvPr>
            <p:ph idx="10" type="dt"/>
          </p:nvPr>
        </p:nvSpPr>
        <p:spPr>
          <a:xfrm>
            <a:off x="609520" y="6356350"/>
            <a:ext cx="284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64" name="Google Shape;464;g28ebc4d7a09_0_632"/>
          <p:cNvSpPr txBox="1"/>
          <p:nvPr>
            <p:ph idx="11" type="ftr"/>
          </p:nvPr>
        </p:nvSpPr>
        <p:spPr>
          <a:xfrm>
            <a:off x="4165053" y="6356350"/>
            <a:ext cx="38604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65" name="Google Shape;465;g28ebc4d7a09_0_632"/>
          <p:cNvSpPr txBox="1"/>
          <p:nvPr>
            <p:ph idx="12" type="sldNum"/>
          </p:nvPr>
        </p:nvSpPr>
        <p:spPr>
          <a:xfrm>
            <a:off x="8736453" y="6356350"/>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6" name="Shape 466"/>
        <p:cNvGrpSpPr/>
        <p:nvPr/>
      </p:nvGrpSpPr>
      <p:grpSpPr>
        <a:xfrm>
          <a:off x="0" y="0"/>
          <a:ext cx="0" cy="0"/>
          <a:chOff x="0" y="0"/>
          <a:chExt cx="0" cy="0"/>
        </a:xfrm>
      </p:grpSpPr>
      <p:sp>
        <p:nvSpPr>
          <p:cNvPr id="467" name="Google Shape;467;g28ebc4d7a09_0_641"/>
          <p:cNvSpPr txBox="1"/>
          <p:nvPr>
            <p:ph type="title"/>
          </p:nvPr>
        </p:nvSpPr>
        <p:spPr>
          <a:xfrm>
            <a:off x="609520" y="274638"/>
            <a:ext cx="109713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68" name="Google Shape;468;g28ebc4d7a09_0_641"/>
          <p:cNvSpPr txBox="1"/>
          <p:nvPr>
            <p:ph idx="10" type="dt"/>
          </p:nvPr>
        </p:nvSpPr>
        <p:spPr>
          <a:xfrm>
            <a:off x="609520" y="6356350"/>
            <a:ext cx="284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69" name="Google Shape;469;g28ebc4d7a09_0_641"/>
          <p:cNvSpPr txBox="1"/>
          <p:nvPr>
            <p:ph idx="11" type="ftr"/>
          </p:nvPr>
        </p:nvSpPr>
        <p:spPr>
          <a:xfrm>
            <a:off x="4165053" y="6356350"/>
            <a:ext cx="38604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70" name="Google Shape;470;g28ebc4d7a09_0_641"/>
          <p:cNvSpPr txBox="1"/>
          <p:nvPr>
            <p:ph idx="12" type="sldNum"/>
          </p:nvPr>
        </p:nvSpPr>
        <p:spPr>
          <a:xfrm>
            <a:off x="8736453" y="6356350"/>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71" name="Shape 471"/>
        <p:cNvGrpSpPr/>
        <p:nvPr/>
      </p:nvGrpSpPr>
      <p:grpSpPr>
        <a:xfrm>
          <a:off x="0" y="0"/>
          <a:ext cx="0" cy="0"/>
          <a:chOff x="0" y="0"/>
          <a:chExt cx="0" cy="0"/>
        </a:xfrm>
      </p:grpSpPr>
      <p:sp>
        <p:nvSpPr>
          <p:cNvPr id="472" name="Google Shape;472;g28ebc4d7a09_0_646"/>
          <p:cNvSpPr txBox="1"/>
          <p:nvPr>
            <p:ph idx="10" type="dt"/>
          </p:nvPr>
        </p:nvSpPr>
        <p:spPr>
          <a:xfrm>
            <a:off x="609520" y="6356350"/>
            <a:ext cx="284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73" name="Google Shape;473;g28ebc4d7a09_0_646"/>
          <p:cNvSpPr txBox="1"/>
          <p:nvPr>
            <p:ph idx="11" type="ftr"/>
          </p:nvPr>
        </p:nvSpPr>
        <p:spPr>
          <a:xfrm>
            <a:off x="4165053" y="6356350"/>
            <a:ext cx="38604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74" name="Google Shape;474;g28ebc4d7a09_0_646"/>
          <p:cNvSpPr txBox="1"/>
          <p:nvPr>
            <p:ph idx="12" type="sldNum"/>
          </p:nvPr>
        </p:nvSpPr>
        <p:spPr>
          <a:xfrm>
            <a:off x="8736453" y="6356350"/>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75" name="Shape 475"/>
        <p:cNvGrpSpPr/>
        <p:nvPr/>
      </p:nvGrpSpPr>
      <p:grpSpPr>
        <a:xfrm>
          <a:off x="0" y="0"/>
          <a:ext cx="0" cy="0"/>
          <a:chOff x="0" y="0"/>
          <a:chExt cx="0" cy="0"/>
        </a:xfrm>
      </p:grpSpPr>
      <p:sp>
        <p:nvSpPr>
          <p:cNvPr id="476" name="Google Shape;476;g28ebc4d7a09_0_650"/>
          <p:cNvSpPr txBox="1"/>
          <p:nvPr>
            <p:ph type="title"/>
          </p:nvPr>
        </p:nvSpPr>
        <p:spPr>
          <a:xfrm>
            <a:off x="609520" y="273050"/>
            <a:ext cx="4010700" cy="11622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7" name="Google Shape;477;g28ebc4d7a09_0_650"/>
          <p:cNvSpPr txBox="1"/>
          <p:nvPr>
            <p:ph idx="1" type="body"/>
          </p:nvPr>
        </p:nvSpPr>
        <p:spPr>
          <a:xfrm>
            <a:off x="4766108" y="273050"/>
            <a:ext cx="6814800" cy="58530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478" name="Google Shape;478;g28ebc4d7a09_0_650"/>
          <p:cNvSpPr txBox="1"/>
          <p:nvPr>
            <p:ph idx="2" type="body"/>
          </p:nvPr>
        </p:nvSpPr>
        <p:spPr>
          <a:xfrm>
            <a:off x="609520" y="1435100"/>
            <a:ext cx="4010700" cy="46911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479" name="Google Shape;479;g28ebc4d7a09_0_650"/>
          <p:cNvSpPr txBox="1"/>
          <p:nvPr>
            <p:ph idx="10" type="dt"/>
          </p:nvPr>
        </p:nvSpPr>
        <p:spPr>
          <a:xfrm>
            <a:off x="609520" y="6356350"/>
            <a:ext cx="284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80" name="Google Shape;480;g28ebc4d7a09_0_650"/>
          <p:cNvSpPr txBox="1"/>
          <p:nvPr>
            <p:ph idx="11" type="ftr"/>
          </p:nvPr>
        </p:nvSpPr>
        <p:spPr>
          <a:xfrm>
            <a:off x="4165053" y="6356350"/>
            <a:ext cx="38604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81" name="Google Shape;481;g28ebc4d7a09_0_650"/>
          <p:cNvSpPr txBox="1"/>
          <p:nvPr>
            <p:ph idx="12" type="sldNum"/>
          </p:nvPr>
        </p:nvSpPr>
        <p:spPr>
          <a:xfrm>
            <a:off x="8736453" y="6356350"/>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82" name="Shape 482"/>
        <p:cNvGrpSpPr/>
        <p:nvPr/>
      </p:nvGrpSpPr>
      <p:grpSpPr>
        <a:xfrm>
          <a:off x="0" y="0"/>
          <a:ext cx="0" cy="0"/>
          <a:chOff x="0" y="0"/>
          <a:chExt cx="0" cy="0"/>
        </a:xfrm>
      </p:grpSpPr>
      <p:sp>
        <p:nvSpPr>
          <p:cNvPr id="483" name="Google Shape;483;g28ebc4d7a09_0_657"/>
          <p:cNvSpPr txBox="1"/>
          <p:nvPr>
            <p:ph type="title"/>
          </p:nvPr>
        </p:nvSpPr>
        <p:spPr>
          <a:xfrm>
            <a:off x="2389404" y="4800600"/>
            <a:ext cx="7314300" cy="5667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4" name="Google Shape;484;g28ebc4d7a09_0_657"/>
          <p:cNvSpPr/>
          <p:nvPr>
            <p:ph idx="2" type="pic"/>
          </p:nvPr>
        </p:nvSpPr>
        <p:spPr>
          <a:xfrm>
            <a:off x="2389404" y="612775"/>
            <a:ext cx="7314300" cy="4114800"/>
          </a:xfrm>
          <a:prstGeom prst="rect">
            <a:avLst/>
          </a:prstGeom>
          <a:noFill/>
          <a:ln>
            <a:noFill/>
          </a:ln>
        </p:spPr>
      </p:sp>
      <p:sp>
        <p:nvSpPr>
          <p:cNvPr id="485" name="Google Shape;485;g28ebc4d7a09_0_657"/>
          <p:cNvSpPr txBox="1"/>
          <p:nvPr>
            <p:ph idx="1" type="body"/>
          </p:nvPr>
        </p:nvSpPr>
        <p:spPr>
          <a:xfrm>
            <a:off x="2389404" y="5367338"/>
            <a:ext cx="7314300" cy="8049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486" name="Google Shape;486;g28ebc4d7a09_0_657"/>
          <p:cNvSpPr txBox="1"/>
          <p:nvPr>
            <p:ph idx="10" type="dt"/>
          </p:nvPr>
        </p:nvSpPr>
        <p:spPr>
          <a:xfrm>
            <a:off x="609520" y="6356350"/>
            <a:ext cx="284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87" name="Google Shape;487;g28ebc4d7a09_0_657"/>
          <p:cNvSpPr txBox="1"/>
          <p:nvPr>
            <p:ph idx="11" type="ftr"/>
          </p:nvPr>
        </p:nvSpPr>
        <p:spPr>
          <a:xfrm>
            <a:off x="4165053" y="6356350"/>
            <a:ext cx="38604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88" name="Google Shape;488;g28ebc4d7a09_0_657"/>
          <p:cNvSpPr txBox="1"/>
          <p:nvPr>
            <p:ph idx="12" type="sldNum"/>
          </p:nvPr>
        </p:nvSpPr>
        <p:spPr>
          <a:xfrm>
            <a:off x="8736453" y="6356350"/>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89" name="Shape 489"/>
        <p:cNvGrpSpPr/>
        <p:nvPr/>
      </p:nvGrpSpPr>
      <p:grpSpPr>
        <a:xfrm>
          <a:off x="0" y="0"/>
          <a:ext cx="0" cy="0"/>
          <a:chOff x="0" y="0"/>
          <a:chExt cx="0" cy="0"/>
        </a:xfrm>
      </p:grpSpPr>
      <p:sp>
        <p:nvSpPr>
          <p:cNvPr id="490" name="Google Shape;490;g28ebc4d7a09_0_664"/>
          <p:cNvSpPr txBox="1"/>
          <p:nvPr>
            <p:ph type="title"/>
          </p:nvPr>
        </p:nvSpPr>
        <p:spPr>
          <a:xfrm>
            <a:off x="609520" y="274638"/>
            <a:ext cx="109713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1" name="Google Shape;491;g28ebc4d7a09_0_664"/>
          <p:cNvSpPr txBox="1"/>
          <p:nvPr>
            <p:ph idx="1" type="body"/>
          </p:nvPr>
        </p:nvSpPr>
        <p:spPr>
          <a:xfrm rot="5400000">
            <a:off x="3832180" y="-1622400"/>
            <a:ext cx="4526100" cy="109713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92" name="Google Shape;492;g28ebc4d7a09_0_664"/>
          <p:cNvSpPr txBox="1"/>
          <p:nvPr>
            <p:ph idx="10" type="dt"/>
          </p:nvPr>
        </p:nvSpPr>
        <p:spPr>
          <a:xfrm>
            <a:off x="609520" y="6356350"/>
            <a:ext cx="284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93" name="Google Shape;493;g28ebc4d7a09_0_664"/>
          <p:cNvSpPr txBox="1"/>
          <p:nvPr>
            <p:ph idx="11" type="ftr"/>
          </p:nvPr>
        </p:nvSpPr>
        <p:spPr>
          <a:xfrm>
            <a:off x="4165053" y="6356350"/>
            <a:ext cx="38604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94" name="Google Shape;494;g28ebc4d7a09_0_664"/>
          <p:cNvSpPr txBox="1"/>
          <p:nvPr>
            <p:ph idx="12" type="sldNum"/>
          </p:nvPr>
        </p:nvSpPr>
        <p:spPr>
          <a:xfrm>
            <a:off x="8736453" y="6356350"/>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95" name="Shape 495"/>
        <p:cNvGrpSpPr/>
        <p:nvPr/>
      </p:nvGrpSpPr>
      <p:grpSpPr>
        <a:xfrm>
          <a:off x="0" y="0"/>
          <a:ext cx="0" cy="0"/>
          <a:chOff x="0" y="0"/>
          <a:chExt cx="0" cy="0"/>
        </a:xfrm>
      </p:grpSpPr>
      <p:sp>
        <p:nvSpPr>
          <p:cNvPr id="496" name="Google Shape;496;g28ebc4d7a09_0_670"/>
          <p:cNvSpPr txBox="1"/>
          <p:nvPr>
            <p:ph type="title"/>
          </p:nvPr>
        </p:nvSpPr>
        <p:spPr>
          <a:xfrm rot="5400000">
            <a:off x="7283680" y="1828938"/>
            <a:ext cx="5851500" cy="27429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7" name="Google Shape;497;g28ebc4d7a09_0_670"/>
          <p:cNvSpPr txBox="1"/>
          <p:nvPr>
            <p:ph idx="1" type="body"/>
          </p:nvPr>
        </p:nvSpPr>
        <p:spPr>
          <a:xfrm rot="5400000">
            <a:off x="1696467" y="-812262"/>
            <a:ext cx="5851500" cy="80253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98" name="Google Shape;498;g28ebc4d7a09_0_670"/>
          <p:cNvSpPr txBox="1"/>
          <p:nvPr>
            <p:ph idx="10" type="dt"/>
          </p:nvPr>
        </p:nvSpPr>
        <p:spPr>
          <a:xfrm>
            <a:off x="609520" y="6356350"/>
            <a:ext cx="284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99" name="Google Shape;499;g28ebc4d7a09_0_670"/>
          <p:cNvSpPr txBox="1"/>
          <p:nvPr>
            <p:ph idx="11" type="ftr"/>
          </p:nvPr>
        </p:nvSpPr>
        <p:spPr>
          <a:xfrm>
            <a:off x="4165053" y="6356350"/>
            <a:ext cx="38604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00" name="Google Shape;500;g28ebc4d7a09_0_670"/>
          <p:cNvSpPr txBox="1"/>
          <p:nvPr>
            <p:ph idx="12" type="sldNum"/>
          </p:nvPr>
        </p:nvSpPr>
        <p:spPr>
          <a:xfrm>
            <a:off x="8736453" y="6356350"/>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74" name="Shape 74"/>
        <p:cNvGrpSpPr/>
        <p:nvPr/>
      </p:nvGrpSpPr>
      <p:grpSpPr>
        <a:xfrm>
          <a:off x="0" y="0"/>
          <a:ext cx="0" cy="0"/>
          <a:chOff x="0" y="0"/>
          <a:chExt cx="0" cy="0"/>
        </a:xfrm>
      </p:grpSpPr>
      <p:sp>
        <p:nvSpPr>
          <p:cNvPr id="75" name="Google Shape;75;p179"/>
          <p:cNvSpPr txBox="1"/>
          <p:nvPr>
            <p:ph idx="10" type="dt"/>
          </p:nvPr>
        </p:nvSpPr>
        <p:spPr>
          <a:xfrm>
            <a:off x="7206314" y="6042028"/>
            <a:ext cx="91110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79"/>
          <p:cNvSpPr txBox="1"/>
          <p:nvPr>
            <p:ph idx="11" type="ftr"/>
          </p:nvPr>
        </p:nvSpPr>
        <p:spPr>
          <a:xfrm>
            <a:off x="677774" y="6042028"/>
            <a:ext cx="629838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79"/>
          <p:cNvSpPr txBox="1"/>
          <p:nvPr>
            <p:ph idx="12" type="sldNum"/>
          </p:nvPr>
        </p:nvSpPr>
        <p:spPr>
          <a:xfrm>
            <a:off x="8592021" y="6042028"/>
            <a:ext cx="68253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78" name="Shape 78"/>
        <p:cNvGrpSpPr/>
        <p:nvPr/>
      </p:nvGrpSpPr>
      <p:grpSpPr>
        <a:xfrm>
          <a:off x="0" y="0"/>
          <a:ext cx="0" cy="0"/>
          <a:chOff x="0" y="0"/>
          <a:chExt cx="0" cy="0"/>
        </a:xfrm>
      </p:grpSpPr>
      <p:sp>
        <p:nvSpPr>
          <p:cNvPr id="79" name="Google Shape;79;p180"/>
          <p:cNvSpPr txBox="1"/>
          <p:nvPr>
            <p:ph type="title"/>
          </p:nvPr>
        </p:nvSpPr>
        <p:spPr>
          <a:xfrm>
            <a:off x="677423" y="1498604"/>
            <a:ext cx="3855030" cy="1278466"/>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SzPts val="1400"/>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80"/>
          <p:cNvSpPr txBox="1"/>
          <p:nvPr>
            <p:ph idx="1" type="body"/>
          </p:nvPr>
        </p:nvSpPr>
        <p:spPr>
          <a:xfrm>
            <a:off x="4761081" y="514928"/>
            <a:ext cx="4514130" cy="552643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81" name="Google Shape;81;p180"/>
          <p:cNvSpPr txBox="1"/>
          <p:nvPr>
            <p:ph idx="2" type="body"/>
          </p:nvPr>
        </p:nvSpPr>
        <p:spPr>
          <a:xfrm>
            <a:off x="677423" y="2777069"/>
            <a:ext cx="3855030" cy="258444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1120"/>
              <a:buNone/>
              <a:defRPr sz="1400"/>
            </a:lvl2pPr>
            <a:lvl3pPr indent="-228600" lvl="2" marL="1371600" algn="l">
              <a:lnSpc>
                <a:spcPct val="100000"/>
              </a:lnSpc>
              <a:spcBef>
                <a:spcPts val="1000"/>
              </a:spcBef>
              <a:spcAft>
                <a:spcPts val="0"/>
              </a:spcAft>
              <a:buSzPts val="960"/>
              <a:buNone/>
              <a:defRPr sz="1200"/>
            </a:lvl3pPr>
            <a:lvl4pPr indent="-228600" lvl="3" marL="1828800" algn="l">
              <a:lnSpc>
                <a:spcPct val="100000"/>
              </a:lnSpc>
              <a:spcBef>
                <a:spcPts val="1000"/>
              </a:spcBef>
              <a:spcAft>
                <a:spcPts val="0"/>
              </a:spcAft>
              <a:buSzPts val="800"/>
              <a:buNone/>
              <a:defRPr sz="1000"/>
            </a:lvl4pPr>
            <a:lvl5pPr indent="-228600" lvl="4" marL="2286000" algn="l">
              <a:lnSpc>
                <a:spcPct val="100000"/>
              </a:lnSpc>
              <a:spcBef>
                <a:spcPts val="1000"/>
              </a:spcBef>
              <a:spcAft>
                <a:spcPts val="0"/>
              </a:spcAft>
              <a:buSzPts val="800"/>
              <a:buNone/>
              <a:defRPr sz="1000"/>
            </a:lvl5pPr>
            <a:lvl6pPr indent="-228600" lvl="5" marL="2743200" algn="l">
              <a:lnSpc>
                <a:spcPct val="100000"/>
              </a:lnSpc>
              <a:spcBef>
                <a:spcPts val="1000"/>
              </a:spcBef>
              <a:spcAft>
                <a:spcPts val="0"/>
              </a:spcAft>
              <a:buSzPts val="800"/>
              <a:buNone/>
              <a:defRPr sz="1000"/>
            </a:lvl6pPr>
            <a:lvl7pPr indent="-228600" lvl="6" marL="3200400" algn="l">
              <a:lnSpc>
                <a:spcPct val="100000"/>
              </a:lnSpc>
              <a:spcBef>
                <a:spcPts val="1000"/>
              </a:spcBef>
              <a:spcAft>
                <a:spcPts val="0"/>
              </a:spcAft>
              <a:buSzPts val="800"/>
              <a:buNone/>
              <a:defRPr sz="1000"/>
            </a:lvl7pPr>
            <a:lvl8pPr indent="-228600" lvl="7" marL="3657600" algn="l">
              <a:lnSpc>
                <a:spcPct val="100000"/>
              </a:lnSpc>
              <a:spcBef>
                <a:spcPts val="1000"/>
              </a:spcBef>
              <a:spcAft>
                <a:spcPts val="0"/>
              </a:spcAft>
              <a:buSzPts val="800"/>
              <a:buNone/>
              <a:defRPr sz="1000"/>
            </a:lvl8pPr>
            <a:lvl9pPr indent="-228600" lvl="8" marL="4114800" algn="l">
              <a:lnSpc>
                <a:spcPct val="100000"/>
              </a:lnSpc>
              <a:spcBef>
                <a:spcPts val="1000"/>
              </a:spcBef>
              <a:spcAft>
                <a:spcPts val="0"/>
              </a:spcAft>
              <a:buSzPts val="800"/>
              <a:buNone/>
              <a:defRPr sz="1000"/>
            </a:lvl9pPr>
          </a:lstStyle>
          <a:p/>
        </p:txBody>
      </p:sp>
      <p:sp>
        <p:nvSpPr>
          <p:cNvPr id="82" name="Google Shape;82;p180"/>
          <p:cNvSpPr txBox="1"/>
          <p:nvPr>
            <p:ph idx="10" type="dt"/>
          </p:nvPr>
        </p:nvSpPr>
        <p:spPr>
          <a:xfrm>
            <a:off x="7206314" y="6042028"/>
            <a:ext cx="91110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80"/>
          <p:cNvSpPr txBox="1"/>
          <p:nvPr>
            <p:ph idx="11" type="ftr"/>
          </p:nvPr>
        </p:nvSpPr>
        <p:spPr>
          <a:xfrm>
            <a:off x="677774" y="6042028"/>
            <a:ext cx="629838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80"/>
          <p:cNvSpPr txBox="1"/>
          <p:nvPr>
            <p:ph idx="12" type="sldNum"/>
          </p:nvPr>
        </p:nvSpPr>
        <p:spPr>
          <a:xfrm>
            <a:off x="8592021" y="6042028"/>
            <a:ext cx="68253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85" name="Shape 85"/>
        <p:cNvGrpSpPr/>
        <p:nvPr/>
      </p:nvGrpSpPr>
      <p:grpSpPr>
        <a:xfrm>
          <a:off x="0" y="0"/>
          <a:ext cx="0" cy="0"/>
          <a:chOff x="0" y="0"/>
          <a:chExt cx="0" cy="0"/>
        </a:xfrm>
      </p:grpSpPr>
      <p:sp>
        <p:nvSpPr>
          <p:cNvPr id="86" name="Google Shape;86;p181"/>
          <p:cNvSpPr txBox="1"/>
          <p:nvPr>
            <p:ph type="title"/>
          </p:nvPr>
        </p:nvSpPr>
        <p:spPr>
          <a:xfrm>
            <a:off x="677424" y="4800600"/>
            <a:ext cx="8597787"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SzPts val="1400"/>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81"/>
          <p:cNvSpPr/>
          <p:nvPr>
            <p:ph idx="2" type="pic"/>
          </p:nvPr>
        </p:nvSpPr>
        <p:spPr>
          <a:xfrm>
            <a:off x="677424" y="609600"/>
            <a:ext cx="8597787" cy="3845718"/>
          </a:xfrm>
          <a:prstGeom prst="rect">
            <a:avLst/>
          </a:prstGeom>
          <a:noFill/>
          <a:ln>
            <a:noFill/>
          </a:ln>
        </p:spPr>
      </p:sp>
      <p:sp>
        <p:nvSpPr>
          <p:cNvPr id="88" name="Google Shape;88;p181"/>
          <p:cNvSpPr txBox="1"/>
          <p:nvPr>
            <p:ph idx="1" type="body"/>
          </p:nvPr>
        </p:nvSpPr>
        <p:spPr>
          <a:xfrm>
            <a:off x="677424" y="5367338"/>
            <a:ext cx="8597787" cy="67402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960"/>
              <a:buNone/>
              <a:defRPr sz="12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89" name="Google Shape;89;p181"/>
          <p:cNvSpPr txBox="1"/>
          <p:nvPr>
            <p:ph idx="10" type="dt"/>
          </p:nvPr>
        </p:nvSpPr>
        <p:spPr>
          <a:xfrm>
            <a:off x="7206314" y="6042028"/>
            <a:ext cx="91110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81"/>
          <p:cNvSpPr txBox="1"/>
          <p:nvPr>
            <p:ph idx="11" type="ftr"/>
          </p:nvPr>
        </p:nvSpPr>
        <p:spPr>
          <a:xfrm>
            <a:off x="677774" y="6042028"/>
            <a:ext cx="629838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81"/>
          <p:cNvSpPr txBox="1"/>
          <p:nvPr>
            <p:ph idx="12" type="sldNum"/>
          </p:nvPr>
        </p:nvSpPr>
        <p:spPr>
          <a:xfrm>
            <a:off x="8592021" y="6042028"/>
            <a:ext cx="68253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9.xml"/><Relationship Id="rId3" Type="http://schemas.openxmlformats.org/officeDocument/2006/relationships/theme" Target="../theme/theme6.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theme" Target="../theme/theme2.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3.jpg"/><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theme" Target="../theme/theme8.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24.xml"/><Relationship Id="rId3" Type="http://schemas.openxmlformats.org/officeDocument/2006/relationships/theme" Target="../theme/theme4.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40.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21" Type="http://schemas.openxmlformats.org/officeDocument/2006/relationships/theme" Target="../theme/theme5.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 Type="http://schemas.openxmlformats.org/officeDocument/2006/relationships/hyperlink" Target="about:blank" TargetMode="External"/><Relationship Id="rId2" Type="http://schemas.openxmlformats.org/officeDocument/2006/relationships/image" Target="../media/image2.gif"/><Relationship Id="rId3" Type="http://schemas.openxmlformats.org/officeDocument/2006/relationships/image" Target="../media/image9.jpg"/><Relationship Id="rId4" Type="http://schemas.openxmlformats.org/officeDocument/2006/relationships/hyperlink" Target="about:blank" TargetMode="External"/><Relationship Id="rId9" Type="http://schemas.openxmlformats.org/officeDocument/2006/relationships/slideLayout" Target="../slideLayouts/slideLayout29.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5" Type="http://schemas.openxmlformats.org/officeDocument/2006/relationships/slideLayout" Target="../slideLayouts/slideLayout25.xml"/><Relationship Id="rId19" Type="http://schemas.openxmlformats.org/officeDocument/2006/relationships/slideLayout" Target="../slideLayouts/slideLayout39.xml"/><Relationship Id="rId6" Type="http://schemas.openxmlformats.org/officeDocument/2006/relationships/slideLayout" Target="../slideLayouts/slideLayout26.xml"/><Relationship Id="rId18" Type="http://schemas.openxmlformats.org/officeDocument/2006/relationships/slideLayout" Target="../slideLayouts/slideLayout38.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1.xml"/><Relationship Id="rId10" Type="http://schemas.openxmlformats.org/officeDocument/2006/relationships/slideLayout" Target="../slideLayouts/slideLayout50.xml"/><Relationship Id="rId13" Type="http://schemas.openxmlformats.org/officeDocument/2006/relationships/slideLayout" Target="../slideLayouts/slideLayout53.xml"/><Relationship Id="rId12" Type="http://schemas.openxmlformats.org/officeDocument/2006/relationships/slideLayout" Target="../slideLayouts/slideLayout52.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5" Type="http://schemas.openxmlformats.org/officeDocument/2006/relationships/theme" Target="../theme/theme7.xml"/><Relationship Id="rId14" Type="http://schemas.openxmlformats.org/officeDocument/2006/relationships/slideLayout" Target="../slideLayouts/slideLayout5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65.xml"/><Relationship Id="rId10" Type="http://schemas.openxmlformats.org/officeDocument/2006/relationships/slideLayout" Target="../slideLayouts/slideLayout64.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5" Type="http://schemas.openxmlformats.org/officeDocument/2006/relationships/theme" Target="../theme/theme9.xml"/><Relationship Id="rId14" Type="http://schemas.openxmlformats.org/officeDocument/2006/relationships/slideLayout" Target="../slideLayouts/slideLayout6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cxnSp>
        <p:nvCxnSpPr>
          <p:cNvPr id="10" name="Google Shape;10;p130"/>
          <p:cNvCxnSpPr/>
          <p:nvPr/>
        </p:nvCxnSpPr>
        <p:spPr>
          <a:xfrm flipH="1" rot="10800000">
            <a:off x="7426948" y="3681416"/>
            <a:ext cx="4763467" cy="3176587"/>
          </a:xfrm>
          <a:prstGeom prst="straightConnector1">
            <a:avLst/>
          </a:prstGeom>
          <a:noFill/>
          <a:ln cap="flat" cmpd="sng" w="9525">
            <a:solidFill>
              <a:srgbClr val="D8D8D8"/>
            </a:solidFill>
            <a:prstDash val="solid"/>
            <a:round/>
            <a:headEnd len="sm" w="sm" type="none"/>
            <a:tailEnd len="sm" w="sm" type="none"/>
          </a:ln>
        </p:spPr>
      </p:cxnSp>
      <p:cxnSp>
        <p:nvCxnSpPr>
          <p:cNvPr id="11" name="Google Shape;11;p130"/>
          <p:cNvCxnSpPr/>
          <p:nvPr/>
        </p:nvCxnSpPr>
        <p:spPr>
          <a:xfrm>
            <a:off x="9372968" y="0"/>
            <a:ext cx="1219041" cy="6858000"/>
          </a:xfrm>
          <a:prstGeom prst="straightConnector1">
            <a:avLst/>
          </a:prstGeom>
          <a:noFill/>
          <a:ln cap="flat" cmpd="sng" w="9525">
            <a:solidFill>
              <a:srgbClr val="BFBFBF"/>
            </a:solidFill>
            <a:prstDash val="solid"/>
            <a:round/>
            <a:headEnd len="sm" w="sm" type="none"/>
            <a:tailEnd len="sm" w="sm" type="none"/>
          </a:ln>
        </p:spPr>
      </p:cxnSp>
      <p:sp>
        <p:nvSpPr>
          <p:cNvPr id="12" name="Google Shape;12;p130"/>
          <p:cNvSpPr/>
          <p:nvPr/>
        </p:nvSpPr>
        <p:spPr>
          <a:xfrm>
            <a:off x="9187255" y="-7938"/>
            <a:ext cx="3006334" cy="6865938"/>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3" name="Google Shape;13;p130"/>
          <p:cNvSpPr/>
          <p:nvPr/>
        </p:nvSpPr>
        <p:spPr>
          <a:xfrm>
            <a:off x="9603126" y="-7938"/>
            <a:ext cx="2590463" cy="6865938"/>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4" name="Google Shape;14;p130"/>
          <p:cNvSpPr/>
          <p:nvPr/>
        </p:nvSpPr>
        <p:spPr>
          <a:xfrm>
            <a:off x="8933288" y="3048000"/>
            <a:ext cx="3260301" cy="38100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58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5" name="Google Shape;15;p130"/>
          <p:cNvSpPr/>
          <p:nvPr/>
        </p:nvSpPr>
        <p:spPr>
          <a:xfrm>
            <a:off x="9339637" y="-7938"/>
            <a:ext cx="2853952" cy="6865938"/>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6" name="Google Shape;16;p130"/>
          <p:cNvSpPr/>
          <p:nvPr/>
        </p:nvSpPr>
        <p:spPr>
          <a:xfrm>
            <a:off x="10906293" y="-7938"/>
            <a:ext cx="1287294" cy="6865938"/>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7" name="Google Shape;17;p130"/>
          <p:cNvSpPr/>
          <p:nvPr/>
        </p:nvSpPr>
        <p:spPr>
          <a:xfrm>
            <a:off x="10939626" y="-7938"/>
            <a:ext cx="1271422" cy="6865938"/>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52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8" name="Google Shape;18;p130"/>
          <p:cNvSpPr/>
          <p:nvPr/>
        </p:nvSpPr>
        <p:spPr>
          <a:xfrm>
            <a:off x="10372963" y="3589338"/>
            <a:ext cx="1820626" cy="3268662"/>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9" name="Google Shape;19;p130"/>
          <p:cNvSpPr/>
          <p:nvPr/>
        </p:nvSpPr>
        <p:spPr>
          <a:xfrm>
            <a:off x="-7935" y="4013200"/>
            <a:ext cx="457140" cy="2852738"/>
          </a:xfrm>
          <a:custGeom>
            <a:rect b="b" l="l" r="r" t="t"/>
            <a:pathLst>
              <a:path extrusionOk="0" h="2853267" w="457200">
                <a:moveTo>
                  <a:pt x="0" y="0"/>
                </a:moveTo>
                <a:lnTo>
                  <a:pt x="457200" y="2853267"/>
                </a:lnTo>
                <a:lnTo>
                  <a:pt x="0" y="2844800"/>
                </a:lnTo>
                <a:cubicBezTo>
                  <a:pt x="2822" y="1905000"/>
                  <a:pt x="5645" y="965200"/>
                  <a:pt x="0" y="0"/>
                </a:cubicBezTo>
                <a:close/>
              </a:path>
            </a:pathLst>
          </a:custGeom>
          <a:solidFill>
            <a:schemeClr val="accent1">
              <a:alpha val="8352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0" name="Google Shape;20;p130"/>
          <p:cNvSpPr txBox="1"/>
          <p:nvPr>
            <p:ph type="title"/>
          </p:nvPr>
        </p:nvSpPr>
        <p:spPr>
          <a:xfrm>
            <a:off x="677776" y="609600"/>
            <a:ext cx="8596781" cy="1320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21" name="Google Shape;21;p130"/>
          <p:cNvSpPr txBox="1"/>
          <p:nvPr>
            <p:ph idx="1" type="body"/>
          </p:nvPr>
        </p:nvSpPr>
        <p:spPr>
          <a:xfrm>
            <a:off x="677776" y="2160591"/>
            <a:ext cx="8596781" cy="3881437"/>
          </a:xfrm>
          <a:prstGeom prst="rect">
            <a:avLst/>
          </a:prstGeom>
          <a:noFill/>
          <a:ln>
            <a:noFill/>
          </a:ln>
        </p:spPr>
        <p:txBody>
          <a:bodyPr anchorCtr="0" anchor="t" bIns="45700" lIns="91425" spcFirstLastPara="1" rIns="91425" wrap="square" tIns="45700">
            <a:noAutofit/>
          </a:bodyPr>
          <a:lstStyle>
            <a:lvl1pPr indent="-320040" lvl="0" marL="457200" marR="0" rtl="0" algn="l">
              <a:lnSpc>
                <a:spcPct val="100000"/>
              </a:lnSpc>
              <a:spcBef>
                <a:spcPts val="1000"/>
              </a:spcBef>
              <a:spcAft>
                <a:spcPts val="0"/>
              </a:spcAft>
              <a:buClr>
                <a:schemeClr val="accent1"/>
              </a:buClr>
              <a:buSzPts val="1440"/>
              <a:buFont typeface="Noto Sans Symbols"/>
              <a:buChar char="►"/>
              <a:defRPr b="0" i="0" sz="1800" u="none" cap="none" strike="noStrike">
                <a:solidFill>
                  <a:srgbClr val="404040"/>
                </a:solidFill>
                <a:latin typeface="Arial"/>
                <a:ea typeface="Arial"/>
                <a:cs typeface="Arial"/>
                <a:sym typeface="Arial"/>
              </a:defRPr>
            </a:lvl1pPr>
            <a:lvl2pPr indent="-309880" lvl="1" marL="914400" marR="0" rtl="0" algn="l">
              <a:lnSpc>
                <a:spcPct val="100000"/>
              </a:lnSpc>
              <a:spcBef>
                <a:spcPts val="1000"/>
              </a:spcBef>
              <a:spcAft>
                <a:spcPts val="0"/>
              </a:spcAft>
              <a:buClr>
                <a:schemeClr val="accent1"/>
              </a:buClr>
              <a:buSzPts val="1280"/>
              <a:buFont typeface="Noto Sans Symbols"/>
              <a:buChar char="►"/>
              <a:defRPr b="0" i="0" sz="1600" u="none" cap="none" strike="noStrike">
                <a:solidFill>
                  <a:srgbClr val="404040"/>
                </a:solidFill>
                <a:latin typeface="Arial"/>
                <a:ea typeface="Arial"/>
                <a:cs typeface="Arial"/>
                <a:sym typeface="Arial"/>
              </a:defRPr>
            </a:lvl2pPr>
            <a:lvl3pPr indent="-299719" lvl="2" marL="1371600" marR="0" rtl="0" algn="l">
              <a:lnSpc>
                <a:spcPct val="100000"/>
              </a:lnSpc>
              <a:spcBef>
                <a:spcPts val="1000"/>
              </a:spcBef>
              <a:spcAft>
                <a:spcPts val="0"/>
              </a:spcAft>
              <a:buClr>
                <a:schemeClr val="accent1"/>
              </a:buClr>
              <a:buSzPts val="1120"/>
              <a:buFont typeface="Noto Sans Symbols"/>
              <a:buChar char="►"/>
              <a:defRPr b="0" i="0" sz="1400" u="none" cap="none" strike="noStrike">
                <a:solidFill>
                  <a:srgbClr val="404040"/>
                </a:solidFill>
                <a:latin typeface="Arial"/>
                <a:ea typeface="Arial"/>
                <a:cs typeface="Arial"/>
                <a:sym typeface="Arial"/>
              </a:defRPr>
            </a:lvl3pPr>
            <a:lvl4pPr indent="-289560" lvl="3" marL="1828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404040"/>
                </a:solidFill>
                <a:latin typeface="Arial"/>
                <a:ea typeface="Arial"/>
                <a:cs typeface="Arial"/>
                <a:sym typeface="Arial"/>
              </a:defRPr>
            </a:lvl4pPr>
            <a:lvl5pPr indent="-289560" lvl="4" marL="22860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404040"/>
                </a:solidFill>
                <a:latin typeface="Arial"/>
                <a:ea typeface="Arial"/>
                <a:cs typeface="Arial"/>
                <a:sym typeface="Arial"/>
              </a:defRPr>
            </a:lvl5pPr>
            <a:lvl6pPr indent="-289560" lvl="5" marL="27432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6pPr>
            <a:lvl7pPr indent="-289560" lvl="6" marL="32004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7pPr>
            <a:lvl8pPr indent="-289559" lvl="7" marL="36576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8pPr>
            <a:lvl9pPr indent="-289559" lvl="8" marL="4114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9pPr>
          </a:lstStyle>
          <a:p/>
        </p:txBody>
      </p:sp>
      <p:sp>
        <p:nvSpPr>
          <p:cNvPr id="22" name="Google Shape;22;p130"/>
          <p:cNvSpPr txBox="1"/>
          <p:nvPr>
            <p:ph idx="10" type="dt"/>
          </p:nvPr>
        </p:nvSpPr>
        <p:spPr>
          <a:xfrm>
            <a:off x="7206314" y="6042028"/>
            <a:ext cx="911105"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3" name="Google Shape;23;p130"/>
          <p:cNvSpPr txBox="1"/>
          <p:nvPr>
            <p:ph idx="11" type="ftr"/>
          </p:nvPr>
        </p:nvSpPr>
        <p:spPr>
          <a:xfrm>
            <a:off x="677774" y="6042028"/>
            <a:ext cx="629838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4" name="Google Shape;24;p130"/>
          <p:cNvSpPr txBox="1"/>
          <p:nvPr>
            <p:ph idx="12" type="sldNum"/>
          </p:nvPr>
        </p:nvSpPr>
        <p:spPr>
          <a:xfrm>
            <a:off x="8592021" y="6042028"/>
            <a:ext cx="682536"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1" name="Shape 151"/>
        <p:cNvGrpSpPr/>
        <p:nvPr/>
      </p:nvGrpSpPr>
      <p:grpSpPr>
        <a:xfrm>
          <a:off x="0" y="0"/>
          <a:ext cx="0" cy="0"/>
          <a:chOff x="0" y="0"/>
          <a:chExt cx="0" cy="0"/>
        </a:xfrm>
      </p:grpSpPr>
      <p:pic>
        <p:nvPicPr>
          <p:cNvPr descr="未命名-1" id="152" name="Google Shape;152;p134"/>
          <p:cNvPicPr preferRelativeResize="0"/>
          <p:nvPr/>
        </p:nvPicPr>
        <p:blipFill rotWithShape="1">
          <a:blip r:embed="rId1">
            <a:alphaModFix/>
          </a:blip>
          <a:srcRect b="0" l="0" r="0" t="0"/>
          <a:stretch/>
        </p:blipFill>
        <p:spPr>
          <a:xfrm>
            <a:off x="0" y="6235700"/>
            <a:ext cx="12190413" cy="622300"/>
          </a:xfrm>
          <a:prstGeom prst="rect">
            <a:avLst/>
          </a:prstGeom>
          <a:noFill/>
          <a:ln>
            <a:noFill/>
          </a:ln>
        </p:spPr>
      </p:pic>
      <p:sp>
        <p:nvSpPr>
          <p:cNvPr id="153" name="Google Shape;153;p134"/>
          <p:cNvSpPr txBox="1"/>
          <p:nvPr>
            <p:ph type="title"/>
          </p:nvPr>
        </p:nvSpPr>
        <p:spPr>
          <a:xfrm>
            <a:off x="526981" y="115887"/>
            <a:ext cx="10971372"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1" i="0" sz="4000" u="none" cap="none" strike="noStrike">
                <a:solidFill>
                  <a:srgbClr val="A50021"/>
                </a:solidFill>
                <a:latin typeface="Times New Roman"/>
                <a:ea typeface="Times New Roman"/>
                <a:cs typeface="Times New Roman"/>
                <a:sym typeface="Times New Roman"/>
              </a:defRPr>
            </a:lvl1pPr>
            <a:lvl2pPr lvl="1" marR="0" rtl="0" algn="ctr">
              <a:lnSpc>
                <a:spcPct val="100000"/>
              </a:lnSpc>
              <a:spcBef>
                <a:spcPts val="0"/>
              </a:spcBef>
              <a:spcAft>
                <a:spcPts val="0"/>
              </a:spcAft>
              <a:buClr>
                <a:srgbClr val="000000"/>
              </a:buClr>
              <a:buSzPts val="1400"/>
              <a:buFont typeface="Arial"/>
              <a:buNone/>
              <a:defRPr b="1" i="0" sz="4000" u="none" cap="none" strike="noStrike">
                <a:solidFill>
                  <a:srgbClr val="A50021"/>
                </a:solidFill>
                <a:latin typeface="Times New Roman"/>
                <a:ea typeface="Times New Roman"/>
                <a:cs typeface="Times New Roman"/>
                <a:sym typeface="Times New Roman"/>
              </a:defRPr>
            </a:lvl2pPr>
            <a:lvl3pPr lvl="2" marR="0" rtl="0" algn="ctr">
              <a:lnSpc>
                <a:spcPct val="100000"/>
              </a:lnSpc>
              <a:spcBef>
                <a:spcPts val="0"/>
              </a:spcBef>
              <a:spcAft>
                <a:spcPts val="0"/>
              </a:spcAft>
              <a:buClr>
                <a:srgbClr val="000000"/>
              </a:buClr>
              <a:buSzPts val="1400"/>
              <a:buFont typeface="Arial"/>
              <a:buNone/>
              <a:defRPr b="1" i="0" sz="4000" u="none" cap="none" strike="noStrike">
                <a:solidFill>
                  <a:srgbClr val="A50021"/>
                </a:solidFill>
                <a:latin typeface="Times New Roman"/>
                <a:ea typeface="Times New Roman"/>
                <a:cs typeface="Times New Roman"/>
                <a:sym typeface="Times New Roman"/>
              </a:defRPr>
            </a:lvl3pPr>
            <a:lvl4pPr lvl="3" marR="0" rtl="0" algn="ctr">
              <a:lnSpc>
                <a:spcPct val="100000"/>
              </a:lnSpc>
              <a:spcBef>
                <a:spcPts val="0"/>
              </a:spcBef>
              <a:spcAft>
                <a:spcPts val="0"/>
              </a:spcAft>
              <a:buClr>
                <a:srgbClr val="000000"/>
              </a:buClr>
              <a:buSzPts val="1400"/>
              <a:buFont typeface="Arial"/>
              <a:buNone/>
              <a:defRPr b="1" i="0" sz="4000" u="none" cap="none" strike="noStrike">
                <a:solidFill>
                  <a:srgbClr val="A50021"/>
                </a:solidFill>
                <a:latin typeface="Times New Roman"/>
                <a:ea typeface="Times New Roman"/>
                <a:cs typeface="Times New Roman"/>
                <a:sym typeface="Times New Roman"/>
              </a:defRPr>
            </a:lvl4pPr>
            <a:lvl5pPr lvl="4" marR="0" rtl="0" algn="ctr">
              <a:lnSpc>
                <a:spcPct val="100000"/>
              </a:lnSpc>
              <a:spcBef>
                <a:spcPts val="0"/>
              </a:spcBef>
              <a:spcAft>
                <a:spcPts val="0"/>
              </a:spcAft>
              <a:buClr>
                <a:srgbClr val="000000"/>
              </a:buClr>
              <a:buSzPts val="1400"/>
              <a:buFont typeface="Arial"/>
              <a:buNone/>
              <a:defRPr b="1" i="0" sz="4000" u="none" cap="none" strike="noStrike">
                <a:solidFill>
                  <a:srgbClr val="A50021"/>
                </a:solidFill>
                <a:latin typeface="Times New Roman"/>
                <a:ea typeface="Times New Roman"/>
                <a:cs typeface="Times New Roman"/>
                <a:sym typeface="Times New Roman"/>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9pPr>
          </a:lstStyle>
          <a:p/>
        </p:txBody>
      </p:sp>
      <p:sp>
        <p:nvSpPr>
          <p:cNvPr id="154" name="Google Shape;154;p134"/>
          <p:cNvSpPr txBox="1"/>
          <p:nvPr>
            <p:ph idx="1" type="body"/>
          </p:nvPr>
        </p:nvSpPr>
        <p:spPr>
          <a:xfrm>
            <a:off x="609521" y="1600200"/>
            <a:ext cx="10971372" cy="452596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Times New Roman"/>
              <a:buChar char="•"/>
              <a:defRPr b="0" i="0" sz="3200" u="none" cap="none" strike="noStrike">
                <a:solidFill>
                  <a:schemeClr val="dk1"/>
                </a:solidFill>
                <a:latin typeface="Times New Roman"/>
                <a:ea typeface="Times New Roman"/>
                <a:cs typeface="Times New Roman"/>
                <a:sym typeface="Times New Roman"/>
              </a:defRPr>
            </a:lvl1pPr>
            <a:lvl2pPr indent="-406400" lvl="1" marL="914400" marR="0" rtl="0" algn="l">
              <a:lnSpc>
                <a:spcPct val="100000"/>
              </a:lnSpc>
              <a:spcBef>
                <a:spcPts val="560"/>
              </a:spcBef>
              <a:spcAft>
                <a:spcPts val="0"/>
              </a:spcAft>
              <a:buClr>
                <a:schemeClr val="dk1"/>
              </a:buClr>
              <a:buSzPts val="2800"/>
              <a:buFont typeface="Times New Roman"/>
              <a:buChar char="•"/>
              <a:defRPr b="0" i="0" sz="2800" u="none" cap="none" strike="noStrike">
                <a:solidFill>
                  <a:schemeClr val="dk1"/>
                </a:solidFill>
                <a:latin typeface="Times New Roman"/>
                <a:ea typeface="Times New Roman"/>
                <a:cs typeface="Times New Roman"/>
                <a:sym typeface="Times New Roman"/>
              </a:defRPr>
            </a:lvl2pPr>
            <a:lvl3pPr indent="-381000" lvl="2" marL="1371600" marR="0" rtl="0" algn="l">
              <a:lnSpc>
                <a:spcPct val="100000"/>
              </a:lnSpc>
              <a:spcBef>
                <a:spcPts val="480"/>
              </a:spcBef>
              <a:spcAft>
                <a:spcPts val="0"/>
              </a:spcAft>
              <a:buClr>
                <a:schemeClr val="dk1"/>
              </a:buClr>
              <a:buSzPts val="2400"/>
              <a:buFont typeface="Times New Roman"/>
              <a:buChar char="•"/>
              <a:defRPr b="0" i="0" sz="2400" u="none" cap="none" strike="noStrike">
                <a:solidFill>
                  <a:schemeClr val="dk1"/>
                </a:solidFill>
                <a:latin typeface="Times New Roman"/>
                <a:ea typeface="Times New Roman"/>
                <a:cs typeface="Times New Roman"/>
                <a:sym typeface="Times New Roman"/>
              </a:defRPr>
            </a:lvl3pPr>
            <a:lvl4pPr indent="-355600" lvl="3" marL="1828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4pPr>
            <a:lvl5pPr indent="-355600" lvl="4" marL="22860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55" name="Google Shape;155;p134"/>
          <p:cNvSpPr txBox="1"/>
          <p:nvPr>
            <p:ph idx="10" type="dt"/>
          </p:nvPr>
        </p:nvSpPr>
        <p:spPr>
          <a:xfrm>
            <a:off x="609521" y="6245225"/>
            <a:ext cx="284443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56" name="Google Shape;156;p134"/>
          <p:cNvSpPr txBox="1"/>
          <p:nvPr>
            <p:ph idx="11" type="ftr"/>
          </p:nvPr>
        </p:nvSpPr>
        <p:spPr>
          <a:xfrm>
            <a:off x="4165058" y="6245225"/>
            <a:ext cx="3860297"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57" name="Google Shape;157;p134"/>
          <p:cNvSpPr txBox="1"/>
          <p:nvPr>
            <p:ph idx="12" type="sldNum"/>
          </p:nvPr>
        </p:nvSpPr>
        <p:spPr>
          <a:xfrm>
            <a:off x="9345983" y="6237287"/>
            <a:ext cx="284443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68"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2" name="Shape 162"/>
        <p:cNvGrpSpPr/>
        <p:nvPr/>
      </p:nvGrpSpPr>
      <p:grpSpPr>
        <a:xfrm>
          <a:off x="0" y="0"/>
          <a:ext cx="0" cy="0"/>
          <a:chOff x="0" y="0"/>
          <a:chExt cx="0" cy="0"/>
        </a:xfrm>
      </p:grpSpPr>
      <p:pic>
        <p:nvPicPr>
          <p:cNvPr descr="未命名-1" id="163" name="Google Shape;163;p136"/>
          <p:cNvPicPr preferRelativeResize="0"/>
          <p:nvPr/>
        </p:nvPicPr>
        <p:blipFill rotWithShape="1">
          <a:blip r:embed="rId1">
            <a:alphaModFix/>
          </a:blip>
          <a:srcRect b="0" l="0" r="0" t="0"/>
          <a:stretch/>
        </p:blipFill>
        <p:spPr>
          <a:xfrm>
            <a:off x="0" y="6235700"/>
            <a:ext cx="12190413" cy="622300"/>
          </a:xfrm>
          <a:prstGeom prst="rect">
            <a:avLst/>
          </a:prstGeom>
          <a:noFill/>
          <a:ln>
            <a:noFill/>
          </a:ln>
        </p:spPr>
      </p:pic>
      <p:sp>
        <p:nvSpPr>
          <p:cNvPr id="164" name="Google Shape;164;p136"/>
          <p:cNvSpPr txBox="1"/>
          <p:nvPr>
            <p:ph type="title"/>
          </p:nvPr>
        </p:nvSpPr>
        <p:spPr>
          <a:xfrm>
            <a:off x="526981" y="115887"/>
            <a:ext cx="10971372"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1" i="0" sz="4000" u="none" cap="none" strike="noStrike">
                <a:solidFill>
                  <a:srgbClr val="A50021"/>
                </a:solidFill>
                <a:latin typeface="Times New Roman"/>
                <a:ea typeface="Times New Roman"/>
                <a:cs typeface="Times New Roman"/>
                <a:sym typeface="Times New Roman"/>
              </a:defRPr>
            </a:lvl1pPr>
            <a:lvl2pPr lvl="1" marR="0" rtl="0" algn="ctr">
              <a:lnSpc>
                <a:spcPct val="100000"/>
              </a:lnSpc>
              <a:spcBef>
                <a:spcPts val="0"/>
              </a:spcBef>
              <a:spcAft>
                <a:spcPts val="0"/>
              </a:spcAft>
              <a:buClr>
                <a:srgbClr val="000000"/>
              </a:buClr>
              <a:buSzPts val="1400"/>
              <a:buFont typeface="Arial"/>
              <a:buNone/>
              <a:defRPr b="1" i="0" sz="4000" u="none" cap="none" strike="noStrike">
                <a:solidFill>
                  <a:srgbClr val="A50021"/>
                </a:solidFill>
                <a:latin typeface="Times New Roman"/>
                <a:ea typeface="Times New Roman"/>
                <a:cs typeface="Times New Roman"/>
                <a:sym typeface="Times New Roman"/>
              </a:defRPr>
            </a:lvl2pPr>
            <a:lvl3pPr lvl="2" marR="0" rtl="0" algn="ctr">
              <a:lnSpc>
                <a:spcPct val="100000"/>
              </a:lnSpc>
              <a:spcBef>
                <a:spcPts val="0"/>
              </a:spcBef>
              <a:spcAft>
                <a:spcPts val="0"/>
              </a:spcAft>
              <a:buClr>
                <a:srgbClr val="000000"/>
              </a:buClr>
              <a:buSzPts val="1400"/>
              <a:buFont typeface="Arial"/>
              <a:buNone/>
              <a:defRPr b="1" i="0" sz="4000" u="none" cap="none" strike="noStrike">
                <a:solidFill>
                  <a:srgbClr val="A50021"/>
                </a:solidFill>
                <a:latin typeface="Times New Roman"/>
                <a:ea typeface="Times New Roman"/>
                <a:cs typeface="Times New Roman"/>
                <a:sym typeface="Times New Roman"/>
              </a:defRPr>
            </a:lvl3pPr>
            <a:lvl4pPr lvl="3" marR="0" rtl="0" algn="ctr">
              <a:lnSpc>
                <a:spcPct val="100000"/>
              </a:lnSpc>
              <a:spcBef>
                <a:spcPts val="0"/>
              </a:spcBef>
              <a:spcAft>
                <a:spcPts val="0"/>
              </a:spcAft>
              <a:buClr>
                <a:srgbClr val="000000"/>
              </a:buClr>
              <a:buSzPts val="1400"/>
              <a:buFont typeface="Arial"/>
              <a:buNone/>
              <a:defRPr b="1" i="0" sz="4000" u="none" cap="none" strike="noStrike">
                <a:solidFill>
                  <a:srgbClr val="A50021"/>
                </a:solidFill>
                <a:latin typeface="Times New Roman"/>
                <a:ea typeface="Times New Roman"/>
                <a:cs typeface="Times New Roman"/>
                <a:sym typeface="Times New Roman"/>
              </a:defRPr>
            </a:lvl4pPr>
            <a:lvl5pPr lvl="4" marR="0" rtl="0" algn="ctr">
              <a:lnSpc>
                <a:spcPct val="100000"/>
              </a:lnSpc>
              <a:spcBef>
                <a:spcPts val="0"/>
              </a:spcBef>
              <a:spcAft>
                <a:spcPts val="0"/>
              </a:spcAft>
              <a:buClr>
                <a:srgbClr val="000000"/>
              </a:buClr>
              <a:buSzPts val="1400"/>
              <a:buFont typeface="Arial"/>
              <a:buNone/>
              <a:defRPr b="1" i="0" sz="4000" u="none" cap="none" strike="noStrike">
                <a:solidFill>
                  <a:srgbClr val="A50021"/>
                </a:solidFill>
                <a:latin typeface="Times New Roman"/>
                <a:ea typeface="Times New Roman"/>
                <a:cs typeface="Times New Roman"/>
                <a:sym typeface="Times New Roman"/>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9pPr>
          </a:lstStyle>
          <a:p/>
        </p:txBody>
      </p:sp>
      <p:sp>
        <p:nvSpPr>
          <p:cNvPr id="165" name="Google Shape;165;p136"/>
          <p:cNvSpPr txBox="1"/>
          <p:nvPr>
            <p:ph idx="1" type="body"/>
          </p:nvPr>
        </p:nvSpPr>
        <p:spPr>
          <a:xfrm>
            <a:off x="609521" y="1600200"/>
            <a:ext cx="10971372" cy="452596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Times New Roman"/>
              <a:buChar char="•"/>
              <a:defRPr b="0" i="0" sz="3200" u="none" cap="none" strike="noStrike">
                <a:solidFill>
                  <a:schemeClr val="dk1"/>
                </a:solidFill>
                <a:latin typeface="Times New Roman"/>
                <a:ea typeface="Times New Roman"/>
                <a:cs typeface="Times New Roman"/>
                <a:sym typeface="Times New Roman"/>
              </a:defRPr>
            </a:lvl1pPr>
            <a:lvl2pPr indent="-406400" lvl="1" marL="914400" marR="0" rtl="0" algn="l">
              <a:lnSpc>
                <a:spcPct val="100000"/>
              </a:lnSpc>
              <a:spcBef>
                <a:spcPts val="560"/>
              </a:spcBef>
              <a:spcAft>
                <a:spcPts val="0"/>
              </a:spcAft>
              <a:buClr>
                <a:schemeClr val="dk1"/>
              </a:buClr>
              <a:buSzPts val="2800"/>
              <a:buFont typeface="Times New Roman"/>
              <a:buChar char="•"/>
              <a:defRPr b="0" i="0" sz="2800" u="none" cap="none" strike="noStrike">
                <a:solidFill>
                  <a:schemeClr val="dk1"/>
                </a:solidFill>
                <a:latin typeface="Times New Roman"/>
                <a:ea typeface="Times New Roman"/>
                <a:cs typeface="Times New Roman"/>
                <a:sym typeface="Times New Roman"/>
              </a:defRPr>
            </a:lvl2pPr>
            <a:lvl3pPr indent="-381000" lvl="2" marL="1371600" marR="0" rtl="0" algn="l">
              <a:lnSpc>
                <a:spcPct val="100000"/>
              </a:lnSpc>
              <a:spcBef>
                <a:spcPts val="480"/>
              </a:spcBef>
              <a:spcAft>
                <a:spcPts val="0"/>
              </a:spcAft>
              <a:buClr>
                <a:schemeClr val="dk1"/>
              </a:buClr>
              <a:buSzPts val="2400"/>
              <a:buFont typeface="Times New Roman"/>
              <a:buChar char="•"/>
              <a:defRPr b="0" i="0" sz="2400" u="none" cap="none" strike="noStrike">
                <a:solidFill>
                  <a:schemeClr val="dk1"/>
                </a:solidFill>
                <a:latin typeface="Times New Roman"/>
                <a:ea typeface="Times New Roman"/>
                <a:cs typeface="Times New Roman"/>
                <a:sym typeface="Times New Roman"/>
              </a:defRPr>
            </a:lvl3pPr>
            <a:lvl4pPr indent="-355600" lvl="3" marL="1828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4pPr>
            <a:lvl5pPr indent="-355600" lvl="4" marL="22860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66" name="Google Shape;166;p136"/>
          <p:cNvSpPr txBox="1"/>
          <p:nvPr>
            <p:ph idx="10" type="dt"/>
          </p:nvPr>
        </p:nvSpPr>
        <p:spPr>
          <a:xfrm>
            <a:off x="609521" y="6245225"/>
            <a:ext cx="284443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67" name="Google Shape;167;p136"/>
          <p:cNvSpPr txBox="1"/>
          <p:nvPr>
            <p:ph idx="11" type="ftr"/>
          </p:nvPr>
        </p:nvSpPr>
        <p:spPr>
          <a:xfrm>
            <a:off x="4165058" y="6245225"/>
            <a:ext cx="3860297"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68" name="Google Shape;168;p136"/>
          <p:cNvSpPr txBox="1"/>
          <p:nvPr>
            <p:ph idx="12" type="sldNum"/>
          </p:nvPr>
        </p:nvSpPr>
        <p:spPr>
          <a:xfrm>
            <a:off x="9345983" y="6237287"/>
            <a:ext cx="284443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9" name="Shape 179"/>
        <p:cNvGrpSpPr/>
        <p:nvPr/>
      </p:nvGrpSpPr>
      <p:grpSpPr>
        <a:xfrm>
          <a:off x="0" y="0"/>
          <a:ext cx="0" cy="0"/>
          <a:chOff x="0" y="0"/>
          <a:chExt cx="0" cy="0"/>
        </a:xfrm>
      </p:grpSpPr>
      <p:sp>
        <p:nvSpPr>
          <p:cNvPr id="180" name="Google Shape;180;g242245b5dfa_0_96"/>
          <p:cNvSpPr txBox="1"/>
          <p:nvPr/>
        </p:nvSpPr>
        <p:spPr>
          <a:xfrm>
            <a:off x="607403" y="1223962"/>
            <a:ext cx="10941900" cy="5184900"/>
          </a:xfrm>
          <a:prstGeom prst="rect">
            <a:avLst/>
          </a:prstGeom>
          <a:solidFill>
            <a:srgbClr val="EEF6EF"/>
          </a:solidFill>
          <a:ln cap="flat" cmpd="sng" w="25400">
            <a:solidFill>
              <a:srgbClr val="117F3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1" name="Google Shape;181;g242245b5dfa_0_96"/>
          <p:cNvSpPr/>
          <p:nvPr/>
        </p:nvSpPr>
        <p:spPr>
          <a:xfrm>
            <a:off x="0" y="-1587"/>
            <a:ext cx="12190406" cy="1743075"/>
          </a:xfrm>
          <a:custGeom>
            <a:rect b="b" l="l" r="r" t="t"/>
            <a:pathLst>
              <a:path extrusionOk="0" h="1098" w="5760">
                <a:moveTo>
                  <a:pt x="0" y="0"/>
                </a:moveTo>
                <a:lnTo>
                  <a:pt x="0" y="619"/>
                </a:lnTo>
                <a:cubicBezTo>
                  <a:pt x="420" y="536"/>
                  <a:pt x="2221" y="477"/>
                  <a:pt x="2633" y="495"/>
                </a:cubicBezTo>
                <a:cubicBezTo>
                  <a:pt x="3045" y="513"/>
                  <a:pt x="4699" y="513"/>
                  <a:pt x="5760" y="1098"/>
                </a:cubicBezTo>
                <a:lnTo>
                  <a:pt x="5760" y="1"/>
                </a:lnTo>
                <a:lnTo>
                  <a:pt x="0" y="0"/>
                </a:lnTo>
                <a:close/>
              </a:path>
            </a:pathLst>
          </a:custGeom>
          <a:gradFill>
            <a:gsLst>
              <a:gs pos="0">
                <a:schemeClr val="hlink"/>
              </a:gs>
              <a:gs pos="100000">
                <a:srgbClr val="2041A2"/>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2" name="Google Shape;182;g242245b5dfa_0_96"/>
          <p:cNvSpPr txBox="1"/>
          <p:nvPr/>
        </p:nvSpPr>
        <p:spPr>
          <a:xfrm>
            <a:off x="0" y="6551612"/>
            <a:ext cx="12190500" cy="333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descr="sky" id="183" name="Google Shape;183;g242245b5dfa_0_96"/>
          <p:cNvSpPr/>
          <p:nvPr/>
        </p:nvSpPr>
        <p:spPr>
          <a:xfrm>
            <a:off x="0" y="-1587"/>
            <a:ext cx="12209454" cy="1350963"/>
          </a:xfrm>
          <a:custGeom>
            <a:rect b="b" l="l" r="r" t="t"/>
            <a:pathLst>
              <a:path extrusionOk="0" h="851" w="5769">
                <a:moveTo>
                  <a:pt x="0" y="0"/>
                </a:moveTo>
                <a:lnTo>
                  <a:pt x="0" y="732"/>
                </a:lnTo>
                <a:cubicBezTo>
                  <a:pt x="72" y="726"/>
                  <a:pt x="896" y="522"/>
                  <a:pt x="2277" y="476"/>
                </a:cubicBezTo>
                <a:cubicBezTo>
                  <a:pt x="3658" y="430"/>
                  <a:pt x="5102" y="568"/>
                  <a:pt x="5769" y="851"/>
                </a:cubicBezTo>
                <a:lnTo>
                  <a:pt x="5768" y="1"/>
                </a:lnTo>
                <a:lnTo>
                  <a:pt x="0" y="0"/>
                </a:lnTo>
                <a:close/>
              </a:path>
            </a:pathLst>
          </a:custGeom>
          <a:blipFill rotWithShape="1">
            <a:blip r:embed="rId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4" name="Google Shape;184;g242245b5dfa_0_96"/>
          <p:cNvSpPr txBox="1"/>
          <p:nvPr/>
        </p:nvSpPr>
        <p:spPr>
          <a:xfrm>
            <a:off x="143914" y="6489700"/>
            <a:ext cx="4127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DE5D0"/>
              </a:buClr>
              <a:buSzPts val="2000"/>
              <a:buFont typeface="Calibri"/>
              <a:buNone/>
            </a:pPr>
            <a:r>
              <a:rPr b="1" i="1" lang="en-US" sz="2000" u="none" cap="none" strike="noStrike">
                <a:solidFill>
                  <a:srgbClr val="CDE5D0"/>
                </a:solidFill>
                <a:latin typeface="Calibri"/>
                <a:ea typeface="Calibri"/>
                <a:cs typeface="Calibri"/>
                <a:sym typeface="Calibri"/>
              </a:rPr>
              <a:t>I-SHOU UNIVERSITY</a:t>
            </a:r>
            <a:endParaRPr b="0" i="0" sz="1400" u="none" cap="none" strike="noStrike">
              <a:solidFill>
                <a:srgbClr val="000000"/>
              </a:solidFill>
              <a:latin typeface="Arial"/>
              <a:ea typeface="Arial"/>
              <a:cs typeface="Arial"/>
              <a:sym typeface="Arial"/>
            </a:endParaRPr>
          </a:p>
        </p:txBody>
      </p:sp>
      <p:sp>
        <p:nvSpPr>
          <p:cNvPr id="185" name="Google Shape;185;g242245b5dfa_0_96"/>
          <p:cNvSpPr txBox="1"/>
          <p:nvPr>
            <p:ph idx="1" type="body"/>
          </p:nvPr>
        </p:nvSpPr>
        <p:spPr>
          <a:xfrm>
            <a:off x="620101" y="1193800"/>
            <a:ext cx="10971300" cy="5105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560"/>
              </a:spcBef>
              <a:spcAft>
                <a:spcPts val="0"/>
              </a:spcAft>
              <a:buClr>
                <a:schemeClr val="hlink"/>
              </a:buClr>
              <a:buSzPts val="2800"/>
              <a:buFont typeface="Noto Sans Symbols"/>
              <a:buChar char="❖"/>
              <a:defRPr b="1" i="0" sz="2800" u="none" cap="none" strike="noStrike">
                <a:solidFill>
                  <a:schemeClr val="dk1"/>
                </a:solidFill>
                <a:latin typeface="Verdana"/>
                <a:ea typeface="Verdana"/>
                <a:cs typeface="Verdana"/>
                <a:sym typeface="Verdana"/>
              </a:defRPr>
            </a:lvl1pPr>
            <a:lvl2pPr indent="-381000" lvl="1" marL="914400" marR="0" rtl="0" algn="l">
              <a:lnSpc>
                <a:spcPct val="100000"/>
              </a:lnSpc>
              <a:spcBef>
                <a:spcPts val="480"/>
              </a:spcBef>
              <a:spcAft>
                <a:spcPts val="0"/>
              </a:spcAft>
              <a:buClr>
                <a:schemeClr val="accent1"/>
              </a:buClr>
              <a:buSzPts val="2400"/>
              <a:buFont typeface="Noto Sans Symbols"/>
              <a:buChar char="▪"/>
              <a:defRPr b="0" i="0" sz="2400" u="none" cap="none" strike="noStrike">
                <a:solidFill>
                  <a:schemeClr val="dk1"/>
                </a:solidFill>
                <a:latin typeface="Arial"/>
                <a:ea typeface="Arial"/>
                <a:cs typeface="Arial"/>
                <a:sym typeface="Arial"/>
              </a:defRPr>
            </a:lvl2pPr>
            <a:lvl3pPr indent="-368300" lvl="2" marL="1371600" marR="0" rtl="0" algn="l">
              <a:lnSpc>
                <a:spcPct val="100000"/>
              </a:lnSpc>
              <a:spcBef>
                <a:spcPts val="44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86" name="Google Shape;186;g242245b5dfa_0_96"/>
          <p:cNvSpPr txBox="1"/>
          <p:nvPr>
            <p:ph type="title"/>
          </p:nvPr>
        </p:nvSpPr>
        <p:spPr>
          <a:xfrm>
            <a:off x="609520" y="152400"/>
            <a:ext cx="11073000" cy="5637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1" i="0" sz="3200" u="none" cap="none" strike="noStrike">
                <a:solidFill>
                  <a:schemeClr val="lt1"/>
                </a:solidFill>
                <a:latin typeface="Verdana"/>
                <a:ea typeface="Verdana"/>
                <a:cs typeface="Verdana"/>
                <a:sym typeface="Verdana"/>
              </a:defRPr>
            </a:lvl1pPr>
            <a:lvl2pPr lvl="1" marR="0" rtl="0" algn="ctr">
              <a:lnSpc>
                <a:spcPct val="100000"/>
              </a:lnSpc>
              <a:spcBef>
                <a:spcPts val="0"/>
              </a:spcBef>
              <a:spcAft>
                <a:spcPts val="0"/>
              </a:spcAft>
              <a:buClr>
                <a:srgbClr val="000000"/>
              </a:buClr>
              <a:buSzPts val="1400"/>
              <a:buFont typeface="Arial"/>
              <a:buNone/>
              <a:defRPr b="1" i="0" sz="3200" u="none" cap="none" strike="noStrike">
                <a:solidFill>
                  <a:schemeClr val="lt1"/>
                </a:solidFill>
                <a:latin typeface="Verdana"/>
                <a:ea typeface="Verdana"/>
                <a:cs typeface="Verdana"/>
                <a:sym typeface="Verdana"/>
              </a:defRPr>
            </a:lvl2pPr>
            <a:lvl3pPr lvl="2" marR="0" rtl="0" algn="ctr">
              <a:lnSpc>
                <a:spcPct val="100000"/>
              </a:lnSpc>
              <a:spcBef>
                <a:spcPts val="0"/>
              </a:spcBef>
              <a:spcAft>
                <a:spcPts val="0"/>
              </a:spcAft>
              <a:buClr>
                <a:srgbClr val="000000"/>
              </a:buClr>
              <a:buSzPts val="1400"/>
              <a:buFont typeface="Arial"/>
              <a:buNone/>
              <a:defRPr b="1" i="0" sz="3200" u="none" cap="none" strike="noStrike">
                <a:solidFill>
                  <a:schemeClr val="lt1"/>
                </a:solidFill>
                <a:latin typeface="Verdana"/>
                <a:ea typeface="Verdana"/>
                <a:cs typeface="Verdana"/>
                <a:sym typeface="Verdana"/>
              </a:defRPr>
            </a:lvl3pPr>
            <a:lvl4pPr lvl="3" marR="0" rtl="0" algn="ctr">
              <a:lnSpc>
                <a:spcPct val="100000"/>
              </a:lnSpc>
              <a:spcBef>
                <a:spcPts val="0"/>
              </a:spcBef>
              <a:spcAft>
                <a:spcPts val="0"/>
              </a:spcAft>
              <a:buClr>
                <a:srgbClr val="000000"/>
              </a:buClr>
              <a:buSzPts val="1400"/>
              <a:buFont typeface="Arial"/>
              <a:buNone/>
              <a:defRPr b="1" i="0" sz="3200" u="none" cap="none" strike="noStrike">
                <a:solidFill>
                  <a:schemeClr val="lt1"/>
                </a:solidFill>
                <a:latin typeface="Verdana"/>
                <a:ea typeface="Verdana"/>
                <a:cs typeface="Verdana"/>
                <a:sym typeface="Verdana"/>
              </a:defRPr>
            </a:lvl4pPr>
            <a:lvl5pPr lvl="4" marR="0" rtl="0" algn="ctr">
              <a:lnSpc>
                <a:spcPct val="100000"/>
              </a:lnSpc>
              <a:spcBef>
                <a:spcPts val="0"/>
              </a:spcBef>
              <a:spcAft>
                <a:spcPts val="0"/>
              </a:spcAft>
              <a:buClr>
                <a:srgbClr val="000000"/>
              </a:buClr>
              <a:buSzPts val="1400"/>
              <a:buFont typeface="Arial"/>
              <a:buNone/>
              <a:defRPr b="1" i="0" sz="3200" u="none" cap="none" strike="noStrike">
                <a:solidFill>
                  <a:schemeClr val="lt1"/>
                </a:solidFill>
                <a:latin typeface="Verdana"/>
                <a:ea typeface="Verdana"/>
                <a:cs typeface="Verdana"/>
                <a:sym typeface="Verdana"/>
              </a:defRPr>
            </a:lvl5pPr>
            <a:lvl6pPr lvl="5" marR="0" rtl="0" algn="ctr">
              <a:lnSpc>
                <a:spcPct val="100000"/>
              </a:lnSpc>
              <a:spcBef>
                <a:spcPts val="0"/>
              </a:spcBef>
              <a:spcAft>
                <a:spcPts val="0"/>
              </a:spcAft>
              <a:buClr>
                <a:srgbClr val="000000"/>
              </a:buClr>
              <a:buSzPts val="1400"/>
              <a:buFont typeface="Arial"/>
              <a:buNone/>
              <a:defRPr b="1" i="0" sz="3200" u="none" cap="none" strike="noStrike">
                <a:solidFill>
                  <a:schemeClr val="lt1"/>
                </a:solidFill>
                <a:latin typeface="Verdana"/>
                <a:ea typeface="Verdana"/>
                <a:cs typeface="Verdana"/>
                <a:sym typeface="Verdana"/>
              </a:defRPr>
            </a:lvl6pPr>
            <a:lvl7pPr lvl="6" marR="0" rtl="0" algn="ctr">
              <a:lnSpc>
                <a:spcPct val="100000"/>
              </a:lnSpc>
              <a:spcBef>
                <a:spcPts val="0"/>
              </a:spcBef>
              <a:spcAft>
                <a:spcPts val="0"/>
              </a:spcAft>
              <a:buClr>
                <a:srgbClr val="000000"/>
              </a:buClr>
              <a:buSzPts val="1400"/>
              <a:buFont typeface="Arial"/>
              <a:buNone/>
              <a:defRPr b="1" i="0" sz="3200" u="none" cap="none" strike="noStrike">
                <a:solidFill>
                  <a:schemeClr val="lt1"/>
                </a:solidFill>
                <a:latin typeface="Verdana"/>
                <a:ea typeface="Verdana"/>
                <a:cs typeface="Verdana"/>
                <a:sym typeface="Verdana"/>
              </a:defRPr>
            </a:lvl7pPr>
            <a:lvl8pPr lvl="7" marR="0" rtl="0" algn="ctr">
              <a:lnSpc>
                <a:spcPct val="100000"/>
              </a:lnSpc>
              <a:spcBef>
                <a:spcPts val="0"/>
              </a:spcBef>
              <a:spcAft>
                <a:spcPts val="0"/>
              </a:spcAft>
              <a:buClr>
                <a:srgbClr val="000000"/>
              </a:buClr>
              <a:buSzPts val="1400"/>
              <a:buFont typeface="Arial"/>
              <a:buNone/>
              <a:defRPr b="1" i="0" sz="3200" u="none" cap="none" strike="noStrike">
                <a:solidFill>
                  <a:schemeClr val="lt1"/>
                </a:solidFill>
                <a:latin typeface="Verdana"/>
                <a:ea typeface="Verdana"/>
                <a:cs typeface="Verdana"/>
                <a:sym typeface="Verdana"/>
              </a:defRPr>
            </a:lvl8pPr>
            <a:lvl9pPr lvl="8" marR="0" rtl="0" algn="ctr">
              <a:lnSpc>
                <a:spcPct val="100000"/>
              </a:lnSpc>
              <a:spcBef>
                <a:spcPts val="0"/>
              </a:spcBef>
              <a:spcAft>
                <a:spcPts val="0"/>
              </a:spcAft>
              <a:buClr>
                <a:srgbClr val="000000"/>
              </a:buClr>
              <a:buSzPts val="1400"/>
              <a:buFont typeface="Arial"/>
              <a:buNone/>
              <a:defRPr b="1" i="0" sz="3200" u="none" cap="none" strike="noStrike">
                <a:solidFill>
                  <a:schemeClr val="lt1"/>
                </a:solidFill>
                <a:latin typeface="Verdana"/>
                <a:ea typeface="Verdana"/>
                <a:cs typeface="Verdana"/>
                <a:sym typeface="Verdana"/>
              </a:defRPr>
            </a:lvl9pPr>
          </a:lstStyle>
          <a:p/>
        </p:txBody>
      </p:sp>
      <p:sp>
        <p:nvSpPr>
          <p:cNvPr id="187" name="Google Shape;187;g242245b5dfa_0_96"/>
          <p:cNvSpPr txBox="1"/>
          <p:nvPr>
            <p:ph idx="10" type="dt"/>
          </p:nvPr>
        </p:nvSpPr>
        <p:spPr>
          <a:xfrm>
            <a:off x="304760" y="6567487"/>
            <a:ext cx="3555600" cy="230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88" name="Google Shape;188;g242245b5dfa_0_96"/>
          <p:cNvSpPr txBox="1"/>
          <p:nvPr>
            <p:ph idx="11" type="ftr"/>
          </p:nvPr>
        </p:nvSpPr>
        <p:spPr>
          <a:xfrm>
            <a:off x="8025347" y="6578600"/>
            <a:ext cx="3860400" cy="214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89" name="Google Shape;189;g242245b5dfa_0_96"/>
          <p:cNvSpPr txBox="1"/>
          <p:nvPr>
            <p:ph idx="12" type="sldNum"/>
          </p:nvPr>
        </p:nvSpPr>
        <p:spPr>
          <a:xfrm>
            <a:off x="4368227" y="6572250"/>
            <a:ext cx="2844300" cy="2097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73" r:id="rId2"/>
    <p:sldLayoutId id="2147483674"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9" name="Shape 199"/>
        <p:cNvGrpSpPr/>
        <p:nvPr/>
      </p:nvGrpSpPr>
      <p:grpSpPr>
        <a:xfrm>
          <a:off x="0" y="0"/>
          <a:ext cx="0" cy="0"/>
          <a:chOff x="0" y="0"/>
          <a:chExt cx="0" cy="0"/>
        </a:xfrm>
      </p:grpSpPr>
      <p:pic>
        <p:nvPicPr>
          <p:cNvPr descr="未命名-1" id="200" name="Google Shape;200;p138"/>
          <p:cNvPicPr preferRelativeResize="0"/>
          <p:nvPr/>
        </p:nvPicPr>
        <p:blipFill rotWithShape="1">
          <a:blip r:embed="rId1">
            <a:alphaModFix/>
          </a:blip>
          <a:srcRect b="0" l="0" r="0" t="0"/>
          <a:stretch/>
        </p:blipFill>
        <p:spPr>
          <a:xfrm>
            <a:off x="0" y="6235700"/>
            <a:ext cx="12190413" cy="622300"/>
          </a:xfrm>
          <a:prstGeom prst="rect">
            <a:avLst/>
          </a:prstGeom>
          <a:noFill/>
          <a:ln>
            <a:noFill/>
          </a:ln>
        </p:spPr>
      </p:pic>
      <p:sp>
        <p:nvSpPr>
          <p:cNvPr id="201" name="Google Shape;201;p138"/>
          <p:cNvSpPr txBox="1"/>
          <p:nvPr>
            <p:ph type="title"/>
          </p:nvPr>
        </p:nvSpPr>
        <p:spPr>
          <a:xfrm>
            <a:off x="526981" y="115887"/>
            <a:ext cx="10971372"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1" i="0" sz="4000" u="none" cap="none" strike="noStrike">
                <a:solidFill>
                  <a:srgbClr val="A50021"/>
                </a:solidFill>
                <a:latin typeface="Times New Roman"/>
                <a:ea typeface="Times New Roman"/>
                <a:cs typeface="Times New Roman"/>
                <a:sym typeface="Times New Roman"/>
              </a:defRPr>
            </a:lvl1pPr>
            <a:lvl2pPr lvl="1" marR="0" rtl="0" algn="ctr">
              <a:lnSpc>
                <a:spcPct val="100000"/>
              </a:lnSpc>
              <a:spcBef>
                <a:spcPts val="0"/>
              </a:spcBef>
              <a:spcAft>
                <a:spcPts val="0"/>
              </a:spcAft>
              <a:buClr>
                <a:srgbClr val="000000"/>
              </a:buClr>
              <a:buSzPts val="1400"/>
              <a:buFont typeface="Arial"/>
              <a:buNone/>
              <a:defRPr b="1" i="0" sz="4000" u="none" cap="none" strike="noStrike">
                <a:solidFill>
                  <a:srgbClr val="A50021"/>
                </a:solidFill>
                <a:latin typeface="Times New Roman"/>
                <a:ea typeface="Times New Roman"/>
                <a:cs typeface="Times New Roman"/>
                <a:sym typeface="Times New Roman"/>
              </a:defRPr>
            </a:lvl2pPr>
            <a:lvl3pPr lvl="2" marR="0" rtl="0" algn="ctr">
              <a:lnSpc>
                <a:spcPct val="100000"/>
              </a:lnSpc>
              <a:spcBef>
                <a:spcPts val="0"/>
              </a:spcBef>
              <a:spcAft>
                <a:spcPts val="0"/>
              </a:spcAft>
              <a:buClr>
                <a:srgbClr val="000000"/>
              </a:buClr>
              <a:buSzPts val="1400"/>
              <a:buFont typeface="Arial"/>
              <a:buNone/>
              <a:defRPr b="1" i="0" sz="4000" u="none" cap="none" strike="noStrike">
                <a:solidFill>
                  <a:srgbClr val="A50021"/>
                </a:solidFill>
                <a:latin typeface="Times New Roman"/>
                <a:ea typeface="Times New Roman"/>
                <a:cs typeface="Times New Roman"/>
                <a:sym typeface="Times New Roman"/>
              </a:defRPr>
            </a:lvl3pPr>
            <a:lvl4pPr lvl="3" marR="0" rtl="0" algn="ctr">
              <a:lnSpc>
                <a:spcPct val="100000"/>
              </a:lnSpc>
              <a:spcBef>
                <a:spcPts val="0"/>
              </a:spcBef>
              <a:spcAft>
                <a:spcPts val="0"/>
              </a:spcAft>
              <a:buClr>
                <a:srgbClr val="000000"/>
              </a:buClr>
              <a:buSzPts val="1400"/>
              <a:buFont typeface="Arial"/>
              <a:buNone/>
              <a:defRPr b="1" i="0" sz="4000" u="none" cap="none" strike="noStrike">
                <a:solidFill>
                  <a:srgbClr val="A50021"/>
                </a:solidFill>
                <a:latin typeface="Times New Roman"/>
                <a:ea typeface="Times New Roman"/>
                <a:cs typeface="Times New Roman"/>
                <a:sym typeface="Times New Roman"/>
              </a:defRPr>
            </a:lvl4pPr>
            <a:lvl5pPr lvl="4" marR="0" rtl="0" algn="ctr">
              <a:lnSpc>
                <a:spcPct val="100000"/>
              </a:lnSpc>
              <a:spcBef>
                <a:spcPts val="0"/>
              </a:spcBef>
              <a:spcAft>
                <a:spcPts val="0"/>
              </a:spcAft>
              <a:buClr>
                <a:srgbClr val="000000"/>
              </a:buClr>
              <a:buSzPts val="1400"/>
              <a:buFont typeface="Arial"/>
              <a:buNone/>
              <a:defRPr b="1" i="0" sz="4000" u="none" cap="none" strike="noStrike">
                <a:solidFill>
                  <a:srgbClr val="A50021"/>
                </a:solidFill>
                <a:latin typeface="Times New Roman"/>
                <a:ea typeface="Times New Roman"/>
                <a:cs typeface="Times New Roman"/>
                <a:sym typeface="Times New Roman"/>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9pPr>
          </a:lstStyle>
          <a:p/>
        </p:txBody>
      </p:sp>
      <p:sp>
        <p:nvSpPr>
          <p:cNvPr id="202" name="Google Shape;202;p138"/>
          <p:cNvSpPr txBox="1"/>
          <p:nvPr>
            <p:ph idx="1" type="body"/>
          </p:nvPr>
        </p:nvSpPr>
        <p:spPr>
          <a:xfrm>
            <a:off x="609521" y="1600200"/>
            <a:ext cx="10971372" cy="452596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Times New Roman"/>
              <a:buChar char="•"/>
              <a:defRPr b="0" i="0" sz="3200" u="none" cap="none" strike="noStrike">
                <a:solidFill>
                  <a:schemeClr val="dk1"/>
                </a:solidFill>
                <a:latin typeface="Times New Roman"/>
                <a:ea typeface="Times New Roman"/>
                <a:cs typeface="Times New Roman"/>
                <a:sym typeface="Times New Roman"/>
              </a:defRPr>
            </a:lvl1pPr>
            <a:lvl2pPr indent="-406400" lvl="1" marL="914400" marR="0" rtl="0" algn="l">
              <a:lnSpc>
                <a:spcPct val="100000"/>
              </a:lnSpc>
              <a:spcBef>
                <a:spcPts val="560"/>
              </a:spcBef>
              <a:spcAft>
                <a:spcPts val="0"/>
              </a:spcAft>
              <a:buClr>
                <a:schemeClr val="dk1"/>
              </a:buClr>
              <a:buSzPts val="2800"/>
              <a:buFont typeface="Times New Roman"/>
              <a:buChar char="•"/>
              <a:defRPr b="0" i="0" sz="2800" u="none" cap="none" strike="noStrike">
                <a:solidFill>
                  <a:schemeClr val="dk1"/>
                </a:solidFill>
                <a:latin typeface="Times New Roman"/>
                <a:ea typeface="Times New Roman"/>
                <a:cs typeface="Times New Roman"/>
                <a:sym typeface="Times New Roman"/>
              </a:defRPr>
            </a:lvl2pPr>
            <a:lvl3pPr indent="-381000" lvl="2" marL="1371600" marR="0" rtl="0" algn="l">
              <a:lnSpc>
                <a:spcPct val="100000"/>
              </a:lnSpc>
              <a:spcBef>
                <a:spcPts val="480"/>
              </a:spcBef>
              <a:spcAft>
                <a:spcPts val="0"/>
              </a:spcAft>
              <a:buClr>
                <a:schemeClr val="dk1"/>
              </a:buClr>
              <a:buSzPts val="2400"/>
              <a:buFont typeface="Times New Roman"/>
              <a:buChar char="•"/>
              <a:defRPr b="0" i="0" sz="2400" u="none" cap="none" strike="noStrike">
                <a:solidFill>
                  <a:schemeClr val="dk1"/>
                </a:solidFill>
                <a:latin typeface="Times New Roman"/>
                <a:ea typeface="Times New Roman"/>
                <a:cs typeface="Times New Roman"/>
                <a:sym typeface="Times New Roman"/>
              </a:defRPr>
            </a:lvl3pPr>
            <a:lvl4pPr indent="-355600" lvl="3" marL="1828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4pPr>
            <a:lvl5pPr indent="-355600" lvl="4" marL="22860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03" name="Google Shape;203;p138"/>
          <p:cNvSpPr txBox="1"/>
          <p:nvPr>
            <p:ph idx="10" type="dt"/>
          </p:nvPr>
        </p:nvSpPr>
        <p:spPr>
          <a:xfrm>
            <a:off x="609521" y="6245225"/>
            <a:ext cx="284443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04" name="Google Shape;204;p138"/>
          <p:cNvSpPr txBox="1"/>
          <p:nvPr>
            <p:ph idx="11" type="ftr"/>
          </p:nvPr>
        </p:nvSpPr>
        <p:spPr>
          <a:xfrm>
            <a:off x="4165058" y="6245225"/>
            <a:ext cx="3860297"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05" name="Google Shape;205;p138"/>
          <p:cNvSpPr txBox="1"/>
          <p:nvPr>
            <p:ph idx="12" type="sldNum"/>
          </p:nvPr>
        </p:nvSpPr>
        <p:spPr>
          <a:xfrm>
            <a:off x="9345983" y="6237287"/>
            <a:ext cx="284443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76"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00CC"/>
            </a:gs>
            <a:gs pos="50000">
              <a:srgbClr val="0066FF"/>
            </a:gs>
            <a:gs pos="100000">
              <a:srgbClr val="0000CC"/>
            </a:gs>
          </a:gsLst>
          <a:lin ang="5400000" scaled="0"/>
        </a:gradFill>
      </p:bgPr>
    </p:bg>
    <p:spTree>
      <p:nvGrpSpPr>
        <p:cNvPr id="212" name="Shape 212"/>
        <p:cNvGrpSpPr/>
        <p:nvPr/>
      </p:nvGrpSpPr>
      <p:grpSpPr>
        <a:xfrm>
          <a:off x="0" y="0"/>
          <a:ext cx="0" cy="0"/>
          <a:chOff x="0" y="0"/>
          <a:chExt cx="0" cy="0"/>
        </a:xfrm>
      </p:grpSpPr>
      <p:sp>
        <p:nvSpPr>
          <p:cNvPr id="213" name="Google Shape;213;p162"/>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1" i="0" sz="40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1" i="0" sz="40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1" i="0" sz="40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1" i="0" sz="40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1" i="0" sz="40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1" i="0" sz="40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1" i="0" sz="40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1" i="0" sz="40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1" i="0" sz="4000" u="none" cap="none" strike="noStrike">
                <a:solidFill>
                  <a:schemeClr val="lt1"/>
                </a:solidFill>
                <a:latin typeface="Arial"/>
                <a:ea typeface="Arial"/>
                <a:cs typeface="Arial"/>
                <a:sym typeface="Arial"/>
              </a:defRPr>
            </a:lvl9pPr>
          </a:lstStyle>
          <a:p/>
        </p:txBody>
      </p:sp>
      <p:sp>
        <p:nvSpPr>
          <p:cNvPr id="214" name="Google Shape;214;p162"/>
          <p:cNvSpPr txBox="1"/>
          <p:nvPr>
            <p:ph idx="1" type="body"/>
          </p:nvPr>
        </p:nvSpPr>
        <p:spPr>
          <a:xfrm>
            <a:off x="1583060" y="1196975"/>
            <a:ext cx="9997832" cy="4929188"/>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1pPr>
            <a:lvl2pPr indent="-355600" lvl="1" marL="914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2pPr>
            <a:lvl3pPr indent="-330200" lvl="2" marL="1371600" marR="0" rtl="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3pPr>
            <a:lvl4pPr indent="-304800" lvl="3" marL="1828800" marR="0" rtl="0" algn="l">
              <a:lnSpc>
                <a:spcPct val="100000"/>
              </a:lnSpc>
              <a:spcBef>
                <a:spcPts val="24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42900" lvl="5" marL="27432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6pPr>
            <a:lvl7pPr indent="-342900" lvl="6" marL="32004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42900" lvl="7" marL="36576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8pPr>
            <a:lvl9pPr indent="-342900" lvl="8" marL="41148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9pPr>
          </a:lstStyle>
          <a:p/>
        </p:txBody>
      </p:sp>
      <p:sp>
        <p:nvSpPr>
          <p:cNvPr id="215" name="Google Shape;215;p162"/>
          <p:cNvSpPr txBox="1"/>
          <p:nvPr>
            <p:ph idx="10" type="dt"/>
          </p:nvPr>
        </p:nvSpPr>
        <p:spPr>
          <a:xfrm>
            <a:off x="609521" y="6245225"/>
            <a:ext cx="284443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6" name="Google Shape;216;p162"/>
          <p:cNvSpPr txBox="1"/>
          <p:nvPr>
            <p:ph idx="11" type="ftr"/>
          </p:nvPr>
        </p:nvSpPr>
        <p:spPr>
          <a:xfrm>
            <a:off x="4165059" y="6245225"/>
            <a:ext cx="3860297" cy="47625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7" name="Google Shape;217;p162"/>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18" name="Google Shape;218;p162"/>
          <p:cNvSpPr/>
          <p:nvPr/>
        </p:nvSpPr>
        <p:spPr>
          <a:xfrm>
            <a:off x="0" y="3"/>
            <a:ext cx="1007402" cy="6854825"/>
          </a:xfrm>
          <a:prstGeom prst="rect">
            <a:avLst/>
          </a:prstGeom>
          <a:gradFill>
            <a:gsLst>
              <a:gs pos="0">
                <a:srgbClr val="0000FF"/>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DFKai-SB"/>
              <a:ea typeface="DFKai-SB"/>
              <a:cs typeface="DFKai-SB"/>
              <a:sym typeface="DFKai-SB"/>
            </a:endParaRPr>
          </a:p>
        </p:txBody>
      </p:sp>
      <p:pic>
        <p:nvPicPr>
          <p:cNvPr descr="isumark" id="219" name="Google Shape;219;p162">
            <a:hlinkClick r:id="rId1"/>
          </p:cNvPr>
          <p:cNvPicPr preferRelativeResize="0"/>
          <p:nvPr/>
        </p:nvPicPr>
        <p:blipFill rotWithShape="1">
          <a:blip r:embed="rId2">
            <a:alphaModFix/>
          </a:blip>
          <a:srcRect b="0" l="0" r="0" t="0"/>
          <a:stretch/>
        </p:blipFill>
        <p:spPr>
          <a:xfrm>
            <a:off x="46562" y="3"/>
            <a:ext cx="768251" cy="576263"/>
          </a:xfrm>
          <a:prstGeom prst="rect">
            <a:avLst/>
          </a:prstGeom>
          <a:noFill/>
          <a:ln>
            <a:noFill/>
          </a:ln>
        </p:spPr>
      </p:pic>
      <p:pic>
        <p:nvPicPr>
          <p:cNvPr id="220" name="Google Shape;220;p162"/>
          <p:cNvPicPr preferRelativeResize="0"/>
          <p:nvPr/>
        </p:nvPicPr>
        <p:blipFill rotWithShape="1">
          <a:blip r:embed="rId3">
            <a:alphaModFix/>
          </a:blip>
          <a:srcRect b="0" l="0" r="0" t="0"/>
          <a:stretch/>
        </p:blipFill>
        <p:spPr>
          <a:xfrm>
            <a:off x="863488" y="0"/>
            <a:ext cx="139682" cy="6858000"/>
          </a:xfrm>
          <a:prstGeom prst="rect">
            <a:avLst/>
          </a:prstGeom>
          <a:noFill/>
          <a:ln>
            <a:noFill/>
          </a:ln>
        </p:spPr>
      </p:pic>
      <p:sp>
        <p:nvSpPr>
          <p:cNvPr id="221" name="Google Shape;221;p162"/>
          <p:cNvSpPr txBox="1"/>
          <p:nvPr/>
        </p:nvSpPr>
        <p:spPr>
          <a:xfrm rot="5400000">
            <a:off x="-1000344" y="2118668"/>
            <a:ext cx="316865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2" name="Google Shape;222;p162"/>
          <p:cNvSpPr txBox="1"/>
          <p:nvPr/>
        </p:nvSpPr>
        <p:spPr>
          <a:xfrm rot="5400000">
            <a:off x="-1000995" y="2120134"/>
            <a:ext cx="3168650" cy="458732"/>
          </a:xfrm>
          <a:prstGeom prst="rect">
            <a:avLst/>
          </a:prstGeom>
          <a:noFill/>
          <a:ln>
            <a:noFill/>
          </a:ln>
        </p:spPr>
        <p:txBody>
          <a:bodyPr anchorCtr="0" anchor="t" bIns="46775" lIns="89975" spcFirstLastPara="1" rIns="89975" wrap="square" tIns="46775">
            <a:sp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3" name="Google Shape;223;p162"/>
          <p:cNvSpPr/>
          <p:nvPr/>
        </p:nvSpPr>
        <p:spPr>
          <a:xfrm>
            <a:off x="0" y="3"/>
            <a:ext cx="1007402" cy="6854825"/>
          </a:xfrm>
          <a:prstGeom prst="rect">
            <a:avLst/>
          </a:prstGeom>
          <a:gradFill>
            <a:gsLst>
              <a:gs pos="0">
                <a:srgbClr val="0000FF"/>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DFKai-SB"/>
              <a:ea typeface="DFKai-SB"/>
              <a:cs typeface="DFKai-SB"/>
              <a:sym typeface="DFKai-SB"/>
            </a:endParaRPr>
          </a:p>
        </p:txBody>
      </p:sp>
      <p:pic>
        <p:nvPicPr>
          <p:cNvPr descr="isumark" id="224" name="Google Shape;224;p162">
            <a:hlinkClick r:id="rId4"/>
          </p:cNvPr>
          <p:cNvPicPr preferRelativeResize="0"/>
          <p:nvPr/>
        </p:nvPicPr>
        <p:blipFill rotWithShape="1">
          <a:blip r:embed="rId2">
            <a:alphaModFix/>
          </a:blip>
          <a:srcRect b="0" l="0" r="0" t="0"/>
          <a:stretch/>
        </p:blipFill>
        <p:spPr>
          <a:xfrm>
            <a:off x="1" y="3"/>
            <a:ext cx="829625" cy="576263"/>
          </a:xfrm>
          <a:prstGeom prst="rect">
            <a:avLst/>
          </a:prstGeom>
          <a:noFill/>
          <a:ln>
            <a:noFill/>
          </a:ln>
        </p:spPr>
      </p:pic>
      <p:pic>
        <p:nvPicPr>
          <p:cNvPr id="225" name="Google Shape;225;p162"/>
          <p:cNvPicPr preferRelativeResize="0"/>
          <p:nvPr/>
        </p:nvPicPr>
        <p:blipFill rotWithShape="1">
          <a:blip r:embed="rId3">
            <a:alphaModFix/>
          </a:blip>
          <a:srcRect b="0" l="0" r="0" t="0"/>
          <a:stretch/>
        </p:blipFill>
        <p:spPr>
          <a:xfrm>
            <a:off x="863488" y="0"/>
            <a:ext cx="139682" cy="6858000"/>
          </a:xfrm>
          <a:prstGeom prst="rect">
            <a:avLst/>
          </a:prstGeom>
          <a:noFill/>
          <a:ln>
            <a:noFill/>
          </a:ln>
        </p:spPr>
      </p:pic>
      <p:sp>
        <p:nvSpPr>
          <p:cNvPr id="226" name="Google Shape;226;p162"/>
          <p:cNvSpPr txBox="1"/>
          <p:nvPr/>
        </p:nvSpPr>
        <p:spPr>
          <a:xfrm rot="5400000">
            <a:off x="-2425247" y="3511570"/>
            <a:ext cx="5761038"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Arial"/>
              <a:buNone/>
            </a:pPr>
            <a:r>
              <a:rPr b="0" i="0" lang="en-US" sz="2400" u="none" cap="none" strike="noStrike">
                <a:solidFill>
                  <a:srgbClr val="FFFFFF"/>
                </a:solidFill>
                <a:latin typeface="Arial"/>
                <a:ea typeface="Arial"/>
                <a:cs typeface="Arial"/>
                <a:sym typeface="Arial"/>
              </a:rPr>
              <a:t>Office of Library and Information Services</a:t>
            </a:r>
            <a:endParaRPr b="0" i="0" sz="2400" u="none" cap="none" strike="noStrike">
              <a:solidFill>
                <a:srgbClr val="FFFFFF"/>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3" name="Shape 333"/>
        <p:cNvGrpSpPr/>
        <p:nvPr/>
      </p:nvGrpSpPr>
      <p:grpSpPr>
        <a:xfrm>
          <a:off x="0" y="0"/>
          <a:ext cx="0" cy="0"/>
          <a:chOff x="0" y="0"/>
          <a:chExt cx="0" cy="0"/>
        </a:xfrm>
      </p:grpSpPr>
      <p:sp>
        <p:nvSpPr>
          <p:cNvPr id="334" name="Google Shape;334;p163"/>
          <p:cNvSpPr txBox="1"/>
          <p:nvPr>
            <p:ph type="title"/>
          </p:nvPr>
        </p:nvSpPr>
        <p:spPr>
          <a:xfrm>
            <a:off x="609521" y="274638"/>
            <a:ext cx="10971372"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35" name="Google Shape;335;p163"/>
          <p:cNvSpPr txBox="1"/>
          <p:nvPr>
            <p:ph idx="1" type="body"/>
          </p:nvPr>
        </p:nvSpPr>
        <p:spPr>
          <a:xfrm>
            <a:off x="609521" y="1600201"/>
            <a:ext cx="10971372"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36" name="Google Shape;336;p163"/>
          <p:cNvSpPr txBox="1"/>
          <p:nvPr>
            <p:ph idx="10" type="dt"/>
          </p:nvPr>
        </p:nvSpPr>
        <p:spPr>
          <a:xfrm>
            <a:off x="609521" y="6356351"/>
            <a:ext cx="284443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37" name="Google Shape;337;p163"/>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38" name="Google Shape;338;p163"/>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7" name="Shape 417"/>
        <p:cNvGrpSpPr/>
        <p:nvPr/>
      </p:nvGrpSpPr>
      <p:grpSpPr>
        <a:xfrm>
          <a:off x="0" y="0"/>
          <a:ext cx="0" cy="0"/>
          <a:chOff x="0" y="0"/>
          <a:chExt cx="0" cy="0"/>
        </a:xfrm>
      </p:grpSpPr>
      <p:sp>
        <p:nvSpPr>
          <p:cNvPr id="418" name="Google Shape;418;g28ebc4d7a09_0_592"/>
          <p:cNvSpPr txBox="1"/>
          <p:nvPr>
            <p:ph type="title"/>
          </p:nvPr>
        </p:nvSpPr>
        <p:spPr>
          <a:xfrm>
            <a:off x="609520" y="274638"/>
            <a:ext cx="109713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19" name="Google Shape;419;g28ebc4d7a09_0_592"/>
          <p:cNvSpPr txBox="1"/>
          <p:nvPr>
            <p:ph idx="1" type="body"/>
          </p:nvPr>
        </p:nvSpPr>
        <p:spPr>
          <a:xfrm>
            <a:off x="609520" y="1600200"/>
            <a:ext cx="109713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20" name="Google Shape;420;g28ebc4d7a09_0_592"/>
          <p:cNvSpPr txBox="1"/>
          <p:nvPr>
            <p:ph idx="10" type="dt"/>
          </p:nvPr>
        </p:nvSpPr>
        <p:spPr>
          <a:xfrm>
            <a:off x="609520" y="6356350"/>
            <a:ext cx="28443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1" name="Google Shape;421;g28ebc4d7a09_0_592"/>
          <p:cNvSpPr txBox="1"/>
          <p:nvPr>
            <p:ph idx="11" type="ftr"/>
          </p:nvPr>
        </p:nvSpPr>
        <p:spPr>
          <a:xfrm>
            <a:off x="4165053" y="6356350"/>
            <a:ext cx="38604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2" name="Google Shape;422;g28ebc4d7a09_0_592"/>
          <p:cNvSpPr txBox="1"/>
          <p:nvPr>
            <p:ph idx="12" type="sldNum"/>
          </p:nvPr>
        </p:nvSpPr>
        <p:spPr>
          <a:xfrm>
            <a:off x="8736453" y="6356350"/>
            <a:ext cx="28443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4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0.xml"/><Relationship Id="rId3" Type="http://schemas.openxmlformats.org/officeDocument/2006/relationships/image" Target="../media/image110.png"/><Relationship Id="rId4" Type="http://schemas.openxmlformats.org/officeDocument/2006/relationships/image" Target="../media/image10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1.xml"/><Relationship Id="rId3" Type="http://schemas.openxmlformats.org/officeDocument/2006/relationships/image" Target="../media/image101.png"/><Relationship Id="rId4" Type="http://schemas.openxmlformats.org/officeDocument/2006/relationships/image" Target="../media/image11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2.xml"/><Relationship Id="rId3" Type="http://schemas.openxmlformats.org/officeDocument/2006/relationships/image" Target="../media/image9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3.xml"/><Relationship Id="rId3" Type="http://schemas.openxmlformats.org/officeDocument/2006/relationships/image" Target="../media/image11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4.xml"/><Relationship Id="rId3" Type="http://schemas.openxmlformats.org/officeDocument/2006/relationships/image" Target="../media/image10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5.xml"/><Relationship Id="rId3" Type="http://schemas.openxmlformats.org/officeDocument/2006/relationships/image" Target="../media/image103.png"/><Relationship Id="rId4" Type="http://schemas.openxmlformats.org/officeDocument/2006/relationships/image" Target="../media/image10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6.xml"/><Relationship Id="rId3" Type="http://schemas.openxmlformats.org/officeDocument/2006/relationships/image" Target="../media/image10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7.xml"/><Relationship Id="rId3" Type="http://schemas.openxmlformats.org/officeDocument/2006/relationships/image" Target="../media/image10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8.xml"/><Relationship Id="rId3" Type="http://schemas.openxmlformats.org/officeDocument/2006/relationships/image" Target="../media/image99.jpg"/><Relationship Id="rId4" Type="http://schemas.openxmlformats.org/officeDocument/2006/relationships/image" Target="../media/image97.jpg"/><Relationship Id="rId5" Type="http://schemas.openxmlformats.org/officeDocument/2006/relationships/image" Target="../media/image107.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9.xml"/><Relationship Id="rId3" Type="http://schemas.openxmlformats.org/officeDocument/2006/relationships/image" Target="../media/image98.jpg"/><Relationship Id="rId4" Type="http://schemas.openxmlformats.org/officeDocument/2006/relationships/image" Target="../media/image95.jpg"/><Relationship Id="rId5" Type="http://schemas.openxmlformats.org/officeDocument/2006/relationships/image" Target="../media/image1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10.xml"/><Relationship Id="rId3" Type="http://schemas.openxmlformats.org/officeDocument/2006/relationships/image" Target="../media/image109.jpg"/><Relationship Id="rId4" Type="http://schemas.openxmlformats.org/officeDocument/2006/relationships/image" Target="../media/image112.jpg"/><Relationship Id="rId5" Type="http://schemas.openxmlformats.org/officeDocument/2006/relationships/image" Target="../media/image111.jpg"/><Relationship Id="rId6" Type="http://schemas.openxmlformats.org/officeDocument/2006/relationships/image" Target="../media/image126.jpg"/><Relationship Id="rId7" Type="http://schemas.openxmlformats.org/officeDocument/2006/relationships/image" Target="../media/image113.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11.xml"/><Relationship Id="rId3" Type="http://schemas.openxmlformats.org/officeDocument/2006/relationships/image" Target="../media/image12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12.xml"/><Relationship Id="rId3" Type="http://schemas.openxmlformats.org/officeDocument/2006/relationships/image" Target="../media/image118.png"/><Relationship Id="rId4" Type="http://schemas.openxmlformats.org/officeDocument/2006/relationships/image" Target="../media/image11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13.xml"/><Relationship Id="rId3" Type="http://schemas.openxmlformats.org/officeDocument/2006/relationships/image" Target="../media/image11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14.xml"/><Relationship Id="rId3" Type="http://schemas.openxmlformats.org/officeDocument/2006/relationships/image" Target="../media/image120.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15.xml"/><Relationship Id="rId3" Type="http://schemas.openxmlformats.org/officeDocument/2006/relationships/image" Target="../media/image119.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16.xml"/><Relationship Id="rId3" Type="http://schemas.openxmlformats.org/officeDocument/2006/relationships/image" Target="../media/image93.png"/><Relationship Id="rId4" Type="http://schemas.openxmlformats.org/officeDocument/2006/relationships/image" Target="../media/image12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17.xml"/><Relationship Id="rId3" Type="http://schemas.openxmlformats.org/officeDocument/2006/relationships/image" Target="../media/image124.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 Id="rId3" Type="http://schemas.openxmlformats.org/officeDocument/2006/relationships/image" Target="../media/image40.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24.jpg"/><Relationship Id="rId5" Type="http://schemas.openxmlformats.org/officeDocument/2006/relationships/hyperlink" Target="http://slide8.xm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 Id="rId3"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23.jp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33.pn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 Id="rId3" Type="http://schemas.openxmlformats.org/officeDocument/2006/relationships/image" Target="../media/image39.jpg"/><Relationship Id="rId4" Type="http://schemas.openxmlformats.org/officeDocument/2006/relationships/image" Target="../media/image32.png"/><Relationship Id="rId5"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Relationship Id="rId3" Type="http://schemas.openxmlformats.org/officeDocument/2006/relationships/hyperlink" Target="http://www.isu.edu.tw/en1" TargetMode="Externa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6.xml"/><Relationship Id="rId3"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7.xml"/><Relationship Id="rId3"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0.xml"/><Relationship Id="rId3" Type="http://schemas.openxmlformats.org/officeDocument/2006/relationships/image" Target="../media/image42.png"/><Relationship Id="rId4" Type="http://schemas.openxmlformats.org/officeDocument/2006/relationships/hyperlink" Target="mailto:isu10901001a@cloud.isu.edu.tw"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1.xml"/><Relationship Id="rId3" Type="http://schemas.openxmlformats.org/officeDocument/2006/relationships/image" Target="../media/image42.png"/><Relationship Id="rId4" Type="http://schemas.openxmlformats.org/officeDocument/2006/relationships/hyperlink" Target="mailto:isu10901001a@cloud.isu.edu.tw"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4.xml"/><Relationship Id="rId3"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5.xml"/><Relationship Id="rId3"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6.xml"/><Relationship Id="rId3"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7.xml"/><Relationship Id="rId3"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8.xml"/><Relationship Id="rId3"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9.xml"/><Relationship Id="rId3"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image" Target="../media/image3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0.xml"/><Relationship Id="rId3" Type="http://schemas.openxmlformats.org/officeDocument/2006/relationships/image" Target="../media/image5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1.xml"/><Relationship Id="rId3"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2.xml"/><Relationship Id="rId3"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3.xml"/><Relationship Id="rId3" Type="http://schemas.openxmlformats.org/officeDocument/2006/relationships/image" Target="../media/image5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6.xml"/><Relationship Id="rId3"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7.xml"/><Relationship Id="rId3" Type="http://schemas.openxmlformats.org/officeDocument/2006/relationships/hyperlink" Target="https://adfs.isu.edu.tw/adfs/ls/?wa=wsignin1.0&amp;wtrealm=urn:federation:MicrosoftOnline"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1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3.xml"/><Relationship Id="rId3" Type="http://schemas.openxmlformats.org/officeDocument/2006/relationships/image" Target="../media/image56.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4.xml"/><Relationship Id="rId3" Type="http://schemas.openxmlformats.org/officeDocument/2006/relationships/image" Target="../media/image5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5.xml"/><Relationship Id="rId3" Type="http://schemas.openxmlformats.org/officeDocument/2006/relationships/hyperlink" Target="http://netreg.isu.edu.tw/wapp" TargetMode="External"/><Relationship Id="rId4" Type="http://schemas.openxmlformats.org/officeDocument/2006/relationships/image" Target="../media/image60.jpg"/><Relationship Id="rId5" Type="http://schemas.openxmlformats.org/officeDocument/2006/relationships/image" Target="../media/image5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6.xml"/><Relationship Id="rId3" Type="http://schemas.openxmlformats.org/officeDocument/2006/relationships/hyperlink" Target="http://netreg.isu.edu.tw/wapp" TargetMode="External"/><Relationship Id="rId4" Type="http://schemas.openxmlformats.org/officeDocument/2006/relationships/image" Target="../media/image60.jpg"/><Relationship Id="rId5" Type="http://schemas.openxmlformats.org/officeDocument/2006/relationships/image" Target="../media/image5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7.xml"/><Relationship Id="rId3" Type="http://schemas.openxmlformats.org/officeDocument/2006/relationships/image" Target="../media/image7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8.xml"/><Relationship Id="rId3" Type="http://schemas.openxmlformats.org/officeDocument/2006/relationships/image" Target="../media/image7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9.xml"/><Relationship Id="rId3" Type="http://schemas.openxmlformats.org/officeDocument/2006/relationships/image" Target="../media/image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0.xml"/><Relationship Id="rId3" Type="http://schemas.openxmlformats.org/officeDocument/2006/relationships/image" Target="../media/image6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22.jpg"/><Relationship Id="rId4" Type="http://schemas.openxmlformats.org/officeDocument/2006/relationships/image" Target="../media/image21.jpg"/><Relationship Id="rId5" Type="http://schemas.openxmlformats.org/officeDocument/2006/relationships/image" Target="../media/image20.png"/><Relationship Id="rId6" Type="http://schemas.openxmlformats.org/officeDocument/2006/relationships/image" Target="../media/image1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2.xml"/><Relationship Id="rId3" Type="http://schemas.openxmlformats.org/officeDocument/2006/relationships/image" Target="../media/image67.jpg"/><Relationship Id="rId4" Type="http://schemas.openxmlformats.org/officeDocument/2006/relationships/image" Target="../media/image69.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3.xml"/><Relationship Id="rId3" Type="http://schemas.openxmlformats.org/officeDocument/2006/relationships/image" Target="../media/image66.png"/><Relationship Id="rId4" Type="http://schemas.openxmlformats.org/officeDocument/2006/relationships/image" Target="../media/image78.png"/><Relationship Id="rId5" Type="http://schemas.openxmlformats.org/officeDocument/2006/relationships/image" Target="../media/image67.jpg"/><Relationship Id="rId6" Type="http://schemas.openxmlformats.org/officeDocument/2006/relationships/image" Target="../media/image69.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4.xml"/><Relationship Id="rId3" Type="http://schemas.openxmlformats.org/officeDocument/2006/relationships/hyperlink" Target="https://www.isu.edu.tw/newsite/homepage.php?dept_mno=808" TargetMode="External"/><Relationship Id="rId4" Type="http://schemas.openxmlformats.org/officeDocument/2006/relationships/image" Target="../media/image7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5.xml"/><Relationship Id="rId3" Type="http://schemas.openxmlformats.org/officeDocument/2006/relationships/hyperlink" Target="https://www.isu.edu.tw/2018/homepage_v01.php?dept_mno=500" TargetMode="External"/><Relationship Id="rId4" Type="http://schemas.openxmlformats.org/officeDocument/2006/relationships/image" Target="../media/image7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6.xml"/><Relationship Id="rId3" Type="http://schemas.openxmlformats.org/officeDocument/2006/relationships/image" Target="../media/image7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7.xml"/><Relationship Id="rId3" Type="http://schemas.openxmlformats.org/officeDocument/2006/relationships/image" Target="../media/image7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8.xml"/><Relationship Id="rId3" Type="http://schemas.openxmlformats.org/officeDocument/2006/relationships/image" Target="../media/image7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9.xml"/><Relationship Id="rId3" Type="http://schemas.openxmlformats.org/officeDocument/2006/relationships/image" Target="../media/image7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hyperlink" Target="http://slide9.xml/" TargetMode="External"/><Relationship Id="rId4" Type="http://schemas.openxmlformats.org/officeDocument/2006/relationships/hyperlink" Target="http://slide12.xml/"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0.xml"/><Relationship Id="rId3" Type="http://schemas.openxmlformats.org/officeDocument/2006/relationships/image" Target="../media/image81.png"/><Relationship Id="rId4" Type="http://schemas.openxmlformats.org/officeDocument/2006/relationships/image" Target="../media/image8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1.xml"/><Relationship Id="rId3" Type="http://schemas.openxmlformats.org/officeDocument/2006/relationships/image" Target="../media/image83.png"/><Relationship Id="rId4" Type="http://schemas.openxmlformats.org/officeDocument/2006/relationships/image" Target="../media/image8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2.xml"/><Relationship Id="rId3" Type="http://schemas.openxmlformats.org/officeDocument/2006/relationships/image" Target="../media/image90.png"/><Relationship Id="rId4" Type="http://schemas.openxmlformats.org/officeDocument/2006/relationships/image" Target="../media/image87.png"/><Relationship Id="rId5" Type="http://schemas.openxmlformats.org/officeDocument/2006/relationships/image" Target="../media/image8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3.xml"/><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4.xml"/><Relationship Id="rId3" Type="http://schemas.openxmlformats.org/officeDocument/2006/relationships/image" Target="../media/image9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5.xml"/><Relationship Id="rId3" Type="http://schemas.openxmlformats.org/officeDocument/2006/relationships/image" Target="../media/image8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6.xml"/><Relationship Id="rId3" Type="http://schemas.openxmlformats.org/officeDocument/2006/relationships/image" Target="../media/image9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7.xml"/><Relationship Id="rId3" Type="http://schemas.openxmlformats.org/officeDocument/2006/relationships/image" Target="../media/image7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8.xml"/><Relationship Id="rId3" Type="http://schemas.openxmlformats.org/officeDocument/2006/relationships/image" Target="../media/image9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9.xml"/><Relationship Id="rId3" Type="http://schemas.openxmlformats.org/officeDocument/2006/relationships/image" Target="../media/image10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1"/>
          <p:cNvSpPr txBox="1"/>
          <p:nvPr>
            <p:ph type="ctrTitle"/>
          </p:nvPr>
        </p:nvSpPr>
        <p:spPr>
          <a:xfrm>
            <a:off x="1507265" y="2404534"/>
            <a:ext cx="7900309" cy="1646302"/>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r>
              <a:rPr lang="en-US" sz="4400"/>
              <a:t>大學生涯-II</a:t>
            </a:r>
            <a:br>
              <a:rPr lang="en-US" sz="4400"/>
            </a:br>
            <a:r>
              <a:rPr lang="en-US" sz="4000"/>
              <a:t>Supporting Academic Success-II</a:t>
            </a:r>
            <a:endParaRPr sz="4000"/>
          </a:p>
        </p:txBody>
      </p:sp>
      <p:sp>
        <p:nvSpPr>
          <p:cNvPr id="506" name="Google Shape;506;p1"/>
          <p:cNvSpPr txBox="1"/>
          <p:nvPr>
            <p:ph idx="1" type="subTitle"/>
          </p:nvPr>
        </p:nvSpPr>
        <p:spPr>
          <a:xfrm>
            <a:off x="1507265" y="4050837"/>
            <a:ext cx="7767947" cy="1394389"/>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800"/>
              <a:buNone/>
            </a:pPr>
            <a:r>
              <a:rPr lang="en-US">
                <a:latin typeface="Microsoft YaHei"/>
                <a:ea typeface="Microsoft YaHei"/>
                <a:cs typeface="Microsoft YaHei"/>
                <a:sym typeface="Microsoft YaHei"/>
              </a:rPr>
              <a:t>112-1 義守大學秋季外國新生入學説明會</a:t>
            </a:r>
            <a:endParaRPr>
              <a:latin typeface="Microsoft YaHei"/>
              <a:ea typeface="Microsoft YaHei"/>
              <a:cs typeface="Microsoft YaHei"/>
              <a:sym typeface="Microsoft YaHei"/>
            </a:endParaRPr>
          </a:p>
          <a:p>
            <a:pPr indent="0" lvl="0" marL="0" rtl="0" algn="r">
              <a:lnSpc>
                <a:spcPct val="100000"/>
              </a:lnSpc>
              <a:spcBef>
                <a:spcPts val="0"/>
              </a:spcBef>
              <a:spcAft>
                <a:spcPts val="0"/>
              </a:spcAft>
              <a:buSzPts val="1800"/>
              <a:buNone/>
            </a:pPr>
            <a:r>
              <a:rPr lang="en-US">
                <a:latin typeface="Microsoft YaHei"/>
                <a:ea typeface="Microsoft YaHei"/>
                <a:cs typeface="Microsoft YaHei"/>
                <a:sym typeface="Microsoft YaHei"/>
              </a:rPr>
              <a:t>2023 Fall Semester International Student Orientation</a:t>
            </a:r>
            <a:endParaRPr/>
          </a:p>
          <a:p>
            <a:pPr indent="0" lvl="0" marL="0" rtl="0" algn="r">
              <a:lnSpc>
                <a:spcPct val="100000"/>
              </a:lnSpc>
              <a:spcBef>
                <a:spcPts val="0"/>
              </a:spcBef>
              <a:spcAft>
                <a:spcPts val="0"/>
              </a:spcAft>
              <a:buSzPts val="1800"/>
              <a:buNone/>
            </a:pPr>
            <a:r>
              <a:t/>
            </a:r>
            <a:endParaRPr>
              <a:latin typeface="Microsoft YaHei"/>
              <a:ea typeface="Microsoft YaHei"/>
              <a:cs typeface="Microsoft YaHei"/>
              <a:sym typeface="Microsoft YaHei"/>
            </a:endParaRPr>
          </a:p>
          <a:p>
            <a:pPr indent="0" lvl="0" marL="0" rtl="0" algn="r">
              <a:lnSpc>
                <a:spcPct val="100000"/>
              </a:lnSpc>
              <a:spcBef>
                <a:spcPts val="0"/>
              </a:spcBef>
              <a:spcAft>
                <a:spcPts val="0"/>
              </a:spcAft>
              <a:buSzPts val="1800"/>
              <a:buNone/>
            </a:pPr>
            <a:r>
              <a:rPr lang="en-US">
                <a:latin typeface="Microsoft YaHei"/>
                <a:ea typeface="Microsoft YaHei"/>
                <a:cs typeface="Microsoft YaHei"/>
                <a:sym typeface="Microsoft YaHei"/>
              </a:rPr>
              <a:t>國際及兩岸事務處</a:t>
            </a:r>
            <a:endParaRPr>
              <a:latin typeface="Microsoft YaHei"/>
              <a:ea typeface="Microsoft YaHei"/>
              <a:cs typeface="Microsoft YaHei"/>
              <a:sym typeface="Microsoft YaHei"/>
            </a:endParaRPr>
          </a:p>
          <a:p>
            <a:pPr indent="0" lvl="0" marL="0" rtl="0" algn="r">
              <a:lnSpc>
                <a:spcPct val="100000"/>
              </a:lnSpc>
              <a:spcBef>
                <a:spcPts val="0"/>
              </a:spcBef>
              <a:spcAft>
                <a:spcPts val="0"/>
              </a:spcAft>
              <a:buSzPts val="1800"/>
              <a:buNone/>
            </a:pPr>
            <a:r>
              <a:rPr lang="en-US">
                <a:latin typeface="Microsoft YaHei"/>
                <a:ea typeface="Microsoft YaHei"/>
                <a:cs typeface="Microsoft YaHei"/>
                <a:sym typeface="Microsoft YaHei"/>
              </a:rPr>
              <a:t>Office of International and Cross-Strait Affairs</a:t>
            </a:r>
            <a:endParaRPr>
              <a:latin typeface="Microsoft YaHei"/>
              <a:ea typeface="Microsoft YaHei"/>
              <a:cs typeface="Microsoft YaHei"/>
              <a:sym typeface="Microsoft YaHei"/>
            </a:endParaRPr>
          </a:p>
          <a:p>
            <a:pPr indent="0" lvl="0" marL="0" rtl="0" algn="r">
              <a:lnSpc>
                <a:spcPct val="100000"/>
              </a:lnSpc>
              <a:spcBef>
                <a:spcPts val="1000"/>
              </a:spcBef>
              <a:spcAft>
                <a:spcPts val="0"/>
              </a:spcAft>
              <a:buSzPts val="1440"/>
              <a:buNone/>
            </a:pPr>
            <a:r>
              <a:t/>
            </a:r>
            <a:endParaRPr/>
          </a:p>
        </p:txBody>
      </p:sp>
      <p:sp>
        <p:nvSpPr>
          <p:cNvPr id="507" name="Google Shape;507;p1"/>
          <p:cNvSpPr txBox="1"/>
          <p:nvPr>
            <p:ph idx="12" type="sldNum"/>
          </p:nvPr>
        </p:nvSpPr>
        <p:spPr>
          <a:xfrm>
            <a:off x="8592021" y="6042028"/>
            <a:ext cx="682536"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a:solidFill>
                  <a:srgbClr val="0F6FC6"/>
                </a:solidFill>
              </a:rPr>
              <a:t>‹#›</a:t>
            </a:fld>
            <a:endParaRPr>
              <a:solidFill>
                <a:srgbClr val="0F6FC6"/>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39"/>
          <p:cNvSpPr/>
          <p:nvPr/>
        </p:nvSpPr>
        <p:spPr>
          <a:xfrm>
            <a:off x="2423319" y="2708275"/>
            <a:ext cx="4535487" cy="3313112"/>
          </a:xfrm>
          <a:prstGeom prst="roundRect">
            <a:avLst>
              <a:gd fmla="val 16667" name="adj"/>
            </a:avLst>
          </a:prstGeom>
          <a:gradFill>
            <a:gsLst>
              <a:gs pos="0">
                <a:srgbClr val="9EEAFF"/>
              </a:gs>
              <a:gs pos="35000">
                <a:srgbClr val="BBEFFF"/>
              </a:gs>
              <a:gs pos="100000">
                <a:srgbClr val="E4F9FF"/>
              </a:gs>
            </a:gsLst>
            <a:lin ang="16200000" scaled="0"/>
          </a:gradFill>
          <a:ln cap="flat" cmpd="sng" w="9525">
            <a:solidFill>
              <a:srgbClr val="46AAC5"/>
            </a:solidFill>
            <a:prstDash val="solid"/>
            <a:miter lim="800000"/>
            <a:headEnd len="sm" w="sm" type="none"/>
            <a:tailEnd len="sm" w="sm" type="none"/>
          </a:ln>
          <a:effectLst>
            <a:outerShdw blurRad="63500" dir="5400000" dist="20000">
              <a:srgbClr val="000000">
                <a:alpha val="36078"/>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1" name="Google Shape;581;p39"/>
          <p:cNvSpPr txBox="1"/>
          <p:nvPr>
            <p:ph type="title"/>
          </p:nvPr>
        </p:nvSpPr>
        <p:spPr>
          <a:xfrm>
            <a:off x="2278856" y="58737"/>
            <a:ext cx="6934200" cy="1066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0000"/>
              </a:buClr>
              <a:buSzPts val="4400"/>
              <a:buNone/>
            </a:pPr>
            <a:r>
              <a:rPr lang="en-US" sz="4400">
                <a:solidFill>
                  <a:srgbClr val="FF0000"/>
                </a:solidFill>
              </a:rPr>
              <a:t>應用資訊系統</a:t>
            </a:r>
            <a:endParaRPr/>
          </a:p>
        </p:txBody>
      </p:sp>
      <p:sp>
        <p:nvSpPr>
          <p:cNvPr id="582" name="Google Shape;582;p39"/>
          <p:cNvSpPr txBox="1"/>
          <p:nvPr>
            <p:ph idx="1" type="body"/>
          </p:nvPr>
        </p:nvSpPr>
        <p:spPr>
          <a:xfrm>
            <a:off x="1991519" y="1196976"/>
            <a:ext cx="7991475" cy="4968875"/>
          </a:xfrm>
          <a:prstGeom prst="rect">
            <a:avLst/>
          </a:prstGeom>
          <a:noFill/>
          <a:ln>
            <a:noFill/>
          </a:ln>
        </p:spPr>
        <p:txBody>
          <a:bodyPr anchorCtr="0" anchor="t" bIns="45700" lIns="91425" spcFirstLastPara="1" rIns="91425" wrap="square" tIns="45700">
            <a:noAutofit/>
          </a:bodyPr>
          <a:lstStyle/>
          <a:p>
            <a:pPr indent="-457200" lvl="0" marL="784225" rtl="0" algn="just">
              <a:lnSpc>
                <a:spcPct val="90000"/>
              </a:lnSpc>
              <a:spcBef>
                <a:spcPts val="0"/>
              </a:spcBef>
              <a:spcAft>
                <a:spcPts val="0"/>
              </a:spcAft>
              <a:buClr>
                <a:srgbClr val="000000"/>
              </a:buClr>
              <a:buSzPts val="2800"/>
              <a:buChar char="•"/>
            </a:pPr>
            <a:r>
              <a:rPr lang="en-US" sz="2800">
                <a:solidFill>
                  <a:srgbClr val="000000"/>
                </a:solidFill>
              </a:rPr>
              <a:t>學生應用</a:t>
            </a:r>
            <a:r>
              <a:rPr lang="en-US" sz="2800" u="sng">
                <a:solidFill>
                  <a:srgbClr val="000000"/>
                </a:solidFill>
              </a:rPr>
              <a:t>系統帳號</a:t>
            </a:r>
            <a:r>
              <a:rPr lang="en-US" sz="2800">
                <a:solidFill>
                  <a:srgbClr val="000000"/>
                </a:solidFill>
              </a:rPr>
              <a:t>：</a:t>
            </a:r>
            <a:r>
              <a:rPr b="1" lang="en-US" sz="2800">
                <a:solidFill>
                  <a:srgbClr val="6600FF"/>
                </a:solidFill>
              </a:rPr>
              <a:t>isu + 學號</a:t>
            </a:r>
            <a:endParaRPr/>
          </a:p>
          <a:p>
            <a:pPr indent="-393700" lvl="0" marL="784225" rtl="0" algn="just">
              <a:lnSpc>
                <a:spcPct val="90000"/>
              </a:lnSpc>
              <a:spcBef>
                <a:spcPts val="0"/>
              </a:spcBef>
              <a:spcAft>
                <a:spcPts val="0"/>
              </a:spcAft>
              <a:buSzPts val="1000"/>
              <a:buNone/>
            </a:pPr>
            <a:r>
              <a:t/>
            </a:r>
            <a:endParaRPr sz="1000">
              <a:solidFill>
                <a:srgbClr val="000000"/>
              </a:solidFill>
            </a:endParaRPr>
          </a:p>
          <a:p>
            <a:pPr indent="-457200" lvl="0" marL="784225" rtl="0" algn="just">
              <a:lnSpc>
                <a:spcPct val="90000"/>
              </a:lnSpc>
              <a:spcBef>
                <a:spcPts val="0"/>
              </a:spcBef>
              <a:spcAft>
                <a:spcPts val="0"/>
              </a:spcAft>
              <a:buClr>
                <a:srgbClr val="000000"/>
              </a:buClr>
              <a:buSzPts val="2800"/>
              <a:buChar char="•"/>
            </a:pPr>
            <a:r>
              <a:rPr lang="en-US" sz="2800" u="sng">
                <a:solidFill>
                  <a:srgbClr val="000000"/>
                </a:solidFill>
              </a:rPr>
              <a:t>密碼</a:t>
            </a:r>
            <a:r>
              <a:rPr lang="en-US" sz="2800">
                <a:solidFill>
                  <a:srgbClr val="000000"/>
                </a:solidFill>
              </a:rPr>
              <a:t>預設為：</a:t>
            </a:r>
            <a:r>
              <a:rPr b="1" lang="en-US" sz="2800">
                <a:solidFill>
                  <a:srgbClr val="6600FF"/>
                </a:solidFill>
              </a:rPr>
              <a:t>學號</a:t>
            </a:r>
            <a:r>
              <a:rPr lang="en-US" sz="2800">
                <a:solidFill>
                  <a:srgbClr val="000000"/>
                </a:solidFill>
              </a:rPr>
              <a:t>（請重新設定,才可使用）</a:t>
            </a:r>
            <a:endParaRPr/>
          </a:p>
          <a:p>
            <a:pPr indent="-393700" lvl="0" marL="784225" rtl="0" algn="just">
              <a:lnSpc>
                <a:spcPct val="90000"/>
              </a:lnSpc>
              <a:spcBef>
                <a:spcPts val="0"/>
              </a:spcBef>
              <a:spcAft>
                <a:spcPts val="0"/>
              </a:spcAft>
              <a:buSzPts val="1000"/>
              <a:buNone/>
            </a:pPr>
            <a:r>
              <a:t/>
            </a:r>
            <a:endParaRPr sz="1000">
              <a:solidFill>
                <a:srgbClr val="000000"/>
              </a:solidFill>
            </a:endParaRPr>
          </a:p>
          <a:p>
            <a:pPr indent="-457200" lvl="0" marL="784225" rtl="0" algn="just">
              <a:lnSpc>
                <a:spcPct val="90000"/>
              </a:lnSpc>
              <a:spcBef>
                <a:spcPts val="0"/>
              </a:spcBef>
              <a:spcAft>
                <a:spcPts val="0"/>
              </a:spcAft>
              <a:buClr>
                <a:srgbClr val="000000"/>
              </a:buClr>
              <a:buSzPts val="2800"/>
              <a:buChar char="•"/>
            </a:pPr>
            <a:r>
              <a:rPr lang="en-US" sz="2800">
                <a:solidFill>
                  <a:srgbClr val="000000"/>
                </a:solidFill>
              </a:rPr>
              <a:t>應用資訊系統主要功能</a:t>
            </a:r>
            <a:endParaRPr/>
          </a:p>
          <a:p>
            <a:pPr indent="-457200" lvl="0" marL="784225" rtl="0" algn="just">
              <a:lnSpc>
                <a:spcPct val="90000"/>
              </a:lnSpc>
              <a:spcBef>
                <a:spcPts val="0"/>
              </a:spcBef>
              <a:spcAft>
                <a:spcPts val="0"/>
              </a:spcAft>
              <a:buSzPts val="1800"/>
              <a:buNone/>
            </a:pPr>
            <a:r>
              <a:t/>
            </a:r>
            <a:endParaRPr sz="1800">
              <a:solidFill>
                <a:srgbClr val="000000"/>
              </a:solidFill>
            </a:endParaRPr>
          </a:p>
          <a:p>
            <a:pPr indent="-457200" lvl="2" marL="1314450" rtl="0" algn="just">
              <a:lnSpc>
                <a:spcPct val="90000"/>
              </a:lnSpc>
              <a:spcBef>
                <a:spcPts val="0"/>
              </a:spcBef>
              <a:spcAft>
                <a:spcPts val="0"/>
              </a:spcAft>
              <a:buSzPts val="2400"/>
              <a:buFont typeface="Noto Sans Symbols"/>
              <a:buChar char="⮚"/>
            </a:pPr>
            <a:r>
              <a:rPr lang="en-US"/>
              <a:t>基本資料</a:t>
            </a:r>
            <a:endParaRPr/>
          </a:p>
          <a:p>
            <a:pPr indent="-457200" lvl="2" marL="1314450" rtl="0" algn="just">
              <a:lnSpc>
                <a:spcPct val="90000"/>
              </a:lnSpc>
              <a:spcBef>
                <a:spcPts val="0"/>
              </a:spcBef>
              <a:spcAft>
                <a:spcPts val="0"/>
              </a:spcAft>
              <a:buSzPts val="2400"/>
              <a:buFont typeface="Noto Sans Symbols"/>
              <a:buChar char="⮚"/>
            </a:pPr>
            <a:r>
              <a:rPr lang="en-US"/>
              <a:t>授課計畫表</a:t>
            </a:r>
            <a:endParaRPr/>
          </a:p>
          <a:p>
            <a:pPr indent="-457200" lvl="2" marL="1314450" rtl="0" algn="just">
              <a:lnSpc>
                <a:spcPct val="90000"/>
              </a:lnSpc>
              <a:spcBef>
                <a:spcPts val="0"/>
              </a:spcBef>
              <a:spcAft>
                <a:spcPts val="0"/>
              </a:spcAft>
              <a:buClr>
                <a:srgbClr val="FF0000"/>
              </a:buClr>
              <a:buSzPts val="2400"/>
              <a:buFont typeface="Noto Sans Symbols"/>
              <a:buChar char="⮚"/>
            </a:pPr>
            <a:r>
              <a:rPr lang="en-US">
                <a:solidFill>
                  <a:srgbClr val="FF0000"/>
                </a:solidFill>
              </a:rPr>
              <a:t>學生選課/停修</a:t>
            </a:r>
            <a:endParaRPr/>
          </a:p>
          <a:p>
            <a:pPr indent="-457200" lvl="2" marL="1314450" rtl="0" algn="just">
              <a:lnSpc>
                <a:spcPct val="90000"/>
              </a:lnSpc>
              <a:spcBef>
                <a:spcPts val="0"/>
              </a:spcBef>
              <a:spcAft>
                <a:spcPts val="0"/>
              </a:spcAft>
              <a:buClr>
                <a:srgbClr val="FF0000"/>
              </a:buClr>
              <a:buSzPts val="2400"/>
              <a:buFont typeface="Noto Sans Symbols"/>
              <a:buChar char="⮚"/>
            </a:pPr>
            <a:r>
              <a:rPr lang="en-US">
                <a:solidFill>
                  <a:srgbClr val="FF0000"/>
                </a:solidFill>
              </a:rPr>
              <a:t>請假、曠課查詢</a:t>
            </a:r>
            <a:endParaRPr>
              <a:solidFill>
                <a:srgbClr val="FF0000"/>
              </a:solidFill>
            </a:endParaRPr>
          </a:p>
          <a:p>
            <a:pPr indent="-457200" lvl="2" marL="1314450" rtl="0" algn="just">
              <a:lnSpc>
                <a:spcPct val="90000"/>
              </a:lnSpc>
              <a:spcBef>
                <a:spcPts val="0"/>
              </a:spcBef>
              <a:spcAft>
                <a:spcPts val="0"/>
              </a:spcAft>
              <a:buClr>
                <a:srgbClr val="FF0000"/>
              </a:buClr>
              <a:buSzPts val="2400"/>
              <a:buFont typeface="Noto Sans Symbols"/>
              <a:buChar char="⮚"/>
            </a:pPr>
            <a:r>
              <a:rPr lang="en-US">
                <a:solidFill>
                  <a:srgbClr val="FF0000"/>
                </a:solidFill>
              </a:rPr>
              <a:t>即時學習狀況</a:t>
            </a:r>
            <a:r>
              <a:rPr lang="en-US"/>
              <a:t>、期中預警</a:t>
            </a:r>
            <a:endParaRPr/>
          </a:p>
          <a:p>
            <a:pPr indent="-457200" lvl="2" marL="1314450" rtl="0" algn="just">
              <a:lnSpc>
                <a:spcPct val="90000"/>
              </a:lnSpc>
              <a:spcBef>
                <a:spcPts val="0"/>
              </a:spcBef>
              <a:spcAft>
                <a:spcPts val="0"/>
              </a:spcAft>
              <a:buSzPts val="2400"/>
              <a:buFont typeface="Times New Roman"/>
              <a:buChar char="⮚"/>
            </a:pPr>
            <a:r>
              <a:rPr lang="en-US"/>
              <a:t>教師辦公室諮詢office hour</a:t>
            </a:r>
            <a:endParaRPr/>
          </a:p>
          <a:p>
            <a:pPr indent="-457200" lvl="2" marL="1314450" rtl="0" algn="just">
              <a:lnSpc>
                <a:spcPct val="90000"/>
              </a:lnSpc>
              <a:spcBef>
                <a:spcPts val="0"/>
              </a:spcBef>
              <a:spcAft>
                <a:spcPts val="0"/>
              </a:spcAft>
              <a:buClr>
                <a:srgbClr val="FF0000"/>
              </a:buClr>
              <a:buSzPts val="2400"/>
              <a:buFont typeface="Noto Sans Symbols"/>
              <a:buChar char="⮚"/>
            </a:pPr>
            <a:r>
              <a:rPr lang="en-US">
                <a:solidFill>
                  <a:srgbClr val="FF0000"/>
                </a:solidFill>
              </a:rPr>
              <a:t>網路課業輔導</a:t>
            </a:r>
            <a:endParaRPr>
              <a:solidFill>
                <a:srgbClr val="FF0000"/>
              </a:solidFill>
            </a:endParaRPr>
          </a:p>
          <a:p>
            <a:pPr indent="-457200" lvl="2" marL="1314450" rtl="0" algn="just">
              <a:lnSpc>
                <a:spcPct val="90000"/>
              </a:lnSpc>
              <a:spcBef>
                <a:spcPts val="0"/>
              </a:spcBef>
              <a:spcAft>
                <a:spcPts val="0"/>
              </a:spcAft>
              <a:buSzPts val="2400"/>
              <a:buFont typeface="Noto Sans Symbols"/>
              <a:buChar char="⮚"/>
            </a:pPr>
            <a:r>
              <a:rPr lang="en-US">
                <a:latin typeface="DFKai-SB"/>
                <a:ea typeface="DFKai-SB"/>
                <a:cs typeface="DFKai-SB"/>
                <a:sym typeface="DFKai-SB"/>
              </a:rPr>
              <a:t>教學意見調查</a:t>
            </a:r>
            <a:endParaRPr>
              <a:latin typeface="DFKai-SB"/>
              <a:ea typeface="DFKai-SB"/>
              <a:cs typeface="DFKai-SB"/>
              <a:sym typeface="DFKai-SB"/>
            </a:endParaRPr>
          </a:p>
          <a:p>
            <a:pPr indent="-457200" lvl="2" marL="1314450" rtl="0" algn="just">
              <a:lnSpc>
                <a:spcPct val="90000"/>
              </a:lnSpc>
              <a:spcBef>
                <a:spcPts val="0"/>
              </a:spcBef>
              <a:spcAft>
                <a:spcPts val="0"/>
              </a:spcAft>
              <a:buSzPts val="2400"/>
              <a:buFont typeface="Noto Sans Symbols"/>
              <a:buChar char="⮚"/>
            </a:pPr>
            <a:r>
              <a:rPr lang="en-US">
                <a:latin typeface="DFKai-SB"/>
                <a:ea typeface="DFKai-SB"/>
                <a:cs typeface="DFKai-SB"/>
                <a:sym typeface="DFKai-SB"/>
              </a:rPr>
              <a:t>成績查詢</a:t>
            </a:r>
            <a:endParaRPr/>
          </a:p>
          <a:p>
            <a:pPr indent="-317500" lvl="0" marL="784225" rtl="0" algn="just">
              <a:lnSpc>
                <a:spcPct val="90000"/>
              </a:lnSpc>
              <a:spcBef>
                <a:spcPts val="440"/>
              </a:spcBef>
              <a:spcAft>
                <a:spcPts val="0"/>
              </a:spcAft>
              <a:buSzPts val="2200"/>
              <a:buNone/>
            </a:pPr>
            <a:r>
              <a:t/>
            </a:r>
            <a:endParaRPr sz="2200">
              <a:latin typeface="DFKai-SB"/>
              <a:ea typeface="DFKai-SB"/>
              <a:cs typeface="DFKai-SB"/>
              <a:sym typeface="DFKai-SB"/>
            </a:endParaRPr>
          </a:p>
          <a:p>
            <a:pPr indent="-304800" lvl="0" marL="784225" rtl="0" algn="just">
              <a:lnSpc>
                <a:spcPct val="90000"/>
              </a:lnSpc>
              <a:spcBef>
                <a:spcPts val="480"/>
              </a:spcBef>
              <a:spcAft>
                <a:spcPts val="0"/>
              </a:spcAft>
              <a:buSzPts val="2400"/>
              <a:buNone/>
            </a:pPr>
            <a:r>
              <a:t/>
            </a:r>
            <a:endParaRPr sz="2400">
              <a:latin typeface="DFKai-SB"/>
              <a:ea typeface="DFKai-SB"/>
              <a:cs typeface="DFKai-SB"/>
              <a:sym typeface="DFKai-SB"/>
            </a:endParaRPr>
          </a:p>
          <a:p>
            <a:pPr indent="-304800" lvl="0" marL="784225" rtl="0" algn="just">
              <a:lnSpc>
                <a:spcPct val="90000"/>
              </a:lnSpc>
              <a:spcBef>
                <a:spcPts val="480"/>
              </a:spcBef>
              <a:spcAft>
                <a:spcPts val="0"/>
              </a:spcAft>
              <a:buSzPts val="2400"/>
              <a:buNone/>
            </a:pPr>
            <a:r>
              <a:t/>
            </a:r>
            <a:endParaRPr sz="2400"/>
          </a:p>
          <a:p>
            <a:pPr indent="-304800" lvl="0" marL="784225" rtl="0" algn="just">
              <a:lnSpc>
                <a:spcPct val="90000"/>
              </a:lnSpc>
              <a:spcBef>
                <a:spcPts val="480"/>
              </a:spcBef>
              <a:spcAft>
                <a:spcPts val="0"/>
              </a:spcAft>
              <a:buSzPts val="2400"/>
              <a:buNone/>
            </a:pPr>
            <a:r>
              <a:t/>
            </a:r>
            <a:endParaRPr sz="2400"/>
          </a:p>
          <a:p>
            <a:pPr indent="-190500" lvl="0" marL="342900" rtl="0" algn="l">
              <a:lnSpc>
                <a:spcPct val="100000"/>
              </a:lnSpc>
              <a:spcBef>
                <a:spcPts val="480"/>
              </a:spcBef>
              <a:spcAft>
                <a:spcPts val="0"/>
              </a:spcAft>
              <a:buSzPts val="2400"/>
              <a:buNone/>
            </a:pPr>
            <a:r>
              <a:t/>
            </a:r>
            <a:endParaRPr sz="2400"/>
          </a:p>
        </p:txBody>
      </p:sp>
      <p:sp>
        <p:nvSpPr>
          <p:cNvPr id="583" name="Google Shape;583;p39"/>
          <p:cNvSpPr txBox="1"/>
          <p:nvPr/>
        </p:nvSpPr>
        <p:spPr>
          <a:xfrm>
            <a:off x="8533606" y="6237287"/>
            <a:ext cx="213360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FFFFFF"/>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descr="C:\Users\User\AppData\Local\Microsoft\Windows\Temporary Internet Files\Content.IE5\4GZIG1UX\MC900441539[1].png" id="584" name="Google Shape;584;p39"/>
          <p:cNvPicPr preferRelativeResize="0"/>
          <p:nvPr/>
        </p:nvPicPr>
        <p:blipFill rotWithShape="1">
          <a:blip r:embed="rId3">
            <a:alphaModFix/>
          </a:blip>
          <a:srcRect b="0" l="0" r="0" t="0"/>
          <a:stretch/>
        </p:blipFill>
        <p:spPr>
          <a:xfrm>
            <a:off x="7866857" y="3860801"/>
            <a:ext cx="2778125" cy="274002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2" name="Shape 1422"/>
        <p:cNvGrpSpPr/>
        <p:nvPr/>
      </p:nvGrpSpPr>
      <p:grpSpPr>
        <a:xfrm>
          <a:off x="0" y="0"/>
          <a:ext cx="0" cy="0"/>
          <a:chOff x="0" y="0"/>
          <a:chExt cx="0" cy="0"/>
        </a:xfrm>
      </p:grpSpPr>
      <p:sp>
        <p:nvSpPr>
          <p:cNvPr id="1423" name="Google Shape;1423;p75"/>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800"/>
              <a:buFont typeface="DFKai-SB"/>
              <a:buNone/>
            </a:pPr>
            <a:r>
              <a:rPr lang="en-US" sz="4800">
                <a:latin typeface="DFKai-SB"/>
                <a:ea typeface="DFKai-SB"/>
                <a:cs typeface="DFKai-SB"/>
                <a:sym typeface="DFKai-SB"/>
              </a:rPr>
              <a:t>個人化服務</a:t>
            </a:r>
            <a:endParaRPr/>
          </a:p>
        </p:txBody>
      </p:sp>
      <p:pic>
        <p:nvPicPr>
          <p:cNvPr descr="圖書館館藏資料查詢系統 - Google Chrome" id="1424" name="Google Shape;1424;p75"/>
          <p:cNvPicPr preferRelativeResize="0"/>
          <p:nvPr/>
        </p:nvPicPr>
        <p:blipFill rotWithShape="1">
          <a:blip r:embed="rId3">
            <a:alphaModFix/>
          </a:blip>
          <a:srcRect b="36258" l="17674" r="18488" t="27485"/>
          <a:stretch/>
        </p:blipFill>
        <p:spPr>
          <a:xfrm>
            <a:off x="1902620" y="1363663"/>
            <a:ext cx="7792987" cy="2330450"/>
          </a:xfrm>
          <a:prstGeom prst="rect">
            <a:avLst/>
          </a:prstGeom>
          <a:noFill/>
          <a:ln>
            <a:noFill/>
          </a:ln>
          <a:effectLst>
            <a:outerShdw blurRad="292100" rotWithShape="0" algn="tl" dir="2700000" dist="139700">
              <a:srgbClr val="333333">
                <a:alpha val="63921"/>
              </a:srgbClr>
            </a:outerShdw>
          </a:effectLst>
        </p:spPr>
      </p:pic>
      <p:sp>
        <p:nvSpPr>
          <p:cNvPr id="1425" name="Google Shape;1425;p75"/>
          <p:cNvSpPr/>
          <p:nvPr/>
        </p:nvSpPr>
        <p:spPr>
          <a:xfrm>
            <a:off x="9147920" y="2348880"/>
            <a:ext cx="547687" cy="865188"/>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圖書館館藏資料查詢系統 - Google Chrome" id="1426" name="Google Shape;1426;p75"/>
          <p:cNvPicPr preferRelativeResize="0"/>
          <p:nvPr/>
        </p:nvPicPr>
        <p:blipFill rotWithShape="1">
          <a:blip r:embed="rId4">
            <a:alphaModFix/>
          </a:blip>
          <a:srcRect b="36258" l="17209" r="18024" t="27485"/>
          <a:stretch/>
        </p:blipFill>
        <p:spPr>
          <a:xfrm>
            <a:off x="1899445" y="3933826"/>
            <a:ext cx="7792987" cy="2303463"/>
          </a:xfrm>
          <a:prstGeom prst="rect">
            <a:avLst/>
          </a:prstGeom>
          <a:noFill/>
          <a:ln>
            <a:noFill/>
          </a:ln>
          <a:effectLst>
            <a:outerShdw blurRad="292100" rotWithShape="0" algn="tl" dir="2700000" dist="139700">
              <a:srgbClr val="333333">
                <a:alpha val="63921"/>
              </a:srgbClr>
            </a:outerShdw>
          </a:effectLst>
        </p:spPr>
      </p:pic>
      <p:sp>
        <p:nvSpPr>
          <p:cNvPr id="1427" name="Google Shape;1427;p75"/>
          <p:cNvSpPr/>
          <p:nvPr/>
        </p:nvSpPr>
        <p:spPr>
          <a:xfrm>
            <a:off x="9063781" y="4869161"/>
            <a:ext cx="628650" cy="898525"/>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5"/>
                                        </p:tgtEl>
                                        <p:attrNameLst>
                                          <p:attrName>style.visibility</p:attrName>
                                        </p:attrNameLst>
                                      </p:cBhvr>
                                      <p:to>
                                        <p:strVal val="visible"/>
                                      </p:to>
                                    </p:set>
                                    <p:animEffect filter="fade" transition="in">
                                      <p:cBhvr>
                                        <p:cTn dur="500"/>
                                        <p:tgtEl>
                                          <p:spTgt spid="1425"/>
                                        </p:tgtEl>
                                      </p:cBhvr>
                                    </p:animEffect>
                                  </p:childTnLst>
                                </p:cTn>
                              </p:par>
                              <p:par>
                                <p:cTn fill="hold" nodeType="withEffect" presetClass="entr" presetID="10" presetSubtype="0">
                                  <p:stCondLst>
                                    <p:cond delay="0"/>
                                  </p:stCondLst>
                                  <p:childTnLst>
                                    <p:set>
                                      <p:cBhvr>
                                        <p:cTn dur="1" fill="hold">
                                          <p:stCondLst>
                                            <p:cond delay="0"/>
                                          </p:stCondLst>
                                        </p:cTn>
                                        <p:tgtEl>
                                          <p:spTgt spid="1427"/>
                                        </p:tgtEl>
                                        <p:attrNameLst>
                                          <p:attrName>style.visibility</p:attrName>
                                        </p:attrNameLst>
                                      </p:cBhvr>
                                      <p:to>
                                        <p:strVal val="visible"/>
                                      </p:to>
                                    </p:set>
                                    <p:animEffect filter="fade" transition="in">
                                      <p:cBhvr>
                                        <p:cTn dur="500"/>
                                        <p:tgtEl>
                                          <p:spTgt spid="14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1" name="Shape 1431"/>
        <p:cNvGrpSpPr/>
        <p:nvPr/>
      </p:nvGrpSpPr>
      <p:grpSpPr>
        <a:xfrm>
          <a:off x="0" y="0"/>
          <a:ext cx="0" cy="0"/>
          <a:chOff x="0" y="0"/>
          <a:chExt cx="0" cy="0"/>
        </a:xfrm>
      </p:grpSpPr>
      <p:pic>
        <p:nvPicPr>
          <p:cNvPr id="1432" name="Google Shape;1432;p120"/>
          <p:cNvPicPr preferRelativeResize="0"/>
          <p:nvPr/>
        </p:nvPicPr>
        <p:blipFill rotWithShape="1">
          <a:blip r:embed="rId3">
            <a:alphaModFix/>
          </a:blip>
          <a:srcRect b="29326" l="3489" r="6442" t="17515"/>
          <a:stretch/>
        </p:blipFill>
        <p:spPr>
          <a:xfrm>
            <a:off x="1523206" y="1086292"/>
            <a:ext cx="7661130" cy="3390992"/>
          </a:xfrm>
          <a:prstGeom prst="rect">
            <a:avLst/>
          </a:prstGeom>
          <a:noFill/>
          <a:ln>
            <a:noFill/>
          </a:ln>
        </p:spPr>
      </p:pic>
      <p:sp>
        <p:nvSpPr>
          <p:cNvPr id="1433" name="Google Shape;1433;p120"/>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Arial Black"/>
              <a:buNone/>
            </a:pPr>
            <a:r>
              <a:rPr lang="en-US">
                <a:latin typeface="Arial Black"/>
                <a:ea typeface="Arial Black"/>
                <a:cs typeface="Arial Black"/>
                <a:sym typeface="Arial Black"/>
              </a:rPr>
              <a:t>Library Account</a:t>
            </a:r>
            <a:endParaRPr>
              <a:latin typeface="Arial Black"/>
              <a:ea typeface="Arial Black"/>
              <a:cs typeface="Arial Black"/>
              <a:sym typeface="Arial Black"/>
            </a:endParaRPr>
          </a:p>
        </p:txBody>
      </p:sp>
      <p:pic>
        <p:nvPicPr>
          <p:cNvPr descr="圖書館館藏資料查詢系統 - Google Chrome" id="1434" name="Google Shape;1434;p120"/>
          <p:cNvPicPr preferRelativeResize="0"/>
          <p:nvPr/>
        </p:nvPicPr>
        <p:blipFill rotWithShape="1">
          <a:blip r:embed="rId4">
            <a:alphaModFix/>
          </a:blip>
          <a:srcRect b="0" l="0" r="0" t="0"/>
          <a:stretch/>
        </p:blipFill>
        <p:spPr>
          <a:xfrm>
            <a:off x="1780871" y="4760013"/>
            <a:ext cx="7402396" cy="1944216"/>
          </a:xfrm>
          <a:prstGeom prst="rect">
            <a:avLst/>
          </a:prstGeom>
          <a:noFill/>
          <a:ln>
            <a:noFill/>
          </a:ln>
        </p:spPr>
      </p:pic>
      <p:sp>
        <p:nvSpPr>
          <p:cNvPr id="1435" name="Google Shape;1435;p120"/>
          <p:cNvSpPr/>
          <p:nvPr/>
        </p:nvSpPr>
        <p:spPr>
          <a:xfrm>
            <a:off x="8520079" y="5451409"/>
            <a:ext cx="784874" cy="504056"/>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36" name="Google Shape;1436;p120"/>
          <p:cNvSpPr/>
          <p:nvPr/>
        </p:nvSpPr>
        <p:spPr>
          <a:xfrm>
            <a:off x="8484179" y="2564904"/>
            <a:ext cx="753004" cy="429534"/>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5"/>
                                        </p:tgtEl>
                                        <p:attrNameLst>
                                          <p:attrName>style.visibility</p:attrName>
                                        </p:attrNameLst>
                                      </p:cBhvr>
                                      <p:to>
                                        <p:strVal val="visible"/>
                                      </p:to>
                                    </p:set>
                                    <p:animEffect filter="fade" transition="in">
                                      <p:cBhvr>
                                        <p:cTn dur="500"/>
                                        <p:tgtEl>
                                          <p:spTgt spid="1435"/>
                                        </p:tgtEl>
                                      </p:cBhvr>
                                    </p:animEffect>
                                  </p:childTnLst>
                                </p:cTn>
                              </p:par>
                              <p:par>
                                <p:cTn fill="hold" nodeType="withEffect" presetClass="entr" presetID="10" presetSubtype="0">
                                  <p:stCondLst>
                                    <p:cond delay="0"/>
                                  </p:stCondLst>
                                  <p:childTnLst>
                                    <p:set>
                                      <p:cBhvr>
                                        <p:cTn dur="1" fill="hold">
                                          <p:stCondLst>
                                            <p:cond delay="0"/>
                                          </p:stCondLst>
                                        </p:cTn>
                                        <p:tgtEl>
                                          <p:spTgt spid="1436"/>
                                        </p:tgtEl>
                                        <p:attrNameLst>
                                          <p:attrName>style.visibility</p:attrName>
                                        </p:attrNameLst>
                                      </p:cBhvr>
                                      <p:to>
                                        <p:strVal val="visible"/>
                                      </p:to>
                                    </p:set>
                                    <p:animEffect filter="fade" transition="in">
                                      <p:cBhvr>
                                        <p:cTn dur="500"/>
                                        <p:tgtEl>
                                          <p:spTgt spid="14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0" name="Shape 1440"/>
        <p:cNvGrpSpPr/>
        <p:nvPr/>
      </p:nvGrpSpPr>
      <p:grpSpPr>
        <a:xfrm>
          <a:off x="0" y="0"/>
          <a:ext cx="0" cy="0"/>
          <a:chOff x="0" y="0"/>
          <a:chExt cx="0" cy="0"/>
        </a:xfrm>
      </p:grpSpPr>
      <p:pic>
        <p:nvPicPr>
          <p:cNvPr id="1441" name="Google Shape;1441;p76"/>
          <p:cNvPicPr preferRelativeResize="0"/>
          <p:nvPr/>
        </p:nvPicPr>
        <p:blipFill rotWithShape="1">
          <a:blip r:embed="rId3">
            <a:alphaModFix/>
          </a:blip>
          <a:srcRect b="14300" l="-1238" r="2960" t="13249"/>
          <a:stretch/>
        </p:blipFill>
        <p:spPr>
          <a:xfrm>
            <a:off x="1630710" y="1268760"/>
            <a:ext cx="8791238" cy="5184576"/>
          </a:xfrm>
          <a:prstGeom prst="rect">
            <a:avLst/>
          </a:prstGeom>
          <a:noFill/>
          <a:ln>
            <a:noFill/>
          </a:ln>
        </p:spPr>
      </p:pic>
      <p:sp>
        <p:nvSpPr>
          <p:cNvPr id="1442" name="Google Shape;1442;p76"/>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800"/>
              <a:buFont typeface="DFKai-SB"/>
              <a:buNone/>
            </a:pPr>
            <a:r>
              <a:rPr lang="en-US" sz="4800">
                <a:latin typeface="DFKai-SB"/>
                <a:ea typeface="DFKai-SB"/>
                <a:cs typeface="DFKai-SB"/>
                <a:sym typeface="DFKai-SB"/>
              </a:rPr>
              <a:t>電子資源</a:t>
            </a:r>
            <a:endParaRPr/>
          </a:p>
        </p:txBody>
      </p:sp>
      <p:sp>
        <p:nvSpPr>
          <p:cNvPr id="1443" name="Google Shape;1443;p76"/>
          <p:cNvSpPr/>
          <p:nvPr/>
        </p:nvSpPr>
        <p:spPr>
          <a:xfrm>
            <a:off x="6959303" y="1490910"/>
            <a:ext cx="657937" cy="531486"/>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44" name="Google Shape;1444;p76"/>
          <p:cNvSpPr/>
          <p:nvPr/>
        </p:nvSpPr>
        <p:spPr>
          <a:xfrm>
            <a:off x="2118211" y="4797153"/>
            <a:ext cx="2602154" cy="720763"/>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45" name="Google Shape;1445;p76"/>
          <p:cNvSpPr/>
          <p:nvPr/>
        </p:nvSpPr>
        <p:spPr>
          <a:xfrm>
            <a:off x="6311231" y="2204865"/>
            <a:ext cx="1493435" cy="220823"/>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3"/>
                                        </p:tgtEl>
                                        <p:attrNameLst>
                                          <p:attrName>style.visibility</p:attrName>
                                        </p:attrNameLst>
                                      </p:cBhvr>
                                      <p:to>
                                        <p:strVal val="visible"/>
                                      </p:to>
                                    </p:set>
                                    <p:animEffect filter="fade" transition="in">
                                      <p:cBhvr>
                                        <p:cTn dur="500"/>
                                        <p:tgtEl>
                                          <p:spTgt spid="14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45"/>
                                        </p:tgtEl>
                                        <p:attrNameLst>
                                          <p:attrName>style.visibility</p:attrName>
                                        </p:attrNameLst>
                                      </p:cBhvr>
                                      <p:to>
                                        <p:strVal val="visible"/>
                                      </p:to>
                                    </p:set>
                                    <p:anim calcmode="lin" valueType="num">
                                      <p:cBhvr additive="base">
                                        <p:cTn dur="500"/>
                                        <p:tgtEl>
                                          <p:spTgt spid="144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4"/>
                                        </p:tgtEl>
                                        <p:attrNameLst>
                                          <p:attrName>style.visibility</p:attrName>
                                        </p:attrNameLst>
                                      </p:cBhvr>
                                      <p:to>
                                        <p:strVal val="visible"/>
                                      </p:to>
                                    </p:set>
                                    <p:animEffect filter="fade" transition="in">
                                      <p:cBhvr>
                                        <p:cTn dur="1000"/>
                                        <p:tgtEl>
                                          <p:spTgt spid="14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9" name="Shape 1449"/>
        <p:cNvGrpSpPr/>
        <p:nvPr/>
      </p:nvGrpSpPr>
      <p:grpSpPr>
        <a:xfrm>
          <a:off x="0" y="0"/>
          <a:ext cx="0" cy="0"/>
          <a:chOff x="0" y="0"/>
          <a:chExt cx="0" cy="0"/>
        </a:xfrm>
      </p:grpSpPr>
      <p:pic>
        <p:nvPicPr>
          <p:cNvPr id="1450" name="Google Shape;1450;p121"/>
          <p:cNvPicPr preferRelativeResize="0"/>
          <p:nvPr/>
        </p:nvPicPr>
        <p:blipFill rotWithShape="1">
          <a:blip r:embed="rId3">
            <a:alphaModFix/>
          </a:blip>
          <a:srcRect b="41599" l="22437" r="19288" t="10051"/>
          <a:stretch/>
        </p:blipFill>
        <p:spPr>
          <a:xfrm>
            <a:off x="1918742" y="1700808"/>
            <a:ext cx="8640794" cy="4032448"/>
          </a:xfrm>
          <a:prstGeom prst="rect">
            <a:avLst/>
          </a:prstGeom>
          <a:noFill/>
          <a:ln>
            <a:noFill/>
          </a:ln>
        </p:spPr>
      </p:pic>
      <p:sp>
        <p:nvSpPr>
          <p:cNvPr id="1451" name="Google Shape;1451;p121"/>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Arial Black"/>
              <a:buNone/>
            </a:pPr>
            <a:r>
              <a:rPr lang="en-US">
                <a:latin typeface="Arial Black"/>
                <a:ea typeface="Arial Black"/>
                <a:cs typeface="Arial Black"/>
                <a:sym typeface="Arial Black"/>
              </a:rPr>
              <a:t>E-Resources</a:t>
            </a:r>
            <a:endParaRPr>
              <a:latin typeface="Arial Black"/>
              <a:ea typeface="Arial Black"/>
              <a:cs typeface="Arial Black"/>
              <a:sym typeface="Arial Black"/>
            </a:endParaRPr>
          </a:p>
        </p:txBody>
      </p:sp>
      <p:sp>
        <p:nvSpPr>
          <p:cNvPr id="1452" name="Google Shape;1452;p121"/>
          <p:cNvSpPr/>
          <p:nvPr/>
        </p:nvSpPr>
        <p:spPr>
          <a:xfrm>
            <a:off x="2278782" y="3140968"/>
            <a:ext cx="1152128" cy="288032"/>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52"/>
                                        </p:tgtEl>
                                        <p:attrNameLst>
                                          <p:attrName>style.visibility</p:attrName>
                                        </p:attrNameLst>
                                      </p:cBhvr>
                                      <p:to>
                                        <p:strVal val="visible"/>
                                      </p:to>
                                    </p:set>
                                    <p:animEffect filter="fade" transition="in">
                                      <p:cBhvr>
                                        <p:cTn dur="500"/>
                                        <p:tgtEl>
                                          <p:spTgt spid="1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6" name="Shape 1456"/>
        <p:cNvGrpSpPr/>
        <p:nvPr/>
      </p:nvGrpSpPr>
      <p:grpSpPr>
        <a:xfrm>
          <a:off x="0" y="0"/>
          <a:ext cx="0" cy="0"/>
          <a:chOff x="0" y="0"/>
          <a:chExt cx="0" cy="0"/>
        </a:xfrm>
      </p:grpSpPr>
      <p:sp>
        <p:nvSpPr>
          <p:cNvPr id="1457" name="Google Shape;1457;p78"/>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800"/>
              <a:buFont typeface="DFKai-SB"/>
              <a:buNone/>
            </a:pPr>
            <a:r>
              <a:rPr lang="en-US" sz="4800">
                <a:latin typeface="DFKai-SB"/>
                <a:ea typeface="DFKai-SB"/>
                <a:cs typeface="DFKai-SB"/>
                <a:sym typeface="DFKai-SB"/>
              </a:rPr>
              <a:t>電子資源</a:t>
            </a:r>
            <a:endParaRPr/>
          </a:p>
        </p:txBody>
      </p:sp>
      <p:pic>
        <p:nvPicPr>
          <p:cNvPr descr="義守大學 - 電子資源整合查詢系統 - Google Chrome" id="1458" name="Google Shape;1458;p78"/>
          <p:cNvPicPr preferRelativeResize="0"/>
          <p:nvPr/>
        </p:nvPicPr>
        <p:blipFill rotWithShape="1">
          <a:blip r:embed="rId3">
            <a:alphaModFix/>
          </a:blip>
          <a:srcRect b="23811" l="23021" r="22905" t="13570"/>
          <a:stretch/>
        </p:blipFill>
        <p:spPr>
          <a:xfrm>
            <a:off x="1702718" y="1086293"/>
            <a:ext cx="8064500" cy="5618163"/>
          </a:xfrm>
          <a:prstGeom prst="rect">
            <a:avLst/>
          </a:prstGeom>
          <a:noFill/>
          <a:ln>
            <a:noFill/>
          </a:ln>
        </p:spPr>
      </p:pic>
      <p:sp>
        <p:nvSpPr>
          <p:cNvPr id="1459" name="Google Shape;1459;p78"/>
          <p:cNvSpPr/>
          <p:nvPr/>
        </p:nvSpPr>
        <p:spPr>
          <a:xfrm>
            <a:off x="2782838" y="1988840"/>
            <a:ext cx="3528392" cy="792088"/>
          </a:xfrm>
          <a:prstGeom prst="roundRect">
            <a:avLst>
              <a:gd fmla="val 16667" name="adj"/>
            </a:avLst>
          </a:prstGeom>
          <a:solidFill>
            <a:srgbClr val="FDE9D8"/>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Calibri"/>
                <a:ea typeface="Calibri"/>
                <a:cs typeface="Calibri"/>
                <a:sym typeface="Calibri"/>
              </a:rPr>
              <a:t>請使用本校郵件信箱帳號/密碼登入</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59"/>
                                        </p:tgtEl>
                                        <p:attrNameLst>
                                          <p:attrName>style.visibility</p:attrName>
                                        </p:attrNameLst>
                                      </p:cBhvr>
                                      <p:to>
                                        <p:strVal val="visible"/>
                                      </p:to>
                                    </p:set>
                                    <p:anim calcmode="lin" valueType="num">
                                      <p:cBhvr additive="base">
                                        <p:cTn dur="500"/>
                                        <p:tgtEl>
                                          <p:spTgt spid="145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3" name="Shape 1463"/>
        <p:cNvGrpSpPr/>
        <p:nvPr/>
      </p:nvGrpSpPr>
      <p:grpSpPr>
        <a:xfrm>
          <a:off x="0" y="0"/>
          <a:ext cx="0" cy="0"/>
          <a:chOff x="0" y="0"/>
          <a:chExt cx="0" cy="0"/>
        </a:xfrm>
      </p:grpSpPr>
      <p:pic>
        <p:nvPicPr>
          <p:cNvPr id="1464" name="Google Shape;1464;p122"/>
          <p:cNvPicPr preferRelativeResize="0"/>
          <p:nvPr>
            <p:ph idx="1" type="body"/>
          </p:nvPr>
        </p:nvPicPr>
        <p:blipFill rotWithShape="1">
          <a:blip r:embed="rId3">
            <a:alphaModFix/>
          </a:blip>
          <a:srcRect b="0" l="0" r="0" t="0"/>
          <a:stretch/>
        </p:blipFill>
        <p:spPr>
          <a:xfrm>
            <a:off x="1523206" y="1484784"/>
            <a:ext cx="9144000" cy="5229200"/>
          </a:xfrm>
          <a:prstGeom prst="rect">
            <a:avLst/>
          </a:prstGeom>
          <a:noFill/>
          <a:ln>
            <a:noFill/>
          </a:ln>
        </p:spPr>
      </p:pic>
      <p:sp>
        <p:nvSpPr>
          <p:cNvPr id="1465" name="Google Shape;1465;p122"/>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Arial Black"/>
              <a:buNone/>
            </a:pPr>
            <a:r>
              <a:rPr lang="en-US">
                <a:latin typeface="Arial Black"/>
                <a:ea typeface="Arial Black"/>
                <a:cs typeface="Arial Black"/>
                <a:sym typeface="Arial Black"/>
              </a:rPr>
              <a:t>E-Resources</a:t>
            </a:r>
            <a:endParaRPr>
              <a:latin typeface="Arial Black"/>
              <a:ea typeface="Arial Black"/>
              <a:cs typeface="Arial Black"/>
              <a:sym typeface="Arial Black"/>
            </a:endParaRPr>
          </a:p>
        </p:txBody>
      </p:sp>
      <p:pic>
        <p:nvPicPr>
          <p:cNvPr descr="義守大學圖書館登入服務 - Google Chrome" id="1466" name="Google Shape;1466;p122"/>
          <p:cNvPicPr preferRelativeResize="0"/>
          <p:nvPr/>
        </p:nvPicPr>
        <p:blipFill rotWithShape="1">
          <a:blip r:embed="rId4">
            <a:alphaModFix/>
          </a:blip>
          <a:srcRect b="0" l="0" r="0" t="0"/>
          <a:stretch/>
        </p:blipFill>
        <p:spPr>
          <a:xfrm>
            <a:off x="3286895" y="2780928"/>
            <a:ext cx="4210781" cy="864096"/>
          </a:xfrm>
          <a:prstGeom prst="rect">
            <a:avLst/>
          </a:prstGeom>
          <a:noFill/>
          <a:ln cap="sq" cmpd="sng" w="38100">
            <a:solidFill>
              <a:srgbClr val="FF0000"/>
            </a:solidFill>
            <a:prstDash val="solid"/>
            <a:miter lim="800000"/>
            <a:headEnd len="sm" w="sm" type="none"/>
            <a:tailEnd len="sm" w="sm" type="none"/>
          </a:ln>
          <a:effectLst>
            <a:outerShdw blurRad="50800" rotWithShape="0" algn="tl" dir="2700000" dist="38100">
              <a:srgbClr val="000000">
                <a:alpha val="4196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66"/>
                                        </p:tgtEl>
                                        <p:attrNameLst>
                                          <p:attrName>style.visibility</p:attrName>
                                        </p:attrNameLst>
                                      </p:cBhvr>
                                      <p:to>
                                        <p:strVal val="visible"/>
                                      </p:to>
                                    </p:set>
                                    <p:animEffect filter="fade" transition="in">
                                      <p:cBhvr>
                                        <p:cTn dur="500"/>
                                        <p:tgtEl>
                                          <p:spTgt spid="14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sp>
        <p:nvSpPr>
          <p:cNvPr id="1471" name="Google Shape;1471;p81"/>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800"/>
              <a:buFont typeface="DFKai-SB"/>
              <a:buNone/>
            </a:pPr>
            <a:r>
              <a:rPr lang="en-US" sz="4800">
                <a:latin typeface="DFKai-SB"/>
                <a:ea typeface="DFKai-SB"/>
                <a:cs typeface="DFKai-SB"/>
                <a:sym typeface="DFKai-SB"/>
              </a:rPr>
              <a:t>電子資源</a:t>
            </a:r>
            <a:endParaRPr/>
          </a:p>
        </p:txBody>
      </p:sp>
      <p:pic>
        <p:nvPicPr>
          <p:cNvPr id="1472" name="Google Shape;1472;p81"/>
          <p:cNvPicPr preferRelativeResize="0"/>
          <p:nvPr/>
        </p:nvPicPr>
        <p:blipFill rotWithShape="1">
          <a:blip r:embed="rId3">
            <a:alphaModFix/>
          </a:blip>
          <a:srcRect b="3798" l="1963" r="1569" t="8001"/>
          <a:stretch/>
        </p:blipFill>
        <p:spPr>
          <a:xfrm>
            <a:off x="1562702" y="1340768"/>
            <a:ext cx="8820980" cy="4536504"/>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6" name="Shape 1476"/>
        <p:cNvGrpSpPr/>
        <p:nvPr/>
      </p:nvGrpSpPr>
      <p:grpSpPr>
        <a:xfrm>
          <a:off x="0" y="0"/>
          <a:ext cx="0" cy="0"/>
          <a:chOff x="0" y="0"/>
          <a:chExt cx="0" cy="0"/>
        </a:xfrm>
      </p:grpSpPr>
      <p:sp>
        <p:nvSpPr>
          <p:cNvPr id="1477" name="Google Shape;1477;p123"/>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Arial Black"/>
              <a:buNone/>
            </a:pPr>
            <a:r>
              <a:rPr lang="en-US">
                <a:latin typeface="Arial Black"/>
                <a:ea typeface="Arial Black"/>
                <a:cs typeface="Arial Black"/>
                <a:sym typeface="Arial Black"/>
              </a:rPr>
              <a:t>E-Resources</a:t>
            </a:r>
            <a:endParaRPr>
              <a:latin typeface="Arial Black"/>
              <a:ea typeface="Arial Black"/>
              <a:cs typeface="Arial Black"/>
              <a:sym typeface="Arial Black"/>
            </a:endParaRPr>
          </a:p>
        </p:txBody>
      </p:sp>
      <p:pic>
        <p:nvPicPr>
          <p:cNvPr id="1478" name="Google Shape;1478;p123"/>
          <p:cNvPicPr preferRelativeResize="0"/>
          <p:nvPr/>
        </p:nvPicPr>
        <p:blipFill rotWithShape="1">
          <a:blip r:embed="rId3">
            <a:alphaModFix/>
          </a:blip>
          <a:srcRect b="26198" l="0" r="0" t="6601"/>
          <a:stretch/>
        </p:blipFill>
        <p:spPr>
          <a:xfrm>
            <a:off x="1477567" y="1268760"/>
            <a:ext cx="9362559" cy="4536504"/>
          </a:xfrm>
          <a:prstGeom prst="rect">
            <a:avLst/>
          </a:prstGeom>
          <a:noFill/>
          <a:ln>
            <a:noFill/>
          </a:ln>
        </p:spPr>
      </p:pic>
      <p:sp>
        <p:nvSpPr>
          <p:cNvPr id="1479" name="Google Shape;1479;p123"/>
          <p:cNvSpPr/>
          <p:nvPr/>
        </p:nvSpPr>
        <p:spPr>
          <a:xfrm>
            <a:off x="5663159" y="2165776"/>
            <a:ext cx="3313113" cy="936625"/>
          </a:xfrm>
          <a:prstGeom prst="wedgeRoundRectCallout">
            <a:avLst>
              <a:gd fmla="val 51938" name="adj1"/>
              <a:gd fmla="val 100196" name="adj2"/>
              <a:gd fmla="val 16667" name="adj3"/>
            </a:avLst>
          </a:prstGeom>
          <a:gradFill>
            <a:gsLst>
              <a:gs pos="0">
                <a:srgbClr val="9FC3FF"/>
              </a:gs>
              <a:gs pos="35000">
                <a:srgbClr val="BDD5FF"/>
              </a:gs>
              <a:gs pos="100000">
                <a:srgbClr val="E4EEFF"/>
              </a:gs>
            </a:gsLst>
            <a:lin ang="16200000" scaled="0"/>
          </a:gradFill>
          <a:ln cap="flat" cmpd="sng" w="9525">
            <a:solidFill>
              <a:schemeClr val="dk2"/>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80" name="Google Shape;1480;p123"/>
          <p:cNvSpPr txBox="1"/>
          <p:nvPr/>
        </p:nvSpPr>
        <p:spPr>
          <a:xfrm>
            <a:off x="6211069" y="2391172"/>
            <a:ext cx="3024187" cy="7080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Black"/>
                <a:ea typeface="Arial Black"/>
                <a:cs typeface="Arial Black"/>
                <a:sym typeface="Arial Black"/>
              </a:rPr>
              <a:t>Read the database  introduction</a:t>
            </a:r>
            <a:endParaRPr b="0" i="0" sz="2000" u="none" cap="none" strike="noStrike">
              <a:solidFill>
                <a:srgbClr val="000000"/>
              </a:solidFill>
              <a:latin typeface="Arial Black"/>
              <a:ea typeface="Arial Black"/>
              <a:cs typeface="Arial Black"/>
              <a:sym typeface="Arial Black"/>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4" name="Shape 1484"/>
        <p:cNvGrpSpPr/>
        <p:nvPr/>
      </p:nvGrpSpPr>
      <p:grpSpPr>
        <a:xfrm>
          <a:off x="0" y="0"/>
          <a:ext cx="0" cy="0"/>
          <a:chOff x="0" y="0"/>
          <a:chExt cx="0" cy="0"/>
        </a:xfrm>
      </p:grpSpPr>
      <p:sp>
        <p:nvSpPr>
          <p:cNvPr id="1485" name="Google Shape;1485;p124"/>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Arial Black"/>
              <a:buNone/>
            </a:pPr>
            <a:r>
              <a:rPr lang="en-US">
                <a:latin typeface="Arial Black"/>
                <a:ea typeface="Arial Black"/>
                <a:cs typeface="Arial Black"/>
                <a:sym typeface="Arial Black"/>
              </a:rPr>
              <a:t>Photo Gallery</a:t>
            </a:r>
            <a:endParaRPr>
              <a:latin typeface="Arial Black"/>
              <a:ea typeface="Arial Black"/>
              <a:cs typeface="Arial Black"/>
              <a:sym typeface="Arial Black"/>
            </a:endParaRPr>
          </a:p>
        </p:txBody>
      </p:sp>
      <p:pic>
        <p:nvPicPr>
          <p:cNvPr id="1486" name="Google Shape;1486;p124"/>
          <p:cNvPicPr preferRelativeResize="0"/>
          <p:nvPr/>
        </p:nvPicPr>
        <p:blipFill rotWithShape="1">
          <a:blip r:embed="rId3">
            <a:alphaModFix/>
          </a:blip>
          <a:srcRect b="0" l="0" r="0" t="0"/>
          <a:stretch/>
        </p:blipFill>
        <p:spPr>
          <a:xfrm>
            <a:off x="1855059" y="1276531"/>
            <a:ext cx="4912380" cy="3275515"/>
          </a:xfrm>
          <a:prstGeom prst="rect">
            <a:avLst/>
          </a:prstGeom>
          <a:noFill/>
          <a:ln>
            <a:noFill/>
          </a:ln>
        </p:spPr>
      </p:pic>
      <p:pic>
        <p:nvPicPr>
          <p:cNvPr id="1487" name="Google Shape;1487;p124"/>
          <p:cNvPicPr preferRelativeResize="0"/>
          <p:nvPr/>
        </p:nvPicPr>
        <p:blipFill rotWithShape="1">
          <a:blip r:embed="rId4">
            <a:alphaModFix/>
          </a:blip>
          <a:srcRect b="0" l="0" r="0" t="0"/>
          <a:stretch/>
        </p:blipFill>
        <p:spPr>
          <a:xfrm>
            <a:off x="5591150" y="3221760"/>
            <a:ext cx="4418544" cy="3313908"/>
          </a:xfrm>
          <a:prstGeom prst="rect">
            <a:avLst/>
          </a:prstGeom>
          <a:noFill/>
          <a:ln>
            <a:noFill/>
          </a:ln>
        </p:spPr>
      </p:pic>
      <p:pic>
        <p:nvPicPr>
          <p:cNvPr id="1488" name="Google Shape;1488;p124"/>
          <p:cNvPicPr preferRelativeResize="0"/>
          <p:nvPr/>
        </p:nvPicPr>
        <p:blipFill rotWithShape="1">
          <a:blip r:embed="rId5">
            <a:alphaModFix/>
          </a:blip>
          <a:srcRect b="0" l="0" r="0" t="0"/>
          <a:stretch/>
        </p:blipFill>
        <p:spPr>
          <a:xfrm>
            <a:off x="3142878" y="4005065"/>
            <a:ext cx="2037076" cy="2716101"/>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2" name="Shape 1492"/>
        <p:cNvGrpSpPr/>
        <p:nvPr/>
      </p:nvGrpSpPr>
      <p:grpSpPr>
        <a:xfrm>
          <a:off x="0" y="0"/>
          <a:ext cx="0" cy="0"/>
          <a:chOff x="0" y="0"/>
          <a:chExt cx="0" cy="0"/>
        </a:xfrm>
      </p:grpSpPr>
      <p:sp>
        <p:nvSpPr>
          <p:cNvPr id="1493" name="Google Shape;1493;p125"/>
          <p:cNvSpPr txBox="1"/>
          <p:nvPr>
            <p:ph type="title"/>
          </p:nvPr>
        </p:nvSpPr>
        <p:spPr>
          <a:xfrm>
            <a:off x="1523206" y="16778"/>
            <a:ext cx="9144000"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Arial Black"/>
              <a:buNone/>
            </a:pPr>
            <a:r>
              <a:rPr lang="en-US">
                <a:latin typeface="Arial Black"/>
                <a:ea typeface="Arial Black"/>
                <a:cs typeface="Arial Black"/>
                <a:sym typeface="Arial Black"/>
              </a:rPr>
              <a:t>Photo Gallery</a:t>
            </a:r>
            <a:endParaRPr>
              <a:latin typeface="Arial Black"/>
              <a:ea typeface="Arial Black"/>
              <a:cs typeface="Arial Black"/>
              <a:sym typeface="Arial Black"/>
            </a:endParaRPr>
          </a:p>
        </p:txBody>
      </p:sp>
      <p:pic>
        <p:nvPicPr>
          <p:cNvPr id="1494" name="Google Shape;1494;p125"/>
          <p:cNvPicPr preferRelativeResize="0"/>
          <p:nvPr/>
        </p:nvPicPr>
        <p:blipFill rotWithShape="1">
          <a:blip r:embed="rId3">
            <a:alphaModFix/>
          </a:blip>
          <a:srcRect b="0" l="0" r="0" t="0"/>
          <a:stretch/>
        </p:blipFill>
        <p:spPr>
          <a:xfrm>
            <a:off x="4006974" y="1079888"/>
            <a:ext cx="3840426" cy="2880320"/>
          </a:xfrm>
          <a:prstGeom prst="rect">
            <a:avLst/>
          </a:prstGeom>
          <a:noFill/>
          <a:ln>
            <a:noFill/>
          </a:ln>
        </p:spPr>
      </p:pic>
      <p:pic>
        <p:nvPicPr>
          <p:cNvPr id="1495" name="Google Shape;1495;p125"/>
          <p:cNvPicPr preferRelativeResize="0"/>
          <p:nvPr/>
        </p:nvPicPr>
        <p:blipFill rotWithShape="1">
          <a:blip r:embed="rId4">
            <a:alphaModFix/>
          </a:blip>
          <a:srcRect b="0" l="0" r="0" t="0"/>
          <a:stretch/>
        </p:blipFill>
        <p:spPr>
          <a:xfrm>
            <a:off x="1846734" y="3911401"/>
            <a:ext cx="3857184" cy="2892888"/>
          </a:xfrm>
          <a:prstGeom prst="rect">
            <a:avLst/>
          </a:prstGeom>
          <a:noFill/>
          <a:ln>
            <a:noFill/>
          </a:ln>
        </p:spPr>
      </p:pic>
      <p:pic>
        <p:nvPicPr>
          <p:cNvPr id="1496" name="Google Shape;1496;p125"/>
          <p:cNvPicPr preferRelativeResize="0"/>
          <p:nvPr/>
        </p:nvPicPr>
        <p:blipFill rotWithShape="1">
          <a:blip r:embed="rId5">
            <a:alphaModFix/>
          </a:blip>
          <a:srcRect b="0" l="0" r="0" t="0"/>
          <a:stretch/>
        </p:blipFill>
        <p:spPr>
          <a:xfrm>
            <a:off x="6062274" y="3404302"/>
            <a:ext cx="4604932" cy="34536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242245b5dfa_0_112"/>
          <p:cNvSpPr txBox="1"/>
          <p:nvPr>
            <p:ph idx="4294967295" type="body"/>
          </p:nvPr>
        </p:nvSpPr>
        <p:spPr>
          <a:xfrm>
            <a:off x="624334" y="1357312"/>
            <a:ext cx="10613700" cy="4714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21428"/>
              </a:lnSpc>
              <a:spcBef>
                <a:spcPts val="0"/>
              </a:spcBef>
              <a:spcAft>
                <a:spcPts val="0"/>
              </a:spcAft>
              <a:buClr>
                <a:schemeClr val="hlink"/>
              </a:buClr>
              <a:buSzPts val="2800"/>
              <a:buFont typeface="Noto Sans Symbols"/>
              <a:buNone/>
            </a:pPr>
            <a:r>
              <a:rPr lang="en-US" sz="2600">
                <a:solidFill>
                  <a:srgbClr val="003300"/>
                </a:solidFill>
                <a:latin typeface="Overlock"/>
                <a:ea typeface="Overlock"/>
                <a:cs typeface="Overlock"/>
                <a:sym typeface="Overlock"/>
              </a:rPr>
              <a:t>1. </a:t>
            </a:r>
            <a:r>
              <a:rPr i="0" lang="en-US" sz="2600" u="none" cap="none" strike="noStrike">
                <a:solidFill>
                  <a:srgbClr val="003300"/>
                </a:solidFill>
                <a:latin typeface="Overlock"/>
                <a:ea typeface="Overlock"/>
                <a:cs typeface="Overlock"/>
                <a:sym typeface="Overlock"/>
              </a:rPr>
              <a:t>Your personal information</a:t>
            </a:r>
            <a:endParaRPr sz="2600">
              <a:latin typeface="Overlock"/>
              <a:ea typeface="Overlock"/>
              <a:cs typeface="Overlock"/>
              <a:sym typeface="Overlock"/>
            </a:endParaRPr>
          </a:p>
          <a:p>
            <a:pPr indent="-342900" lvl="0" marL="342900" marR="0" rtl="0" algn="l">
              <a:lnSpc>
                <a:spcPct val="121428"/>
              </a:lnSpc>
              <a:spcBef>
                <a:spcPts val="560"/>
              </a:spcBef>
              <a:spcAft>
                <a:spcPts val="0"/>
              </a:spcAft>
              <a:buClr>
                <a:schemeClr val="hlink"/>
              </a:buClr>
              <a:buSzPts val="2800"/>
              <a:buFont typeface="Noto Sans Symbols"/>
              <a:buNone/>
            </a:pPr>
            <a:r>
              <a:rPr i="0" lang="en-US" sz="2600" u="none" cap="none" strike="noStrike">
                <a:solidFill>
                  <a:srgbClr val="003300"/>
                </a:solidFill>
                <a:latin typeface="Overlock"/>
                <a:ea typeface="Overlock"/>
                <a:cs typeface="Overlock"/>
                <a:sym typeface="Overlock"/>
              </a:rPr>
              <a:t>2. Course syllabus</a:t>
            </a:r>
            <a:endParaRPr sz="2600">
              <a:latin typeface="Overlock"/>
              <a:ea typeface="Overlock"/>
              <a:cs typeface="Overlock"/>
              <a:sym typeface="Overlock"/>
            </a:endParaRPr>
          </a:p>
          <a:p>
            <a:pPr indent="-342900" lvl="0" marL="342900" marR="0" rtl="0" algn="l">
              <a:lnSpc>
                <a:spcPct val="121428"/>
              </a:lnSpc>
              <a:spcBef>
                <a:spcPts val="560"/>
              </a:spcBef>
              <a:spcAft>
                <a:spcPts val="0"/>
              </a:spcAft>
              <a:buClr>
                <a:schemeClr val="hlink"/>
              </a:buClr>
              <a:buSzPts val="2800"/>
              <a:buFont typeface="Noto Sans Symbols"/>
              <a:buNone/>
            </a:pPr>
            <a:r>
              <a:rPr i="0" lang="en-US" sz="2600" u="none" cap="none" strike="noStrike">
                <a:solidFill>
                  <a:srgbClr val="003300"/>
                </a:solidFill>
                <a:latin typeface="Overlock"/>
                <a:ea typeface="Overlock"/>
                <a:cs typeface="Overlock"/>
                <a:sym typeface="Overlock"/>
              </a:rPr>
              <a:t>3. Course selection and withdrawal</a:t>
            </a:r>
            <a:endParaRPr sz="2600">
              <a:latin typeface="Overlock"/>
              <a:ea typeface="Overlock"/>
              <a:cs typeface="Overlock"/>
              <a:sym typeface="Overlock"/>
            </a:endParaRPr>
          </a:p>
          <a:p>
            <a:pPr indent="-342900" lvl="0" marL="342900" marR="0" rtl="0" algn="l">
              <a:lnSpc>
                <a:spcPct val="121428"/>
              </a:lnSpc>
              <a:spcBef>
                <a:spcPts val="560"/>
              </a:spcBef>
              <a:spcAft>
                <a:spcPts val="0"/>
              </a:spcAft>
              <a:buClr>
                <a:schemeClr val="hlink"/>
              </a:buClr>
              <a:buSzPts val="2800"/>
              <a:buFont typeface="Noto Sans Symbols"/>
              <a:buNone/>
            </a:pPr>
            <a:r>
              <a:rPr i="0" lang="en-US" sz="2600" u="none" cap="none" strike="noStrike">
                <a:solidFill>
                  <a:srgbClr val="003300"/>
                </a:solidFill>
                <a:latin typeface="Overlock"/>
                <a:ea typeface="Overlock"/>
                <a:cs typeface="Overlock"/>
                <a:sym typeface="Overlock"/>
              </a:rPr>
              <a:t>4. Tracking your attendance </a:t>
            </a:r>
            <a:endParaRPr sz="2600">
              <a:latin typeface="Overlock"/>
              <a:ea typeface="Overlock"/>
              <a:cs typeface="Overlock"/>
              <a:sym typeface="Overlock"/>
            </a:endParaRPr>
          </a:p>
          <a:p>
            <a:pPr indent="-342900" lvl="0" marL="342900" marR="0" rtl="0" algn="l">
              <a:lnSpc>
                <a:spcPct val="121428"/>
              </a:lnSpc>
              <a:spcBef>
                <a:spcPts val="560"/>
              </a:spcBef>
              <a:spcAft>
                <a:spcPts val="0"/>
              </a:spcAft>
              <a:buClr>
                <a:schemeClr val="hlink"/>
              </a:buClr>
              <a:buSzPts val="2800"/>
              <a:buFont typeface="Noto Sans Symbols"/>
              <a:buNone/>
            </a:pPr>
            <a:r>
              <a:rPr i="0" lang="en-US" sz="2600" u="none" cap="none" strike="noStrike">
                <a:solidFill>
                  <a:srgbClr val="003300"/>
                </a:solidFill>
                <a:latin typeface="Overlock"/>
                <a:ea typeface="Overlock"/>
                <a:cs typeface="Overlock"/>
                <a:sym typeface="Overlock"/>
              </a:rPr>
              <a:t>5. Reminding of failing the course</a:t>
            </a:r>
            <a:endParaRPr sz="2600">
              <a:latin typeface="Overlock"/>
              <a:ea typeface="Overlock"/>
              <a:cs typeface="Overlock"/>
              <a:sym typeface="Overlock"/>
            </a:endParaRPr>
          </a:p>
          <a:p>
            <a:pPr indent="-342900" lvl="0" marL="342900" marR="0" rtl="0" algn="l">
              <a:lnSpc>
                <a:spcPct val="121428"/>
              </a:lnSpc>
              <a:spcBef>
                <a:spcPts val="560"/>
              </a:spcBef>
              <a:spcAft>
                <a:spcPts val="0"/>
              </a:spcAft>
              <a:buClr>
                <a:schemeClr val="hlink"/>
              </a:buClr>
              <a:buSzPts val="2800"/>
              <a:buFont typeface="Noto Sans Symbols"/>
              <a:buNone/>
            </a:pPr>
            <a:r>
              <a:rPr i="0" lang="en-US" sz="2600" u="none" cap="none" strike="noStrike">
                <a:solidFill>
                  <a:srgbClr val="003300"/>
                </a:solidFill>
                <a:latin typeface="Overlock"/>
                <a:ea typeface="Overlock"/>
                <a:cs typeface="Overlock"/>
                <a:sym typeface="Overlock"/>
              </a:rPr>
              <a:t>6. Checking teachers’ office hours</a:t>
            </a:r>
            <a:endParaRPr sz="2600">
              <a:latin typeface="Overlock"/>
              <a:ea typeface="Overlock"/>
              <a:cs typeface="Overlock"/>
              <a:sym typeface="Overlock"/>
            </a:endParaRPr>
          </a:p>
          <a:p>
            <a:pPr indent="-342900" lvl="0" marL="342900" marR="0" rtl="0" algn="l">
              <a:lnSpc>
                <a:spcPct val="121428"/>
              </a:lnSpc>
              <a:spcBef>
                <a:spcPts val="560"/>
              </a:spcBef>
              <a:spcAft>
                <a:spcPts val="0"/>
              </a:spcAft>
              <a:buClr>
                <a:schemeClr val="hlink"/>
              </a:buClr>
              <a:buSzPts val="2800"/>
              <a:buFont typeface="Noto Sans Symbols"/>
              <a:buNone/>
            </a:pPr>
            <a:r>
              <a:rPr i="0" lang="en-US" sz="2600" u="none" cap="none" strike="noStrike">
                <a:solidFill>
                  <a:srgbClr val="003300"/>
                </a:solidFill>
                <a:latin typeface="Overlock"/>
                <a:ea typeface="Overlock"/>
                <a:cs typeface="Overlock"/>
                <a:sym typeface="Overlock"/>
              </a:rPr>
              <a:t>7. Academic guidance and assistance</a:t>
            </a:r>
            <a:endParaRPr sz="2600">
              <a:latin typeface="Overlock"/>
              <a:ea typeface="Overlock"/>
              <a:cs typeface="Overlock"/>
              <a:sym typeface="Overlock"/>
            </a:endParaRPr>
          </a:p>
          <a:p>
            <a:pPr indent="-342900" lvl="0" marL="342900" marR="0" rtl="0" algn="l">
              <a:lnSpc>
                <a:spcPct val="121428"/>
              </a:lnSpc>
              <a:spcBef>
                <a:spcPts val="560"/>
              </a:spcBef>
              <a:spcAft>
                <a:spcPts val="0"/>
              </a:spcAft>
              <a:buClr>
                <a:schemeClr val="hlink"/>
              </a:buClr>
              <a:buSzPts val="2800"/>
              <a:buFont typeface="Noto Sans Symbols"/>
              <a:buNone/>
            </a:pPr>
            <a:r>
              <a:rPr i="0" lang="en-US" sz="2600" u="none" cap="none" strike="noStrike">
                <a:solidFill>
                  <a:srgbClr val="003300"/>
                </a:solidFill>
                <a:latin typeface="Overlock"/>
                <a:ea typeface="Overlock"/>
                <a:cs typeface="Overlock"/>
                <a:sym typeface="Overlock"/>
              </a:rPr>
              <a:t>8. The survey of teaching performance</a:t>
            </a:r>
            <a:endParaRPr sz="2600">
              <a:latin typeface="Overlock"/>
              <a:ea typeface="Overlock"/>
              <a:cs typeface="Overlock"/>
              <a:sym typeface="Overlock"/>
            </a:endParaRPr>
          </a:p>
          <a:p>
            <a:pPr indent="-342900" lvl="0" marL="342900" marR="0" rtl="0" algn="l">
              <a:lnSpc>
                <a:spcPct val="121428"/>
              </a:lnSpc>
              <a:spcBef>
                <a:spcPts val="560"/>
              </a:spcBef>
              <a:spcAft>
                <a:spcPts val="0"/>
              </a:spcAft>
              <a:buClr>
                <a:schemeClr val="hlink"/>
              </a:buClr>
              <a:buSzPts val="2800"/>
              <a:buFont typeface="Noto Sans Symbols"/>
              <a:buNone/>
            </a:pPr>
            <a:r>
              <a:rPr i="0" lang="en-US" sz="2600" u="none" cap="none" strike="noStrike">
                <a:solidFill>
                  <a:srgbClr val="003300"/>
                </a:solidFill>
                <a:latin typeface="Overlock"/>
                <a:ea typeface="Overlock"/>
                <a:cs typeface="Overlock"/>
                <a:sym typeface="Overlock"/>
              </a:rPr>
              <a:t>9. Your academic record </a:t>
            </a:r>
            <a:endParaRPr sz="2600">
              <a:latin typeface="Overlock"/>
              <a:ea typeface="Overlock"/>
              <a:cs typeface="Overlock"/>
              <a:sym typeface="Overlock"/>
            </a:endParaRPr>
          </a:p>
          <a:p>
            <a:pPr indent="-165100" lvl="0" marL="342900" marR="0" rtl="0" algn="l">
              <a:lnSpc>
                <a:spcPct val="100000"/>
              </a:lnSpc>
              <a:spcBef>
                <a:spcPts val="560"/>
              </a:spcBef>
              <a:spcAft>
                <a:spcPts val="0"/>
              </a:spcAft>
              <a:buClr>
                <a:schemeClr val="hlink"/>
              </a:buClr>
              <a:buSzPts val="2800"/>
              <a:buFont typeface="Noto Sans Symbols"/>
              <a:buNone/>
            </a:pPr>
            <a:r>
              <a:t/>
            </a:r>
            <a:endParaRPr b="1" i="0" sz="2600" u="none">
              <a:solidFill>
                <a:srgbClr val="003300"/>
              </a:solidFill>
              <a:latin typeface="Arial Black"/>
              <a:ea typeface="Arial Black"/>
              <a:cs typeface="Arial Black"/>
              <a:sym typeface="Arial Black"/>
            </a:endParaRPr>
          </a:p>
        </p:txBody>
      </p:sp>
      <p:sp>
        <p:nvSpPr>
          <p:cNvPr id="590" name="Google Shape;590;g242245b5dfa_0_112"/>
          <p:cNvSpPr txBox="1"/>
          <p:nvPr/>
        </p:nvSpPr>
        <p:spPr>
          <a:xfrm>
            <a:off x="380950" y="214312"/>
            <a:ext cx="114240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600"/>
              <a:buFont typeface="Calibri"/>
              <a:buNone/>
            </a:pPr>
            <a:r>
              <a:rPr b="1" i="0" lang="en-US" sz="3600" u="none" cap="none" strike="noStrike">
                <a:solidFill>
                  <a:schemeClr val="lt1"/>
                </a:solidFill>
                <a:latin typeface="Calibri"/>
                <a:ea typeface="Calibri"/>
                <a:cs typeface="Calibri"/>
                <a:sym typeface="Calibri"/>
              </a:rPr>
              <a:t>Service Provided by the Information System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chemeClr val="lt1"/>
              </a:solidFill>
              <a:latin typeface="Calibri"/>
              <a:ea typeface="Calibri"/>
              <a:cs typeface="Calibri"/>
              <a:sym typeface="Calibri"/>
            </a:endParaRPr>
          </a:p>
        </p:txBody>
      </p:sp>
      <p:sp>
        <p:nvSpPr>
          <p:cNvPr id="591" name="Google Shape;591;g242245b5dfa_0_112"/>
          <p:cNvSpPr/>
          <p:nvPr/>
        </p:nvSpPr>
        <p:spPr>
          <a:xfrm>
            <a:off x="11182999" y="6092825"/>
            <a:ext cx="768300" cy="576300"/>
          </a:xfrm>
          <a:prstGeom prst="ellipse">
            <a:avLst/>
          </a:prstGeom>
          <a:solidFill>
            <a:srgbClr val="ABD3B1"/>
          </a:solidFill>
          <a:ln cap="flat" cmpd="sng" w="25400">
            <a:solidFill>
              <a:srgbClr val="7D9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3300"/>
              </a:buClr>
              <a:buSzPts val="2200"/>
              <a:buFont typeface="Rockwell"/>
              <a:buNone/>
            </a:pPr>
            <a:r>
              <a:rPr b="1" i="0" lang="en-US" sz="2200" u="none" cap="none" strike="noStrike">
                <a:solidFill>
                  <a:srgbClr val="003300"/>
                </a:solidFill>
                <a:latin typeface="Rockwell"/>
                <a:ea typeface="Rockwell"/>
                <a:cs typeface="Rockwell"/>
                <a:sym typeface="Rockwell"/>
              </a:rPr>
              <a:t>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0" name="Shape 1500"/>
        <p:cNvGrpSpPr/>
        <p:nvPr/>
      </p:nvGrpSpPr>
      <p:grpSpPr>
        <a:xfrm>
          <a:off x="0" y="0"/>
          <a:ext cx="0" cy="0"/>
          <a:chOff x="0" y="0"/>
          <a:chExt cx="0" cy="0"/>
        </a:xfrm>
      </p:grpSpPr>
      <p:sp>
        <p:nvSpPr>
          <p:cNvPr id="1501" name="Google Shape;1501;p126"/>
          <p:cNvSpPr txBox="1"/>
          <p:nvPr>
            <p:ph type="title"/>
          </p:nvPr>
        </p:nvSpPr>
        <p:spPr>
          <a:xfrm>
            <a:off x="1523206" y="16778"/>
            <a:ext cx="9144000"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Arial Black"/>
              <a:buNone/>
            </a:pPr>
            <a:r>
              <a:rPr lang="en-US">
                <a:latin typeface="Arial Black"/>
                <a:ea typeface="Arial Black"/>
                <a:cs typeface="Arial Black"/>
                <a:sym typeface="Arial Black"/>
              </a:rPr>
              <a:t>Study Rooms</a:t>
            </a:r>
            <a:endParaRPr>
              <a:latin typeface="Arial Black"/>
              <a:ea typeface="Arial Black"/>
              <a:cs typeface="Arial Black"/>
              <a:sym typeface="Arial Black"/>
            </a:endParaRPr>
          </a:p>
        </p:txBody>
      </p:sp>
      <p:pic>
        <p:nvPicPr>
          <p:cNvPr id="1502" name="Google Shape;1502;p126"/>
          <p:cNvPicPr preferRelativeResize="0"/>
          <p:nvPr/>
        </p:nvPicPr>
        <p:blipFill rotWithShape="1">
          <a:blip r:embed="rId3">
            <a:alphaModFix/>
          </a:blip>
          <a:srcRect b="0" l="0" r="0" t="0"/>
          <a:stretch/>
        </p:blipFill>
        <p:spPr>
          <a:xfrm>
            <a:off x="7638832" y="1196752"/>
            <a:ext cx="3024336" cy="2016224"/>
          </a:xfrm>
          <a:prstGeom prst="rect">
            <a:avLst/>
          </a:prstGeom>
          <a:noFill/>
          <a:ln>
            <a:noFill/>
          </a:ln>
        </p:spPr>
      </p:pic>
      <p:pic>
        <p:nvPicPr>
          <p:cNvPr id="1503" name="Google Shape;1503;p126"/>
          <p:cNvPicPr preferRelativeResize="0"/>
          <p:nvPr/>
        </p:nvPicPr>
        <p:blipFill rotWithShape="1">
          <a:blip r:embed="rId4">
            <a:alphaModFix/>
          </a:blip>
          <a:srcRect b="0" l="0" r="0" t="0"/>
          <a:stretch/>
        </p:blipFill>
        <p:spPr>
          <a:xfrm>
            <a:off x="1630710" y="1268760"/>
            <a:ext cx="3024336" cy="2016224"/>
          </a:xfrm>
          <a:prstGeom prst="rect">
            <a:avLst/>
          </a:prstGeom>
          <a:noFill/>
          <a:ln>
            <a:noFill/>
          </a:ln>
        </p:spPr>
      </p:pic>
      <p:pic>
        <p:nvPicPr>
          <p:cNvPr id="1504" name="Google Shape;1504;p126"/>
          <p:cNvPicPr preferRelativeResize="0"/>
          <p:nvPr/>
        </p:nvPicPr>
        <p:blipFill rotWithShape="1">
          <a:blip r:embed="rId5">
            <a:alphaModFix/>
          </a:blip>
          <a:srcRect b="0" l="0" r="0" t="0"/>
          <a:stretch/>
        </p:blipFill>
        <p:spPr>
          <a:xfrm>
            <a:off x="4614496" y="1268760"/>
            <a:ext cx="3024336" cy="2016224"/>
          </a:xfrm>
          <a:prstGeom prst="rect">
            <a:avLst/>
          </a:prstGeom>
          <a:noFill/>
          <a:ln>
            <a:noFill/>
          </a:ln>
        </p:spPr>
      </p:pic>
      <p:pic>
        <p:nvPicPr>
          <p:cNvPr id="1505" name="Google Shape;1505;p126"/>
          <p:cNvPicPr preferRelativeResize="0"/>
          <p:nvPr/>
        </p:nvPicPr>
        <p:blipFill rotWithShape="1">
          <a:blip r:embed="rId6">
            <a:alphaModFix/>
          </a:blip>
          <a:srcRect b="0" l="0" r="0" t="0"/>
          <a:stretch/>
        </p:blipFill>
        <p:spPr>
          <a:xfrm>
            <a:off x="7025315" y="3829331"/>
            <a:ext cx="3335511" cy="2223674"/>
          </a:xfrm>
          <a:prstGeom prst="rect">
            <a:avLst/>
          </a:prstGeom>
          <a:noFill/>
          <a:ln>
            <a:noFill/>
          </a:ln>
        </p:spPr>
      </p:pic>
      <p:pic>
        <p:nvPicPr>
          <p:cNvPr id="1506" name="Google Shape;1506;p126"/>
          <p:cNvPicPr preferRelativeResize="0"/>
          <p:nvPr/>
        </p:nvPicPr>
        <p:blipFill rotWithShape="1">
          <a:blip r:embed="rId7">
            <a:alphaModFix/>
          </a:blip>
          <a:srcRect b="12901" l="0" r="0" t="0"/>
          <a:stretch/>
        </p:blipFill>
        <p:spPr>
          <a:xfrm>
            <a:off x="1918742" y="3467452"/>
            <a:ext cx="4896544" cy="3198646"/>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0" name="Shape 1510"/>
        <p:cNvGrpSpPr/>
        <p:nvPr/>
      </p:nvGrpSpPr>
      <p:grpSpPr>
        <a:xfrm>
          <a:off x="0" y="0"/>
          <a:ext cx="0" cy="0"/>
          <a:chOff x="0" y="0"/>
          <a:chExt cx="0" cy="0"/>
        </a:xfrm>
      </p:grpSpPr>
      <p:pic>
        <p:nvPicPr>
          <p:cNvPr id="1511" name="Google Shape;1511;p133"/>
          <p:cNvPicPr preferRelativeResize="0"/>
          <p:nvPr/>
        </p:nvPicPr>
        <p:blipFill rotWithShape="1">
          <a:blip r:embed="rId3">
            <a:alphaModFix/>
          </a:blip>
          <a:srcRect b="5899" l="-400" r="2120" t="13249"/>
          <a:stretch/>
        </p:blipFill>
        <p:spPr>
          <a:xfrm>
            <a:off x="1774726" y="1088567"/>
            <a:ext cx="8424936" cy="5544616"/>
          </a:xfrm>
          <a:prstGeom prst="rect">
            <a:avLst/>
          </a:prstGeom>
          <a:noFill/>
          <a:ln>
            <a:noFill/>
          </a:ln>
        </p:spPr>
      </p:pic>
      <p:sp>
        <p:nvSpPr>
          <p:cNvPr id="1512" name="Google Shape;1512;p133"/>
          <p:cNvSpPr/>
          <p:nvPr/>
        </p:nvSpPr>
        <p:spPr>
          <a:xfrm>
            <a:off x="7607374" y="1267243"/>
            <a:ext cx="576064" cy="43831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13" name="Google Shape;1513;p133"/>
          <p:cNvSpPr txBox="1"/>
          <p:nvPr/>
        </p:nvSpPr>
        <p:spPr>
          <a:xfrm>
            <a:off x="1523206" y="19053"/>
            <a:ext cx="9144000" cy="1069514"/>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FFFFFF"/>
              </a:buClr>
              <a:buSzPts val="4800"/>
              <a:buFont typeface="Arial"/>
              <a:buNone/>
            </a:pPr>
            <a:r>
              <a:rPr b="1" i="0" lang="en-US" sz="4800" u="none" cap="none" strike="noStrike">
                <a:solidFill>
                  <a:srgbClr val="FFFFFF"/>
                </a:solidFill>
                <a:latin typeface="DFKai-SB"/>
                <a:ea typeface="DFKai-SB"/>
                <a:cs typeface="DFKai-SB"/>
                <a:sym typeface="DFKai-SB"/>
              </a:rPr>
              <a:t>預約小組討論室</a:t>
            </a:r>
            <a:endParaRPr b="0" i="0" sz="1400" u="none" cap="none" strike="noStrike">
              <a:solidFill>
                <a:srgbClr val="000000"/>
              </a:solidFill>
              <a:latin typeface="Arial"/>
              <a:ea typeface="Arial"/>
              <a:cs typeface="Arial"/>
              <a:sym typeface="Arial"/>
            </a:endParaRPr>
          </a:p>
        </p:txBody>
      </p:sp>
      <p:sp>
        <p:nvSpPr>
          <p:cNvPr id="1514" name="Google Shape;1514;p133"/>
          <p:cNvSpPr/>
          <p:nvPr/>
        </p:nvSpPr>
        <p:spPr>
          <a:xfrm>
            <a:off x="6599262" y="2405931"/>
            <a:ext cx="1296144" cy="216024"/>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2"/>
                                        </p:tgtEl>
                                        <p:attrNameLst>
                                          <p:attrName>style.visibility</p:attrName>
                                        </p:attrNameLst>
                                      </p:cBhvr>
                                      <p:to>
                                        <p:strVal val="visible"/>
                                      </p:to>
                                    </p:set>
                                    <p:animEffect filter="fade" transition="in">
                                      <p:cBhvr>
                                        <p:cTn dur="500"/>
                                        <p:tgtEl>
                                          <p:spTgt spid="15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4"/>
                                        </p:tgtEl>
                                        <p:attrNameLst>
                                          <p:attrName>style.visibility</p:attrName>
                                        </p:attrNameLst>
                                      </p:cBhvr>
                                      <p:to>
                                        <p:strVal val="visible"/>
                                      </p:to>
                                    </p:set>
                                    <p:animEffect filter="fade" transition="in">
                                      <p:cBhvr>
                                        <p:cTn dur="500"/>
                                        <p:tgtEl>
                                          <p:spTgt spid="15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8" name="Shape 1518"/>
        <p:cNvGrpSpPr/>
        <p:nvPr/>
      </p:nvGrpSpPr>
      <p:grpSpPr>
        <a:xfrm>
          <a:off x="0" y="0"/>
          <a:ext cx="0" cy="0"/>
          <a:chOff x="0" y="0"/>
          <a:chExt cx="0" cy="0"/>
        </a:xfrm>
      </p:grpSpPr>
      <p:pic>
        <p:nvPicPr>
          <p:cNvPr id="1519" name="Google Shape;1519;p140"/>
          <p:cNvPicPr preferRelativeResize="0"/>
          <p:nvPr/>
        </p:nvPicPr>
        <p:blipFill rotWithShape="1">
          <a:blip r:embed="rId3">
            <a:alphaModFix/>
          </a:blip>
          <a:srcRect b="6949" l="8840" r="7160" t="13249"/>
          <a:stretch/>
        </p:blipFill>
        <p:spPr>
          <a:xfrm>
            <a:off x="1630710" y="1340769"/>
            <a:ext cx="5757688" cy="4375843"/>
          </a:xfrm>
          <a:prstGeom prst="rect">
            <a:avLst/>
          </a:prstGeom>
          <a:noFill/>
          <a:ln>
            <a:noFill/>
          </a:ln>
        </p:spPr>
      </p:pic>
      <p:sp>
        <p:nvSpPr>
          <p:cNvPr id="1520" name="Google Shape;1520;p140"/>
          <p:cNvSpPr txBox="1"/>
          <p:nvPr/>
        </p:nvSpPr>
        <p:spPr>
          <a:xfrm>
            <a:off x="1523206" y="19053"/>
            <a:ext cx="9144000" cy="1069514"/>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FFFFFF"/>
              </a:buClr>
              <a:buSzPts val="4800"/>
              <a:buFont typeface="Arial"/>
              <a:buNone/>
            </a:pPr>
            <a:r>
              <a:rPr b="1" i="0" lang="en-US" sz="4800" u="none" cap="none" strike="noStrike">
                <a:solidFill>
                  <a:srgbClr val="FFFFFF"/>
                </a:solidFill>
                <a:latin typeface="DFKai-SB"/>
                <a:ea typeface="DFKai-SB"/>
                <a:cs typeface="DFKai-SB"/>
                <a:sym typeface="DFKai-SB"/>
              </a:rPr>
              <a:t>如何預約小組討論室?</a:t>
            </a:r>
            <a:endParaRPr b="1" i="0" sz="4800" u="none" cap="none" strike="noStrike">
              <a:solidFill>
                <a:srgbClr val="FFFFFF"/>
              </a:solidFill>
              <a:latin typeface="DFKai-SB"/>
              <a:ea typeface="DFKai-SB"/>
              <a:cs typeface="DFKai-SB"/>
              <a:sym typeface="DFKai-SB"/>
            </a:endParaRPr>
          </a:p>
        </p:txBody>
      </p:sp>
      <p:sp>
        <p:nvSpPr>
          <p:cNvPr id="1521" name="Google Shape;1521;p140"/>
          <p:cNvSpPr/>
          <p:nvPr/>
        </p:nvSpPr>
        <p:spPr>
          <a:xfrm>
            <a:off x="4367014" y="1268760"/>
            <a:ext cx="648072" cy="504056"/>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522" name="Google Shape;1522;p140"/>
          <p:cNvSpPr/>
          <p:nvPr/>
        </p:nvSpPr>
        <p:spPr>
          <a:xfrm>
            <a:off x="3750724" y="2852936"/>
            <a:ext cx="1264362" cy="792088"/>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pic>
        <p:nvPicPr>
          <p:cNvPr id="1523" name="Google Shape;1523;p140"/>
          <p:cNvPicPr preferRelativeResize="0"/>
          <p:nvPr/>
        </p:nvPicPr>
        <p:blipFill rotWithShape="1">
          <a:blip r:embed="rId4">
            <a:alphaModFix/>
          </a:blip>
          <a:srcRect b="21649" l="4639" r="21441" t="19551"/>
          <a:stretch/>
        </p:blipFill>
        <p:spPr>
          <a:xfrm>
            <a:off x="4990057" y="2924944"/>
            <a:ext cx="5657771" cy="3600400"/>
          </a:xfrm>
          <a:prstGeom prst="rect">
            <a:avLst/>
          </a:prstGeom>
          <a:noFill/>
          <a:ln>
            <a:noFill/>
          </a:ln>
        </p:spPr>
      </p:pic>
      <p:sp>
        <p:nvSpPr>
          <p:cNvPr id="1524" name="Google Shape;1524;p140"/>
          <p:cNvSpPr/>
          <p:nvPr/>
        </p:nvSpPr>
        <p:spPr>
          <a:xfrm>
            <a:off x="5231110" y="3933056"/>
            <a:ext cx="1872208" cy="144016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21"/>
                                        </p:tgtEl>
                                        <p:attrNameLst>
                                          <p:attrName>style.visibility</p:attrName>
                                        </p:attrNameLst>
                                      </p:cBhvr>
                                      <p:to>
                                        <p:strVal val="visible"/>
                                      </p:to>
                                    </p:set>
                                    <p:anim calcmode="lin" valueType="num">
                                      <p:cBhvr additive="base">
                                        <p:cTn dur="500"/>
                                        <p:tgtEl>
                                          <p:spTgt spid="152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2"/>
                                        </p:tgtEl>
                                        <p:attrNameLst>
                                          <p:attrName>style.visibility</p:attrName>
                                        </p:attrNameLst>
                                      </p:cBhvr>
                                      <p:to>
                                        <p:strVal val="visible"/>
                                      </p:to>
                                    </p:set>
                                    <p:animEffect filter="fade" transition="in">
                                      <p:cBhvr>
                                        <p:cTn dur="500"/>
                                        <p:tgtEl>
                                          <p:spTgt spid="15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3"/>
                                        </p:tgtEl>
                                        <p:attrNameLst>
                                          <p:attrName>style.visibility</p:attrName>
                                        </p:attrNameLst>
                                      </p:cBhvr>
                                      <p:to>
                                        <p:strVal val="visible"/>
                                      </p:to>
                                    </p:set>
                                    <p:animEffect filter="fade" transition="in">
                                      <p:cBhvr>
                                        <p:cTn dur="2000"/>
                                        <p:tgtEl>
                                          <p:spTgt spid="15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4"/>
                                        </p:tgtEl>
                                        <p:attrNameLst>
                                          <p:attrName>style.visibility</p:attrName>
                                        </p:attrNameLst>
                                      </p:cBhvr>
                                      <p:to>
                                        <p:strVal val="visible"/>
                                      </p:to>
                                    </p:set>
                                    <p:animEffect filter="fade" transition="in">
                                      <p:cBhvr>
                                        <p:cTn dur="2000"/>
                                        <p:tgtEl>
                                          <p:spTgt spid="15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8" name="Shape 1528"/>
        <p:cNvGrpSpPr/>
        <p:nvPr/>
      </p:nvGrpSpPr>
      <p:grpSpPr>
        <a:xfrm>
          <a:off x="0" y="0"/>
          <a:ext cx="0" cy="0"/>
          <a:chOff x="0" y="0"/>
          <a:chExt cx="0" cy="0"/>
        </a:xfrm>
      </p:grpSpPr>
      <p:pic>
        <p:nvPicPr>
          <p:cNvPr id="1529" name="Google Shape;1529;p128"/>
          <p:cNvPicPr preferRelativeResize="0"/>
          <p:nvPr/>
        </p:nvPicPr>
        <p:blipFill rotWithShape="1">
          <a:blip r:embed="rId3">
            <a:alphaModFix/>
          </a:blip>
          <a:srcRect b="41600" l="20862" r="17712" t="8000"/>
          <a:stretch/>
        </p:blipFill>
        <p:spPr>
          <a:xfrm>
            <a:off x="1846734" y="2132856"/>
            <a:ext cx="8268919" cy="3816424"/>
          </a:xfrm>
          <a:prstGeom prst="rect">
            <a:avLst/>
          </a:prstGeom>
          <a:noFill/>
          <a:ln>
            <a:noFill/>
          </a:ln>
        </p:spPr>
      </p:pic>
      <p:sp>
        <p:nvSpPr>
          <p:cNvPr id="1530" name="Google Shape;1530;p128"/>
          <p:cNvSpPr/>
          <p:nvPr/>
        </p:nvSpPr>
        <p:spPr>
          <a:xfrm>
            <a:off x="5879183" y="4526876"/>
            <a:ext cx="828583" cy="267066"/>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31" name="Google Shape;1531;p128"/>
          <p:cNvSpPr txBox="1"/>
          <p:nvPr/>
        </p:nvSpPr>
        <p:spPr>
          <a:xfrm>
            <a:off x="1523206" y="19053"/>
            <a:ext cx="9144000" cy="1069514"/>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Black"/>
                <a:ea typeface="Arial Black"/>
                <a:cs typeface="Arial Black"/>
                <a:sym typeface="Arial Black"/>
              </a:rPr>
              <a:t>To Reserve a Study Room</a:t>
            </a:r>
            <a:endParaRPr b="1" i="0" sz="4400" u="none" cap="none" strike="noStrike">
              <a:solidFill>
                <a:srgbClr val="FFFFFF"/>
              </a:solidFill>
              <a:latin typeface="Arial Black"/>
              <a:ea typeface="Arial Black"/>
              <a:cs typeface="Arial Black"/>
              <a:sym typeface="Arial Black"/>
            </a:endParaRPr>
          </a:p>
        </p:txBody>
      </p:sp>
      <p:sp>
        <p:nvSpPr>
          <p:cNvPr id="1532" name="Google Shape;1532;p128"/>
          <p:cNvSpPr txBox="1"/>
          <p:nvPr/>
        </p:nvSpPr>
        <p:spPr>
          <a:xfrm>
            <a:off x="1774726" y="1268760"/>
            <a:ext cx="374441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FF0000"/>
                </a:solidFill>
                <a:latin typeface="Times New Roman"/>
                <a:ea typeface="Times New Roman"/>
                <a:cs typeface="Times New Roman"/>
                <a:sym typeface="Times New Roman"/>
              </a:rPr>
              <a:t>There have two ways to reserve!</a:t>
            </a:r>
            <a:endParaRPr b="1" i="0" sz="2000" u="none" cap="none" strike="noStrike">
              <a:solidFill>
                <a:srgbClr val="FF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0"/>
                                        </p:tgtEl>
                                        <p:attrNameLst>
                                          <p:attrName>style.visibility</p:attrName>
                                        </p:attrNameLst>
                                      </p:cBhvr>
                                      <p:to>
                                        <p:strVal val="visible"/>
                                      </p:to>
                                    </p:set>
                                    <p:animEffect filter="fade" transition="in">
                                      <p:cBhvr>
                                        <p:cTn dur="500"/>
                                        <p:tgtEl>
                                          <p:spTgt spid="15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6" name="Shape 1536"/>
        <p:cNvGrpSpPr/>
        <p:nvPr/>
      </p:nvGrpSpPr>
      <p:grpSpPr>
        <a:xfrm>
          <a:off x="0" y="0"/>
          <a:ext cx="0" cy="0"/>
          <a:chOff x="0" y="0"/>
          <a:chExt cx="0" cy="0"/>
        </a:xfrm>
      </p:grpSpPr>
      <p:pic>
        <p:nvPicPr>
          <p:cNvPr descr="圖書館館藏資料查詢系統 - Google Chrome" id="1537" name="Google Shape;1537;p2"/>
          <p:cNvPicPr preferRelativeResize="0"/>
          <p:nvPr/>
        </p:nvPicPr>
        <p:blipFill rotWithShape="1">
          <a:blip r:embed="rId3">
            <a:alphaModFix/>
          </a:blip>
          <a:srcRect b="0" l="0" r="0" t="0"/>
          <a:stretch/>
        </p:blipFill>
        <p:spPr>
          <a:xfrm>
            <a:off x="1702718" y="1196752"/>
            <a:ext cx="7200800" cy="5544616"/>
          </a:xfrm>
          <a:prstGeom prst="rect">
            <a:avLst/>
          </a:prstGeom>
          <a:noFill/>
          <a:ln>
            <a:noFill/>
          </a:ln>
        </p:spPr>
      </p:pic>
      <p:sp>
        <p:nvSpPr>
          <p:cNvPr id="1538" name="Google Shape;1538;p2"/>
          <p:cNvSpPr txBox="1"/>
          <p:nvPr/>
        </p:nvSpPr>
        <p:spPr>
          <a:xfrm>
            <a:off x="1523206" y="19053"/>
            <a:ext cx="9144000" cy="1069514"/>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Black"/>
                <a:ea typeface="Arial Black"/>
                <a:cs typeface="Arial Black"/>
                <a:sym typeface="Arial Black"/>
              </a:rPr>
              <a:t>To Reserve a Study Room</a:t>
            </a:r>
            <a:endParaRPr b="1" i="0" sz="4400" u="none" cap="none" strike="noStrike">
              <a:solidFill>
                <a:srgbClr val="FFFFFF"/>
              </a:solidFill>
              <a:latin typeface="Arial Black"/>
              <a:ea typeface="Arial Black"/>
              <a:cs typeface="Arial Black"/>
              <a:sym typeface="Arial Black"/>
            </a:endParaRPr>
          </a:p>
        </p:txBody>
      </p:sp>
      <p:sp>
        <p:nvSpPr>
          <p:cNvPr id="1539" name="Google Shape;1539;p2"/>
          <p:cNvSpPr/>
          <p:nvPr/>
        </p:nvSpPr>
        <p:spPr>
          <a:xfrm>
            <a:off x="6743278" y="1844824"/>
            <a:ext cx="792088" cy="288032"/>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3" name="Shape 1543"/>
        <p:cNvGrpSpPr/>
        <p:nvPr/>
      </p:nvGrpSpPr>
      <p:grpSpPr>
        <a:xfrm>
          <a:off x="0" y="0"/>
          <a:ext cx="0" cy="0"/>
          <a:chOff x="0" y="0"/>
          <a:chExt cx="0" cy="0"/>
        </a:xfrm>
      </p:grpSpPr>
      <p:sp>
        <p:nvSpPr>
          <p:cNvPr id="1544" name="Google Shape;1544;p6"/>
          <p:cNvSpPr txBox="1"/>
          <p:nvPr>
            <p:ph type="title"/>
          </p:nvPr>
        </p:nvSpPr>
        <p:spPr>
          <a:xfrm>
            <a:off x="1774726" y="1196752"/>
            <a:ext cx="8229600" cy="634082"/>
          </a:xfrm>
          <a:prstGeom prst="rect">
            <a:avLst/>
          </a:prstGeom>
          <a:noFill/>
          <a:ln>
            <a:noFill/>
          </a:ln>
        </p:spPr>
        <p:txBody>
          <a:bodyPr anchorCtr="0" anchor="ctr" bIns="45700" lIns="91425" spcFirstLastPara="1" rIns="91425" wrap="square" tIns="45700">
            <a:normAutofit/>
          </a:bodyPr>
          <a:lstStyle/>
          <a:p>
            <a:pPr indent="-571500" lvl="0" marL="571500" rtl="0" algn="l">
              <a:lnSpc>
                <a:spcPct val="100000"/>
              </a:lnSpc>
              <a:spcBef>
                <a:spcPts val="0"/>
              </a:spcBef>
              <a:spcAft>
                <a:spcPts val="0"/>
              </a:spcAft>
              <a:buClr>
                <a:srgbClr val="FF0000"/>
              </a:buClr>
              <a:buSzPts val="2000"/>
              <a:buFont typeface="Noto Sans Symbols"/>
              <a:buChar char="●"/>
            </a:pPr>
            <a:r>
              <a:rPr lang="en-US" sz="2000">
                <a:solidFill>
                  <a:srgbClr val="FF0000"/>
                </a:solidFill>
                <a:latin typeface="Arial Black"/>
                <a:ea typeface="Arial Black"/>
                <a:cs typeface="Arial Black"/>
                <a:sym typeface="Arial Black"/>
              </a:rPr>
              <a:t>Library Services 🡪 Media Services 🡪 Catalog</a:t>
            </a:r>
            <a:endParaRPr sz="2000">
              <a:solidFill>
                <a:srgbClr val="FF0000"/>
              </a:solidFill>
              <a:latin typeface="Arial Black"/>
              <a:ea typeface="Arial Black"/>
              <a:cs typeface="Arial Black"/>
              <a:sym typeface="Arial Black"/>
            </a:endParaRPr>
          </a:p>
        </p:txBody>
      </p:sp>
      <p:pic>
        <p:nvPicPr>
          <p:cNvPr id="1545" name="Google Shape;1545;p6"/>
          <p:cNvPicPr preferRelativeResize="0"/>
          <p:nvPr/>
        </p:nvPicPr>
        <p:blipFill rotWithShape="1">
          <a:blip r:embed="rId3">
            <a:alphaModFix/>
          </a:blip>
          <a:srcRect b="16399" l="24801" r="25588" t="6601"/>
          <a:stretch/>
        </p:blipFill>
        <p:spPr>
          <a:xfrm>
            <a:off x="2854846" y="1700808"/>
            <a:ext cx="5904656" cy="5154858"/>
          </a:xfrm>
          <a:prstGeom prst="rect">
            <a:avLst/>
          </a:prstGeom>
          <a:noFill/>
          <a:ln>
            <a:noFill/>
          </a:ln>
        </p:spPr>
      </p:pic>
      <p:sp>
        <p:nvSpPr>
          <p:cNvPr id="1546" name="Google Shape;1546;p6"/>
          <p:cNvSpPr txBox="1"/>
          <p:nvPr/>
        </p:nvSpPr>
        <p:spPr>
          <a:xfrm>
            <a:off x="1523206" y="16778"/>
            <a:ext cx="9144000" cy="1069514"/>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FF0000"/>
              </a:buClr>
              <a:buSzPts val="4400"/>
              <a:buFont typeface="Arial"/>
              <a:buNone/>
            </a:pPr>
            <a:r>
              <a:rPr b="1" i="0" lang="en-US" sz="4400" u="none" cap="none" strike="noStrike">
                <a:solidFill>
                  <a:srgbClr val="FF0000"/>
                </a:solidFill>
                <a:latin typeface="Arial Black"/>
                <a:ea typeface="Arial Black"/>
                <a:cs typeface="Arial Black"/>
                <a:sym typeface="Arial Black"/>
              </a:rPr>
              <a:t> </a:t>
            </a:r>
            <a:r>
              <a:rPr b="1" i="0" lang="en-US" sz="4400" u="none" cap="none" strike="noStrike">
                <a:solidFill>
                  <a:srgbClr val="FFFFFF"/>
                </a:solidFill>
                <a:latin typeface="Arial Black"/>
                <a:ea typeface="Arial Black"/>
                <a:cs typeface="Arial Black"/>
                <a:sym typeface="Arial Black"/>
              </a:rPr>
              <a:t>Media Services</a:t>
            </a:r>
            <a:endParaRPr b="1" i="0" sz="4400" u="none" cap="none" strike="noStrike">
              <a:solidFill>
                <a:srgbClr val="FFFFFF"/>
              </a:solidFill>
              <a:latin typeface="Arial Black"/>
              <a:ea typeface="Arial Black"/>
              <a:cs typeface="Arial Black"/>
              <a:sym typeface="Arial Black"/>
            </a:endParaRPr>
          </a:p>
        </p:txBody>
      </p:sp>
      <p:sp>
        <p:nvSpPr>
          <p:cNvPr id="1547" name="Google Shape;1547;p6"/>
          <p:cNvSpPr/>
          <p:nvPr/>
        </p:nvSpPr>
        <p:spPr>
          <a:xfrm>
            <a:off x="5893477" y="5517232"/>
            <a:ext cx="2505985" cy="634082"/>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1" name="Shape 1551"/>
        <p:cNvGrpSpPr/>
        <p:nvPr/>
      </p:nvGrpSpPr>
      <p:grpSpPr>
        <a:xfrm>
          <a:off x="0" y="0"/>
          <a:ext cx="0" cy="0"/>
          <a:chOff x="0" y="0"/>
          <a:chExt cx="0" cy="0"/>
        </a:xfrm>
      </p:grpSpPr>
      <p:sp>
        <p:nvSpPr>
          <p:cNvPr id="1552" name="Google Shape;1552;p91"/>
          <p:cNvSpPr txBox="1"/>
          <p:nvPr>
            <p:ph type="title"/>
          </p:nvPr>
        </p:nvSpPr>
        <p:spPr>
          <a:xfrm>
            <a:off x="1774031" y="1196976"/>
            <a:ext cx="8229600" cy="633413"/>
          </a:xfrm>
          <a:prstGeom prst="rect">
            <a:avLst/>
          </a:prstGeom>
          <a:noFill/>
          <a:ln>
            <a:noFill/>
          </a:ln>
        </p:spPr>
        <p:txBody>
          <a:bodyPr anchorCtr="0" anchor="ctr" bIns="45700" lIns="91425" spcFirstLastPara="1" rIns="91425" wrap="square" tIns="45700">
            <a:normAutofit/>
          </a:bodyPr>
          <a:lstStyle/>
          <a:p>
            <a:pPr indent="-571500" lvl="0" marL="571500" rtl="0" algn="l">
              <a:lnSpc>
                <a:spcPct val="100000"/>
              </a:lnSpc>
              <a:spcBef>
                <a:spcPts val="0"/>
              </a:spcBef>
              <a:spcAft>
                <a:spcPts val="0"/>
              </a:spcAft>
              <a:buClr>
                <a:srgbClr val="FF0000"/>
              </a:buClr>
              <a:buSzPts val="2000"/>
              <a:buFont typeface="Noto Sans Symbols"/>
              <a:buChar char="●"/>
            </a:pPr>
            <a:r>
              <a:rPr lang="en-US" sz="2000">
                <a:solidFill>
                  <a:srgbClr val="FF0000"/>
                </a:solidFill>
                <a:latin typeface="Microsoft JhengHei"/>
                <a:ea typeface="Microsoft JhengHei"/>
                <a:cs typeface="Microsoft JhengHei"/>
                <a:sym typeface="Microsoft JhengHei"/>
              </a:rPr>
              <a:t>圖書服務 🡪 視聽媒體服務 🡪館藏查詢</a:t>
            </a:r>
            <a:endParaRPr sz="2000">
              <a:solidFill>
                <a:srgbClr val="FF0000"/>
              </a:solidFill>
              <a:latin typeface="Microsoft JhengHei"/>
              <a:ea typeface="Microsoft JhengHei"/>
              <a:cs typeface="Microsoft JhengHei"/>
              <a:sym typeface="Microsoft JhengHei"/>
            </a:endParaRPr>
          </a:p>
        </p:txBody>
      </p:sp>
      <p:sp>
        <p:nvSpPr>
          <p:cNvPr id="1553" name="Google Shape;1553;p91"/>
          <p:cNvSpPr txBox="1"/>
          <p:nvPr/>
        </p:nvSpPr>
        <p:spPr>
          <a:xfrm>
            <a:off x="1523206" y="16778"/>
            <a:ext cx="9144000" cy="1069514"/>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FFFFFF"/>
              </a:buClr>
              <a:buSzPts val="4800"/>
              <a:buFont typeface="Arial"/>
              <a:buNone/>
            </a:pPr>
            <a:r>
              <a:rPr b="1" i="0" lang="en-US" sz="4800" u="none" cap="none" strike="noStrike">
                <a:solidFill>
                  <a:srgbClr val="FFFFFF"/>
                </a:solidFill>
                <a:latin typeface="DFKai-SB"/>
                <a:ea typeface="DFKai-SB"/>
                <a:cs typeface="DFKai-SB"/>
                <a:sym typeface="DFKai-SB"/>
              </a:rPr>
              <a:t>查詢</a:t>
            </a:r>
            <a:r>
              <a:rPr b="1" i="0" lang="en-US" sz="4800" u="none" cap="none" strike="noStrike">
                <a:solidFill>
                  <a:srgbClr val="FFFFFF"/>
                </a:solidFill>
                <a:latin typeface="Times New Roman"/>
                <a:ea typeface="Times New Roman"/>
                <a:cs typeface="Times New Roman"/>
                <a:sym typeface="Times New Roman"/>
              </a:rPr>
              <a:t>DVD</a:t>
            </a:r>
            <a:r>
              <a:rPr b="1" i="0" lang="en-US" sz="4800" u="none" cap="none" strike="noStrike">
                <a:solidFill>
                  <a:srgbClr val="FFFFFF"/>
                </a:solidFill>
                <a:latin typeface="DFKai-SB"/>
                <a:ea typeface="DFKai-SB"/>
                <a:cs typeface="DFKai-SB"/>
                <a:sym typeface="DFKai-SB"/>
              </a:rPr>
              <a:t>館藏</a:t>
            </a:r>
            <a:endParaRPr b="0" i="0" sz="1400" u="none" cap="none" strike="noStrike">
              <a:solidFill>
                <a:srgbClr val="000000"/>
              </a:solidFill>
              <a:latin typeface="Arial"/>
              <a:ea typeface="Arial"/>
              <a:cs typeface="Arial"/>
              <a:sym typeface="Arial"/>
            </a:endParaRPr>
          </a:p>
        </p:txBody>
      </p:sp>
      <p:pic>
        <p:nvPicPr>
          <p:cNvPr id="1554" name="Google Shape;1554;p91"/>
          <p:cNvPicPr preferRelativeResize="0"/>
          <p:nvPr/>
        </p:nvPicPr>
        <p:blipFill rotWithShape="1">
          <a:blip r:embed="rId3">
            <a:alphaModFix/>
          </a:blip>
          <a:srcRect b="14300" l="-1238" r="2960" t="13249"/>
          <a:stretch/>
        </p:blipFill>
        <p:spPr>
          <a:xfrm>
            <a:off x="1630710" y="1268760"/>
            <a:ext cx="8791238" cy="5184576"/>
          </a:xfrm>
          <a:prstGeom prst="rect">
            <a:avLst/>
          </a:prstGeom>
          <a:noFill/>
          <a:ln>
            <a:noFill/>
          </a:ln>
        </p:spPr>
      </p:pic>
      <p:sp>
        <p:nvSpPr>
          <p:cNvPr id="1555" name="Google Shape;1555;p91"/>
          <p:cNvSpPr/>
          <p:nvPr/>
        </p:nvSpPr>
        <p:spPr>
          <a:xfrm>
            <a:off x="6959303" y="1490910"/>
            <a:ext cx="657937" cy="531486"/>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56" name="Google Shape;1556;p91"/>
          <p:cNvSpPr/>
          <p:nvPr/>
        </p:nvSpPr>
        <p:spPr>
          <a:xfrm>
            <a:off x="2134766" y="5517233"/>
            <a:ext cx="2602154" cy="720763"/>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57" name="Google Shape;1557;p91"/>
          <p:cNvSpPr/>
          <p:nvPr/>
        </p:nvSpPr>
        <p:spPr>
          <a:xfrm>
            <a:off x="6311231" y="2204865"/>
            <a:ext cx="1493435" cy="220823"/>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558" name="Google Shape;1558;p91"/>
          <p:cNvPicPr preferRelativeResize="0"/>
          <p:nvPr/>
        </p:nvPicPr>
        <p:blipFill rotWithShape="1">
          <a:blip r:embed="rId4">
            <a:alphaModFix/>
          </a:blip>
          <a:srcRect b="7999" l="1282" r="4640" t="20601"/>
          <a:stretch/>
        </p:blipFill>
        <p:spPr>
          <a:xfrm>
            <a:off x="2566211" y="1705289"/>
            <a:ext cx="8064896" cy="489654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5"/>
                                        </p:tgtEl>
                                        <p:attrNameLst>
                                          <p:attrName>style.visibility</p:attrName>
                                        </p:attrNameLst>
                                      </p:cBhvr>
                                      <p:to>
                                        <p:strVal val="visible"/>
                                      </p:to>
                                    </p:set>
                                    <p:animEffect filter="fade" transition="in">
                                      <p:cBhvr>
                                        <p:cTn dur="500"/>
                                        <p:tgtEl>
                                          <p:spTgt spid="15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57"/>
                                        </p:tgtEl>
                                        <p:attrNameLst>
                                          <p:attrName>style.visibility</p:attrName>
                                        </p:attrNameLst>
                                      </p:cBhvr>
                                      <p:to>
                                        <p:strVal val="visible"/>
                                      </p:to>
                                    </p:set>
                                    <p:anim calcmode="lin" valueType="num">
                                      <p:cBhvr additive="base">
                                        <p:cTn dur="500"/>
                                        <p:tgtEl>
                                          <p:spTgt spid="155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6"/>
                                        </p:tgtEl>
                                        <p:attrNameLst>
                                          <p:attrName>style.visibility</p:attrName>
                                        </p:attrNameLst>
                                      </p:cBhvr>
                                      <p:to>
                                        <p:strVal val="visible"/>
                                      </p:to>
                                    </p:set>
                                    <p:animEffect filter="fade" transition="in">
                                      <p:cBhvr>
                                        <p:cTn dur="1000"/>
                                        <p:tgtEl>
                                          <p:spTgt spid="15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8"/>
                                        </p:tgtEl>
                                        <p:attrNameLst>
                                          <p:attrName>style.visibility</p:attrName>
                                        </p:attrNameLst>
                                      </p:cBhvr>
                                      <p:to>
                                        <p:strVal val="visible"/>
                                      </p:to>
                                    </p:set>
                                    <p:animEffect filter="fade" transition="in">
                                      <p:cBhvr>
                                        <p:cTn dur="1000"/>
                                        <p:tgtEl>
                                          <p:spTgt spid="15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2" name="Shape 1562"/>
        <p:cNvGrpSpPr/>
        <p:nvPr/>
      </p:nvGrpSpPr>
      <p:grpSpPr>
        <a:xfrm>
          <a:off x="0" y="0"/>
          <a:ext cx="0" cy="0"/>
          <a:chOff x="0" y="0"/>
          <a:chExt cx="0" cy="0"/>
        </a:xfrm>
      </p:grpSpPr>
      <p:sp>
        <p:nvSpPr>
          <p:cNvPr id="1563" name="Google Shape;1563;p7"/>
          <p:cNvSpPr txBox="1"/>
          <p:nvPr>
            <p:ph type="title"/>
          </p:nvPr>
        </p:nvSpPr>
        <p:spPr>
          <a:xfrm>
            <a:off x="1774726" y="1196752"/>
            <a:ext cx="8229600" cy="634082"/>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2000"/>
              <a:buFont typeface="Arial"/>
              <a:buNone/>
            </a:pPr>
            <a:r>
              <a:t/>
            </a:r>
            <a:endParaRPr sz="2000">
              <a:solidFill>
                <a:srgbClr val="FF0000"/>
              </a:solidFill>
              <a:latin typeface="Arial Black"/>
              <a:ea typeface="Arial Black"/>
              <a:cs typeface="Arial Black"/>
              <a:sym typeface="Arial Black"/>
            </a:endParaRPr>
          </a:p>
        </p:txBody>
      </p:sp>
      <p:sp>
        <p:nvSpPr>
          <p:cNvPr id="1564" name="Google Shape;1564;p7"/>
          <p:cNvSpPr txBox="1"/>
          <p:nvPr/>
        </p:nvSpPr>
        <p:spPr>
          <a:xfrm>
            <a:off x="1523206" y="16778"/>
            <a:ext cx="9144000" cy="1069514"/>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Black"/>
                <a:ea typeface="Arial Black"/>
                <a:cs typeface="Arial Black"/>
                <a:sym typeface="Arial Black"/>
              </a:rPr>
              <a:t>Media Services</a:t>
            </a:r>
            <a:endParaRPr b="1" i="0" sz="4400" u="none" cap="none" strike="noStrike">
              <a:solidFill>
                <a:srgbClr val="FFFFFF"/>
              </a:solidFill>
              <a:latin typeface="Arial Black"/>
              <a:ea typeface="Arial Black"/>
              <a:cs typeface="Arial Black"/>
              <a:sym typeface="Arial Black"/>
            </a:endParaRPr>
          </a:p>
        </p:txBody>
      </p:sp>
      <p:pic>
        <p:nvPicPr>
          <p:cNvPr descr="ISU Office of Library and Information Services Multimedia Catalog - Google Chrome" id="1565" name="Google Shape;1565;p7"/>
          <p:cNvPicPr preferRelativeResize="0"/>
          <p:nvPr/>
        </p:nvPicPr>
        <p:blipFill rotWithShape="1">
          <a:blip r:embed="rId3">
            <a:alphaModFix/>
          </a:blip>
          <a:srcRect b="0" l="0" r="0" t="0"/>
          <a:stretch/>
        </p:blipFill>
        <p:spPr>
          <a:xfrm>
            <a:off x="1918742" y="1844824"/>
            <a:ext cx="7920880" cy="4788646"/>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9" name="Shape 1569"/>
        <p:cNvGrpSpPr/>
        <p:nvPr/>
      </p:nvGrpSpPr>
      <p:grpSpPr>
        <a:xfrm>
          <a:off x="0" y="0"/>
          <a:ext cx="0" cy="0"/>
          <a:chOff x="0" y="0"/>
          <a:chExt cx="0" cy="0"/>
        </a:xfrm>
      </p:grpSpPr>
      <p:sp>
        <p:nvSpPr>
          <p:cNvPr id="1570" name="Google Shape;1570;p142"/>
          <p:cNvSpPr/>
          <p:nvPr/>
        </p:nvSpPr>
        <p:spPr>
          <a:xfrm rot="10800000">
            <a:off x="4727054" y="1340768"/>
            <a:ext cx="5112568" cy="2204864"/>
          </a:xfrm>
          <a:prstGeom prst="round2SameRect">
            <a:avLst>
              <a:gd fmla="val 14350" name="adj1"/>
              <a:gd fmla="val 15475" name="adj2"/>
            </a:avLst>
          </a:prstGeom>
          <a:solidFill>
            <a:srgbClr val="E36C09">
              <a:alpha val="5803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71" name="Google Shape;1571;p142"/>
          <p:cNvSpPr txBox="1"/>
          <p:nvPr/>
        </p:nvSpPr>
        <p:spPr>
          <a:xfrm>
            <a:off x="4871070" y="1935369"/>
            <a:ext cx="4824536"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FFFFFF"/>
                </a:solidFill>
                <a:latin typeface="Arial"/>
                <a:ea typeface="Arial"/>
                <a:cs typeface="Arial"/>
                <a:sym typeface="Arial"/>
              </a:rPr>
              <a:t>Thank You</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g242245b5dfa_0_247"/>
          <p:cNvSpPr txBox="1"/>
          <p:nvPr/>
        </p:nvSpPr>
        <p:spPr>
          <a:xfrm>
            <a:off x="9345973" y="6237287"/>
            <a:ext cx="2844300" cy="4764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FFFFFF"/>
              </a:buClr>
              <a:buSzPts val="1400"/>
              <a:buFont typeface="Arial"/>
              <a:buNone/>
            </a:pPr>
            <a:fld id="{00000000-1234-1234-1234-123412341234}" type="slidenum">
              <a:rPr b="0" i="0" lang="en-US" sz="1400" u="none" cap="none" strike="noStrike">
                <a:solidFill>
                  <a:srgbClr val="FFFFFF"/>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597" name="Google Shape;597;g242245b5dfa_0_247"/>
          <p:cNvSpPr txBox="1"/>
          <p:nvPr/>
        </p:nvSpPr>
        <p:spPr>
          <a:xfrm>
            <a:off x="1267716" y="130175"/>
            <a:ext cx="9244500" cy="85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4400"/>
              <a:buFont typeface="Times New Roman"/>
              <a:buNone/>
            </a:pPr>
            <a:r>
              <a:rPr b="1" i="0" lang="en-US" sz="4400" u="none" cap="none" strike="noStrike">
                <a:solidFill>
                  <a:srgbClr val="FF0000"/>
                </a:solidFill>
                <a:latin typeface="Times New Roman"/>
                <a:ea typeface="Times New Roman"/>
                <a:cs typeface="Times New Roman"/>
                <a:sym typeface="Times New Roman"/>
              </a:rPr>
              <a:t>如何進入應用資訊系統 ?</a:t>
            </a:r>
            <a:endParaRPr b="0" i="0" sz="1400" u="none" cap="none" strike="noStrike">
              <a:solidFill>
                <a:srgbClr val="000000"/>
              </a:solidFill>
              <a:latin typeface="Arial"/>
              <a:ea typeface="Arial"/>
              <a:cs typeface="Arial"/>
              <a:sym typeface="Arial"/>
            </a:endParaRPr>
          </a:p>
        </p:txBody>
      </p:sp>
      <p:sp>
        <p:nvSpPr>
          <p:cNvPr id="598" name="Google Shape;598;g242245b5dfa_0_247"/>
          <p:cNvSpPr txBox="1"/>
          <p:nvPr/>
        </p:nvSpPr>
        <p:spPr>
          <a:xfrm>
            <a:off x="239151" y="889000"/>
            <a:ext cx="2639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800"/>
              <a:buFont typeface="Arial"/>
              <a:buNone/>
            </a:pPr>
            <a:r>
              <a:rPr b="1" i="0" lang="en-US" sz="2800" u="none" cap="none" strike="noStrike">
                <a:solidFill>
                  <a:srgbClr val="FF0000"/>
                </a:solidFill>
                <a:latin typeface="Arial"/>
                <a:ea typeface="Arial"/>
                <a:cs typeface="Arial"/>
                <a:sym typeface="Arial"/>
              </a:rPr>
              <a:t>至學校首頁</a:t>
            </a:r>
            <a:endParaRPr b="0" i="0" sz="1400" u="none" cap="none" strike="noStrike">
              <a:solidFill>
                <a:srgbClr val="000000"/>
              </a:solidFill>
              <a:latin typeface="Arial"/>
              <a:ea typeface="Arial"/>
              <a:cs typeface="Arial"/>
              <a:sym typeface="Arial"/>
            </a:endParaRPr>
          </a:p>
        </p:txBody>
      </p:sp>
      <p:pic>
        <p:nvPicPr>
          <p:cNvPr id="599" name="Google Shape;599;g242245b5dfa_0_247"/>
          <p:cNvPicPr preferRelativeResize="0"/>
          <p:nvPr/>
        </p:nvPicPr>
        <p:blipFill rotWithShape="1">
          <a:blip r:embed="rId3">
            <a:alphaModFix/>
          </a:blip>
          <a:srcRect b="0" l="0" r="0" t="0"/>
          <a:stretch/>
        </p:blipFill>
        <p:spPr>
          <a:xfrm>
            <a:off x="0" y="1644575"/>
            <a:ext cx="6212424" cy="3746875"/>
          </a:xfrm>
          <a:prstGeom prst="rect">
            <a:avLst/>
          </a:prstGeom>
          <a:noFill/>
          <a:ln>
            <a:noFill/>
          </a:ln>
        </p:spPr>
      </p:pic>
      <p:sp>
        <p:nvSpPr>
          <p:cNvPr id="600" name="Google Shape;600;g242245b5dfa_0_247"/>
          <p:cNvSpPr txBox="1"/>
          <p:nvPr/>
        </p:nvSpPr>
        <p:spPr>
          <a:xfrm>
            <a:off x="3466481" y="2382715"/>
            <a:ext cx="21717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800"/>
              <a:buFont typeface="Arial"/>
              <a:buNone/>
            </a:pPr>
            <a:r>
              <a:rPr b="1" i="0" lang="en-US" sz="2800" u="none" cap="none" strike="noStrike">
                <a:solidFill>
                  <a:srgbClr val="FF0000"/>
                </a:solidFill>
                <a:latin typeface="Arial"/>
                <a:ea typeface="Arial"/>
                <a:cs typeface="Arial"/>
                <a:sym typeface="Arial"/>
              </a:rPr>
              <a:t>點選學生</a:t>
            </a:r>
            <a:endParaRPr b="0" i="0" sz="1400" u="none" cap="none" strike="noStrike">
              <a:solidFill>
                <a:srgbClr val="000000"/>
              </a:solidFill>
              <a:latin typeface="Arial"/>
              <a:ea typeface="Arial"/>
              <a:cs typeface="Arial"/>
              <a:sym typeface="Arial"/>
            </a:endParaRPr>
          </a:p>
        </p:txBody>
      </p:sp>
      <p:cxnSp>
        <p:nvCxnSpPr>
          <p:cNvPr id="601" name="Google Shape;601;g242245b5dfa_0_247"/>
          <p:cNvCxnSpPr/>
          <p:nvPr/>
        </p:nvCxnSpPr>
        <p:spPr>
          <a:xfrm flipH="1" rot="10800000">
            <a:off x="5274693" y="1872715"/>
            <a:ext cx="281100" cy="5100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3000">
              <a:srgbClr val="000000">
                <a:alpha val="34509"/>
              </a:srgbClr>
            </a:outerShdw>
          </a:effectLst>
        </p:spPr>
      </p:cxnSp>
      <p:pic>
        <p:nvPicPr>
          <p:cNvPr id="602" name="Google Shape;602;g242245b5dfa_0_247"/>
          <p:cNvPicPr preferRelativeResize="0"/>
          <p:nvPr/>
        </p:nvPicPr>
        <p:blipFill rotWithShape="1">
          <a:blip r:embed="rId4">
            <a:alphaModFix/>
          </a:blip>
          <a:srcRect b="0" l="0" r="0" t="0"/>
          <a:stretch/>
        </p:blipFill>
        <p:spPr>
          <a:xfrm>
            <a:off x="6212425" y="1644575"/>
            <a:ext cx="5825599" cy="3746876"/>
          </a:xfrm>
          <a:prstGeom prst="rect">
            <a:avLst/>
          </a:prstGeom>
          <a:noFill/>
          <a:ln>
            <a:noFill/>
          </a:ln>
        </p:spPr>
      </p:pic>
      <p:sp>
        <p:nvSpPr>
          <p:cNvPr id="603" name="Google Shape;603;g242245b5dfa_0_247"/>
          <p:cNvSpPr txBox="1"/>
          <p:nvPr/>
        </p:nvSpPr>
        <p:spPr>
          <a:xfrm>
            <a:off x="8909183" y="4847492"/>
            <a:ext cx="25077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800"/>
              <a:buFont typeface="Arial"/>
              <a:buNone/>
            </a:pPr>
            <a:r>
              <a:rPr b="1" i="0" lang="en-US" sz="2800" u="none" cap="none" strike="noStrike">
                <a:solidFill>
                  <a:srgbClr val="FF0000"/>
                </a:solidFill>
                <a:latin typeface="Arial"/>
                <a:ea typeface="Arial"/>
                <a:cs typeface="Arial"/>
                <a:sym typeface="Arial"/>
              </a:rPr>
              <a:t>點選應用資訊系統</a:t>
            </a:r>
            <a:endParaRPr b="0" i="0" sz="1400" u="none" cap="none" strike="noStrike">
              <a:solidFill>
                <a:srgbClr val="000000"/>
              </a:solidFill>
              <a:latin typeface="Arial"/>
              <a:ea typeface="Arial"/>
              <a:cs typeface="Arial"/>
              <a:sym typeface="Arial"/>
            </a:endParaRPr>
          </a:p>
        </p:txBody>
      </p:sp>
      <p:cxnSp>
        <p:nvCxnSpPr>
          <p:cNvPr id="604" name="Google Shape;604;g242245b5dfa_0_247"/>
          <p:cNvCxnSpPr/>
          <p:nvPr/>
        </p:nvCxnSpPr>
        <p:spPr>
          <a:xfrm flipH="1" rot="10800000">
            <a:off x="9345973" y="3640292"/>
            <a:ext cx="382800" cy="12072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3000">
              <a:srgbClr val="000000">
                <a:alpha val="34509"/>
              </a:srgbClr>
            </a:outerShdw>
          </a:effectLst>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43"/>
          <p:cNvSpPr txBox="1"/>
          <p:nvPr/>
        </p:nvSpPr>
        <p:spPr>
          <a:xfrm>
            <a:off x="8533606" y="6237287"/>
            <a:ext cx="213360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FFFFFF"/>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id="610" name="Google Shape;610;p43"/>
          <p:cNvPicPr preferRelativeResize="0"/>
          <p:nvPr>
            <p:ph idx="1" type="body"/>
          </p:nvPr>
        </p:nvPicPr>
        <p:blipFill rotWithShape="1">
          <a:blip r:embed="rId3">
            <a:alphaModFix/>
          </a:blip>
          <a:srcRect b="37132" l="0" r="63096" t="5830"/>
          <a:stretch/>
        </p:blipFill>
        <p:spPr>
          <a:xfrm>
            <a:off x="1710532" y="908050"/>
            <a:ext cx="3368675" cy="5160962"/>
          </a:xfrm>
          <a:prstGeom prst="rect">
            <a:avLst/>
          </a:prstGeom>
          <a:noFill/>
          <a:ln>
            <a:noFill/>
          </a:ln>
        </p:spPr>
      </p:pic>
      <p:pic>
        <p:nvPicPr>
          <p:cNvPr id="611" name="Google Shape;611;p43"/>
          <p:cNvPicPr preferRelativeResize="0"/>
          <p:nvPr/>
        </p:nvPicPr>
        <p:blipFill rotWithShape="1">
          <a:blip r:embed="rId4">
            <a:alphaModFix/>
          </a:blip>
          <a:srcRect b="0" l="0" r="43629" t="0"/>
          <a:stretch/>
        </p:blipFill>
        <p:spPr>
          <a:xfrm>
            <a:off x="5299868" y="731837"/>
            <a:ext cx="5154612" cy="4857750"/>
          </a:xfrm>
          <a:prstGeom prst="rect">
            <a:avLst/>
          </a:prstGeom>
          <a:noFill/>
          <a:ln>
            <a:noFill/>
          </a:ln>
        </p:spPr>
      </p:pic>
      <p:sp>
        <p:nvSpPr>
          <p:cNvPr id="612" name="Google Shape;612;p43"/>
          <p:cNvSpPr txBox="1"/>
          <p:nvPr/>
        </p:nvSpPr>
        <p:spPr>
          <a:xfrm>
            <a:off x="6058693" y="93662"/>
            <a:ext cx="4608512" cy="1066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3" name="Google Shape;613;p43"/>
          <p:cNvSpPr/>
          <p:nvPr/>
        </p:nvSpPr>
        <p:spPr>
          <a:xfrm>
            <a:off x="1631156" y="3487738"/>
            <a:ext cx="1511300" cy="1127125"/>
          </a:xfrm>
          <a:custGeom>
            <a:rect b="b" l="l" r="r" t="t"/>
            <a:pathLst>
              <a:path extrusionOk="0" h="120000" w="120000">
                <a:moveTo>
                  <a:pt x="0" y="0"/>
                </a:moveTo>
                <a:lnTo>
                  <a:pt x="120000" y="0"/>
                </a:lnTo>
                <a:lnTo>
                  <a:pt x="120000" y="120000"/>
                </a:lnTo>
                <a:lnTo>
                  <a:pt x="0" y="120000"/>
                </a:lnTo>
                <a:close/>
              </a:path>
              <a:path extrusionOk="0" fill="none" h="120000" w="120000">
                <a:moveTo>
                  <a:pt x="-65563" y="20778"/>
                </a:moveTo>
                <a:lnTo>
                  <a:pt x="-312" y="13055"/>
                </a:lnTo>
                <a:lnTo>
                  <a:pt x="-625" y="13096"/>
                </a:lnTo>
              </a:path>
            </a:pathLst>
          </a:custGeom>
          <a:noFill/>
          <a:ln cap="flat" cmpd="sng" w="5715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4" name="Google Shape;614;p43"/>
          <p:cNvSpPr txBox="1"/>
          <p:nvPr/>
        </p:nvSpPr>
        <p:spPr>
          <a:xfrm>
            <a:off x="2115344" y="195262"/>
            <a:ext cx="3024187" cy="431800"/>
          </a:xfrm>
          <a:prstGeom prst="rect">
            <a:avLst/>
          </a:prstGeom>
          <a:solidFill>
            <a:schemeClr val="lt1"/>
          </a:solidFill>
          <a:ln cap="flat" cmpd="sng" w="28575">
            <a:solidFill>
              <a:srgbClr val="9BBB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4F6228"/>
                </a:solidFill>
                <a:latin typeface="Times New Roman"/>
                <a:ea typeface="Times New Roman"/>
                <a:cs typeface="Times New Roman"/>
                <a:sym typeface="Times New Roman"/>
              </a:rPr>
              <a:t>Step1.登入帳號密碼</a:t>
            </a:r>
            <a:endParaRPr b="0" i="0" sz="1400" u="none" cap="none" strike="noStrike">
              <a:solidFill>
                <a:srgbClr val="000000"/>
              </a:solidFill>
              <a:latin typeface="Arial"/>
              <a:ea typeface="Arial"/>
              <a:cs typeface="Arial"/>
              <a:sym typeface="Arial"/>
            </a:endParaRPr>
          </a:p>
        </p:txBody>
      </p:sp>
      <p:sp>
        <p:nvSpPr>
          <p:cNvPr id="615" name="Google Shape;615;p43"/>
          <p:cNvSpPr txBox="1"/>
          <p:nvPr/>
        </p:nvSpPr>
        <p:spPr>
          <a:xfrm>
            <a:off x="5325269" y="1373188"/>
            <a:ext cx="1068387" cy="287337"/>
          </a:xfrm>
          <a:prstGeom prst="rect">
            <a:avLst/>
          </a:prstGeom>
          <a:gradFill>
            <a:gsLst>
              <a:gs pos="0">
                <a:srgbClr val="FFA2A1"/>
              </a:gs>
              <a:gs pos="35000">
                <a:srgbClr val="FFBEBD"/>
              </a:gs>
              <a:gs pos="100000">
                <a:srgbClr val="FFE5E5"/>
              </a:gs>
            </a:gsLst>
            <a:lin ang="16200000" scaled="0"/>
          </a:gradFill>
          <a:ln cap="flat" cmpd="sng" w="9525">
            <a:solidFill>
              <a:srgbClr val="BE4B48"/>
            </a:solidFill>
            <a:prstDash val="solid"/>
            <a:miter lim="800000"/>
            <a:headEnd len="sm" w="sm" type="none"/>
            <a:tailEnd len="sm" w="sm" type="none"/>
          </a:ln>
          <a:effectLst>
            <a:outerShdw blurRad="63500" dir="5400000" dist="20000">
              <a:srgbClr val="000000">
                <a:alpha val="36078"/>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6" name="Google Shape;616;p43"/>
          <p:cNvSpPr txBox="1"/>
          <p:nvPr/>
        </p:nvSpPr>
        <p:spPr>
          <a:xfrm>
            <a:off x="6166643" y="215901"/>
            <a:ext cx="3636962" cy="433387"/>
          </a:xfrm>
          <a:prstGeom prst="rect">
            <a:avLst/>
          </a:prstGeom>
          <a:solidFill>
            <a:schemeClr val="lt1"/>
          </a:solidFill>
          <a:ln cap="flat" cmpd="sng" w="28575">
            <a:solidFill>
              <a:srgbClr val="9BBB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4F6228"/>
                </a:solidFill>
                <a:latin typeface="Times New Roman"/>
                <a:ea typeface="Times New Roman"/>
                <a:cs typeface="Times New Roman"/>
                <a:sym typeface="Times New Roman"/>
              </a:rPr>
              <a:t>Step2.點選欲查詢之項目</a:t>
            </a:r>
            <a:endParaRPr b="0" i="0" sz="1400" u="none" cap="none" strike="noStrike">
              <a:solidFill>
                <a:srgbClr val="000000"/>
              </a:solidFill>
              <a:latin typeface="Arial"/>
              <a:ea typeface="Arial"/>
              <a:cs typeface="Arial"/>
              <a:sym typeface="Arial"/>
            </a:endParaRPr>
          </a:p>
        </p:txBody>
      </p:sp>
      <p:sp>
        <p:nvSpPr>
          <p:cNvPr id="617" name="Google Shape;617;p43"/>
          <p:cNvSpPr/>
          <p:nvPr/>
        </p:nvSpPr>
        <p:spPr>
          <a:xfrm>
            <a:off x="5299869" y="1516062"/>
            <a:ext cx="1093787" cy="3414712"/>
          </a:xfrm>
          <a:custGeom>
            <a:rect b="b" l="l" r="r" t="t"/>
            <a:pathLst>
              <a:path extrusionOk="0" h="120000" w="120000">
                <a:moveTo>
                  <a:pt x="0" y="0"/>
                </a:moveTo>
                <a:lnTo>
                  <a:pt x="120000" y="0"/>
                </a:lnTo>
                <a:lnTo>
                  <a:pt x="120000" y="120000"/>
                </a:lnTo>
                <a:lnTo>
                  <a:pt x="0" y="120000"/>
                </a:lnTo>
                <a:close/>
              </a:path>
              <a:path extrusionOk="0" fill="none" h="120000" w="120000">
                <a:moveTo>
                  <a:pt x="-6425" y="27780"/>
                </a:moveTo>
                <a:lnTo>
                  <a:pt x="43" y="12553"/>
                </a:lnTo>
                <a:lnTo>
                  <a:pt x="125" y="13494"/>
                </a:lnTo>
              </a:path>
            </a:pathLst>
          </a:custGeom>
          <a:noFill/>
          <a:ln cap="flat" cmpd="sng" w="5715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8" name="Google Shape;618;p43"/>
          <p:cNvSpPr txBox="1"/>
          <p:nvPr/>
        </p:nvSpPr>
        <p:spPr>
          <a:xfrm>
            <a:off x="9301957" y="5710237"/>
            <a:ext cx="1074737"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sng" cap="none" strike="noStrike">
                <a:solidFill>
                  <a:srgbClr val="000000"/>
                </a:solidFill>
                <a:latin typeface="Arial"/>
                <a:ea typeface="Arial"/>
                <a:cs typeface="Arial"/>
                <a:sym typeface="Arial"/>
                <a:hlinkClick r:id="rId5">
                  <a:extLst>
                    <a:ext uri="{A12FA001-AC4F-418D-AE19-62706E023703}">
                      <ahyp:hlinkClr val="tx"/>
                    </a:ext>
                  </a:extLst>
                </a:hlinkClick>
              </a:rPr>
              <a:t>BACK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g242245b5dfa_0_78"/>
          <p:cNvSpPr txBox="1"/>
          <p:nvPr>
            <p:ph idx="4294967295" type="body"/>
          </p:nvPr>
        </p:nvSpPr>
        <p:spPr>
          <a:xfrm>
            <a:off x="560842" y="1196975"/>
            <a:ext cx="10361700" cy="4114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hlink"/>
              </a:buClr>
              <a:buSzPts val="2800"/>
              <a:buFont typeface="Noto Sans Symbols"/>
              <a:buNone/>
            </a:pPr>
            <a:r>
              <a:rPr b="1" i="0" lang="en-US" sz="2800" u="none" cap="none" strike="noStrike">
                <a:solidFill>
                  <a:srgbClr val="003300"/>
                </a:solidFill>
                <a:latin typeface="Overlock"/>
                <a:ea typeface="Overlock"/>
                <a:cs typeface="Overlock"/>
                <a:sym typeface="Overlock"/>
              </a:rPr>
              <a:t>1. Your personal account: </a:t>
            </a:r>
            <a:endParaRPr/>
          </a:p>
          <a:p>
            <a:pPr indent="-342900" lvl="0" marL="342900" marR="0" rtl="0" algn="l">
              <a:lnSpc>
                <a:spcPct val="100000"/>
              </a:lnSpc>
              <a:spcBef>
                <a:spcPts val="560"/>
              </a:spcBef>
              <a:spcAft>
                <a:spcPts val="0"/>
              </a:spcAft>
              <a:buClr>
                <a:schemeClr val="hlink"/>
              </a:buClr>
              <a:buSzPts val="2800"/>
              <a:buFont typeface="Noto Sans Symbols"/>
              <a:buNone/>
            </a:pPr>
            <a:r>
              <a:rPr b="1" i="0" lang="en-US" sz="2800" u="none" cap="none" strike="noStrike">
                <a:solidFill>
                  <a:srgbClr val="003300"/>
                </a:solidFill>
                <a:latin typeface="Overlock"/>
                <a:ea typeface="Overlock"/>
                <a:cs typeface="Overlock"/>
                <a:sym typeface="Overlock"/>
              </a:rPr>
              <a:t>   your student ID</a:t>
            </a:r>
            <a:endParaRPr/>
          </a:p>
          <a:p>
            <a:pPr indent="-342900" lvl="0" marL="342900" marR="0" rtl="0" algn="l">
              <a:lnSpc>
                <a:spcPct val="100000"/>
              </a:lnSpc>
              <a:spcBef>
                <a:spcPts val="560"/>
              </a:spcBef>
              <a:spcAft>
                <a:spcPts val="0"/>
              </a:spcAft>
              <a:buClr>
                <a:schemeClr val="hlink"/>
              </a:buClr>
              <a:buSzPts val="2800"/>
              <a:buFont typeface="Noto Sans Symbols"/>
              <a:buNone/>
            </a:pPr>
            <a:r>
              <a:rPr b="1" i="0" lang="en-US" sz="2800" u="none" cap="none" strike="noStrike">
                <a:solidFill>
                  <a:srgbClr val="003300"/>
                </a:solidFill>
                <a:latin typeface="Overlock"/>
                <a:ea typeface="Overlock"/>
                <a:cs typeface="Overlock"/>
                <a:sym typeface="Overlock"/>
              </a:rPr>
              <a:t>2. Password: </a:t>
            </a:r>
            <a:br>
              <a:rPr b="1" i="0" lang="en-US" sz="2800" u="none" cap="none" strike="noStrike">
                <a:solidFill>
                  <a:srgbClr val="003300"/>
                </a:solidFill>
                <a:latin typeface="Overlock"/>
                <a:ea typeface="Overlock"/>
                <a:cs typeface="Overlock"/>
                <a:sym typeface="Overlock"/>
              </a:rPr>
            </a:br>
            <a:r>
              <a:rPr b="1" i="0" lang="en-US" sz="2800" u="none" cap="none" strike="noStrike">
                <a:solidFill>
                  <a:srgbClr val="003300"/>
                </a:solidFill>
                <a:latin typeface="Overlock"/>
                <a:ea typeface="Overlock"/>
                <a:cs typeface="Overlock"/>
                <a:sym typeface="Overlock"/>
              </a:rPr>
              <a:t> Please get the preset password from  </a:t>
            </a:r>
            <a:endParaRPr/>
          </a:p>
          <a:p>
            <a:pPr indent="-342900" lvl="0" marL="342900" marR="0" rtl="0" algn="l">
              <a:lnSpc>
                <a:spcPct val="100000"/>
              </a:lnSpc>
              <a:spcBef>
                <a:spcPts val="560"/>
              </a:spcBef>
              <a:spcAft>
                <a:spcPts val="0"/>
              </a:spcAft>
              <a:buClr>
                <a:schemeClr val="hlink"/>
              </a:buClr>
              <a:buSzPts val="2800"/>
              <a:buFont typeface="Noto Sans Symbols"/>
              <a:buNone/>
            </a:pPr>
            <a:r>
              <a:rPr b="1" i="0" lang="en-US" sz="2800" u="none" cap="none" strike="noStrike">
                <a:solidFill>
                  <a:srgbClr val="003300"/>
                </a:solidFill>
                <a:latin typeface="Overlock"/>
                <a:ea typeface="Overlock"/>
                <a:cs typeface="Overlock"/>
                <a:sym typeface="Overlock"/>
              </a:rPr>
              <a:t>    International Office and you may reset </a:t>
            </a:r>
            <a:endParaRPr/>
          </a:p>
          <a:p>
            <a:pPr indent="-342900" lvl="0" marL="342900" marR="0" rtl="0" algn="l">
              <a:lnSpc>
                <a:spcPct val="100000"/>
              </a:lnSpc>
              <a:spcBef>
                <a:spcPts val="560"/>
              </a:spcBef>
              <a:spcAft>
                <a:spcPts val="0"/>
              </a:spcAft>
              <a:buClr>
                <a:schemeClr val="hlink"/>
              </a:buClr>
              <a:buSzPts val="2800"/>
              <a:buFont typeface="Noto Sans Symbols"/>
              <a:buNone/>
            </a:pPr>
            <a:r>
              <a:rPr b="1" i="0" lang="en-US" sz="2800" u="none" cap="none" strike="noStrike">
                <a:solidFill>
                  <a:srgbClr val="003300"/>
                </a:solidFill>
                <a:latin typeface="Overlock"/>
                <a:ea typeface="Overlock"/>
                <a:cs typeface="Overlock"/>
                <a:sym typeface="Overlock"/>
              </a:rPr>
              <a:t>    a new one. </a:t>
            </a:r>
            <a:endParaRPr/>
          </a:p>
        </p:txBody>
      </p:sp>
      <p:sp>
        <p:nvSpPr>
          <p:cNvPr id="624" name="Google Shape;624;g242245b5dfa_0_78"/>
          <p:cNvSpPr txBox="1"/>
          <p:nvPr/>
        </p:nvSpPr>
        <p:spPr>
          <a:xfrm>
            <a:off x="537563" y="188912"/>
            <a:ext cx="112716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400"/>
              <a:buFont typeface="Aharoni"/>
              <a:buNone/>
            </a:pPr>
            <a:r>
              <a:rPr b="0" i="0" lang="en-US" sz="3400" u="none" cap="none" strike="noStrike">
                <a:solidFill>
                  <a:schemeClr val="lt1"/>
                </a:solidFill>
                <a:latin typeface="Aharoni"/>
                <a:ea typeface="Aharoni"/>
                <a:cs typeface="Aharoni"/>
                <a:sym typeface="Aharoni"/>
              </a:rPr>
              <a:t> </a:t>
            </a:r>
            <a:r>
              <a:rPr b="0" i="0" lang="en-US" sz="3600" u="none" cap="none" strike="noStrike">
                <a:solidFill>
                  <a:schemeClr val="lt1"/>
                </a:solidFill>
                <a:latin typeface="Aharoni"/>
                <a:ea typeface="Aharoni"/>
                <a:cs typeface="Aharoni"/>
                <a:sym typeface="Aharoni"/>
              </a:rPr>
              <a:t>Information  System</a:t>
            </a:r>
            <a:endParaRPr b="0" i="0" sz="1400" u="none" cap="none" strike="noStrike">
              <a:solidFill>
                <a:srgbClr val="000000"/>
              </a:solidFill>
              <a:latin typeface="Arial"/>
              <a:ea typeface="Arial"/>
              <a:cs typeface="Arial"/>
              <a:sym typeface="Arial"/>
            </a:endParaRPr>
          </a:p>
        </p:txBody>
      </p:sp>
      <p:sp>
        <p:nvSpPr>
          <p:cNvPr id="625" name="Google Shape;625;g242245b5dfa_0_78"/>
          <p:cNvSpPr/>
          <p:nvPr/>
        </p:nvSpPr>
        <p:spPr>
          <a:xfrm>
            <a:off x="11182999" y="6092825"/>
            <a:ext cx="768300" cy="576300"/>
          </a:xfrm>
          <a:prstGeom prst="ellipse">
            <a:avLst/>
          </a:prstGeom>
          <a:solidFill>
            <a:srgbClr val="ABD3B1"/>
          </a:solidFill>
          <a:ln cap="flat" cmpd="sng" w="25400">
            <a:solidFill>
              <a:srgbClr val="7D9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3300"/>
              </a:buClr>
              <a:buSzPts val="2200"/>
              <a:buFont typeface="Rockwell"/>
              <a:buNone/>
            </a:pPr>
            <a:r>
              <a:rPr b="1" i="0" lang="en-US" sz="2200" u="none" cap="none" strike="noStrike">
                <a:solidFill>
                  <a:srgbClr val="003300"/>
                </a:solidFill>
                <a:latin typeface="Rockwell"/>
                <a:ea typeface="Rockwell"/>
                <a:cs typeface="Rockwell"/>
                <a:sym typeface="Rockwell"/>
              </a:rPr>
              <a:t>3</a:t>
            </a:r>
            <a:endParaRPr b="0" i="0" sz="1400" u="none" cap="none" strike="noStrike">
              <a:solidFill>
                <a:srgbClr val="000000"/>
              </a:solidFill>
              <a:latin typeface="Arial"/>
              <a:ea typeface="Arial"/>
              <a:cs typeface="Arial"/>
              <a:sym typeface="Arial"/>
            </a:endParaRPr>
          </a:p>
        </p:txBody>
      </p:sp>
      <p:pic>
        <p:nvPicPr>
          <p:cNvPr id="626" name="Google Shape;626;g242245b5dfa_0_78"/>
          <p:cNvPicPr preferRelativeResize="0"/>
          <p:nvPr/>
        </p:nvPicPr>
        <p:blipFill rotWithShape="1">
          <a:blip r:embed="rId3">
            <a:alphaModFix/>
          </a:blip>
          <a:srcRect b="17375" l="0" r="0" t="0"/>
          <a:stretch/>
        </p:blipFill>
        <p:spPr>
          <a:xfrm>
            <a:off x="537116" y="1340768"/>
            <a:ext cx="10986600" cy="4581000"/>
          </a:xfrm>
          <a:prstGeom prst="roundRect">
            <a:avLst>
              <a:gd fmla="val 4167" name="adj"/>
            </a:avLst>
          </a:prstGeom>
          <a:solidFill>
            <a:srgbClr val="FFFFFF"/>
          </a:solidFill>
          <a:ln cap="sq" cmpd="sng" w="76200">
            <a:solidFill>
              <a:srgbClr val="292929"/>
            </a:solidFill>
            <a:prstDash val="solid"/>
            <a:miter lim="800000"/>
            <a:headEnd len="sm" w="sm" type="none"/>
            <a:tailEnd len="sm" w="sm" type="none"/>
          </a:ln>
          <a:effectLst>
            <a:reflection blurRad="0" dir="5400000" dist="5000" endA="0" endPos="28000" fadeDir="5400012" kx="0" rotWithShape="0" algn="bl" stA="28000" stPos="0" sy="-100000" ky="0"/>
          </a:effectLst>
        </p:spPr>
      </p:pic>
      <p:sp>
        <p:nvSpPr>
          <p:cNvPr id="627" name="Google Shape;627;g242245b5dfa_0_78"/>
          <p:cNvSpPr txBox="1"/>
          <p:nvPr/>
        </p:nvSpPr>
        <p:spPr>
          <a:xfrm>
            <a:off x="5604198" y="3789362"/>
            <a:ext cx="5578800" cy="1939500"/>
          </a:xfrm>
          <a:prstGeom prst="rect">
            <a:avLst/>
          </a:prstGeom>
          <a:noFill/>
          <a:ln cap="flat" cmpd="sng" w="9525">
            <a:solidFill>
              <a:srgbClr val="AC5C14"/>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http://www.isu.edu.tw/en1/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Current Students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Information System</a:t>
            </a:r>
            <a:br>
              <a:rPr b="0" i="0" lang="en-US" sz="2400" u="none" cap="none" strike="noStrike">
                <a:solidFill>
                  <a:schemeClr val="dk1"/>
                </a:solidFill>
                <a:latin typeface="Arial"/>
                <a:ea typeface="Arial"/>
                <a:cs typeface="Arial"/>
                <a:sym typeface="Arial"/>
              </a:rPr>
            </a:b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http://netreg.isu.edu.tw/wapp/</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45"/>
          <p:cNvSpPr/>
          <p:nvPr/>
        </p:nvSpPr>
        <p:spPr>
          <a:xfrm>
            <a:off x="1631157" y="115887"/>
            <a:ext cx="8785225" cy="6481762"/>
          </a:xfrm>
          <a:prstGeom prst="horizontalScroll">
            <a:avLst>
              <a:gd fmla="val 12500" name="adj"/>
            </a:avLst>
          </a:prstGeom>
          <a:gradFill>
            <a:gsLst>
              <a:gs pos="0">
                <a:srgbClr val="FFA2A1"/>
              </a:gs>
              <a:gs pos="35000">
                <a:srgbClr val="FFBEBD"/>
              </a:gs>
              <a:gs pos="100000">
                <a:srgbClr val="FFE5E5"/>
              </a:gs>
            </a:gsLst>
            <a:lin ang="16200000" scaled="0"/>
          </a:gradFill>
          <a:ln cap="flat" cmpd="sng" w="9525">
            <a:solidFill>
              <a:srgbClr val="BE4B48"/>
            </a:solidFill>
            <a:prstDash val="solid"/>
            <a:miter lim="800000"/>
            <a:headEnd len="sm" w="sm" type="none"/>
            <a:tailEnd len="sm" w="sm" type="none"/>
          </a:ln>
          <a:effectLst>
            <a:outerShdw blurRad="63500" dir="5400000" dist="20000">
              <a:srgbClr val="000000">
                <a:alpha val="36078"/>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34" name="Google Shape;634;p45"/>
          <p:cNvSpPr txBox="1"/>
          <p:nvPr>
            <p:ph type="title"/>
          </p:nvPr>
        </p:nvSpPr>
        <p:spPr>
          <a:xfrm>
            <a:off x="2350293" y="0"/>
            <a:ext cx="6934200" cy="1066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993300"/>
              </a:buClr>
              <a:buSzPts val="4400"/>
              <a:buNone/>
            </a:pPr>
            <a:r>
              <a:rPr lang="en-US" sz="4400">
                <a:solidFill>
                  <a:srgbClr val="993300"/>
                </a:solidFill>
              </a:rPr>
              <a:t>選課作業</a:t>
            </a:r>
            <a:endParaRPr/>
          </a:p>
        </p:txBody>
      </p:sp>
      <p:sp>
        <p:nvSpPr>
          <p:cNvPr id="635" name="Google Shape;635;p45"/>
          <p:cNvSpPr txBox="1"/>
          <p:nvPr>
            <p:ph idx="1" type="body"/>
          </p:nvPr>
        </p:nvSpPr>
        <p:spPr>
          <a:xfrm>
            <a:off x="2350293" y="981076"/>
            <a:ext cx="8208962" cy="4535487"/>
          </a:xfrm>
          <a:prstGeom prst="rect">
            <a:avLst/>
          </a:prstGeom>
          <a:noFill/>
          <a:ln>
            <a:noFill/>
          </a:ln>
        </p:spPr>
        <p:txBody>
          <a:bodyPr anchorCtr="0" anchor="t" bIns="45700" lIns="91425" spcFirstLastPara="1" rIns="91425" wrap="square" tIns="45700">
            <a:noAutofit/>
          </a:bodyPr>
          <a:lstStyle/>
          <a:p>
            <a:pPr indent="0" lvl="0" marL="327025" rtl="0" algn="just">
              <a:lnSpc>
                <a:spcPct val="100000"/>
              </a:lnSpc>
              <a:spcBef>
                <a:spcPts val="0"/>
              </a:spcBef>
              <a:spcAft>
                <a:spcPts val="0"/>
              </a:spcAft>
              <a:buSzPts val="800"/>
              <a:buNone/>
            </a:pPr>
            <a:r>
              <a:t/>
            </a:r>
            <a:endParaRPr sz="800">
              <a:solidFill>
                <a:srgbClr val="000000"/>
              </a:solidFill>
            </a:endParaRPr>
          </a:p>
          <a:p>
            <a:pPr indent="-152400" lvl="0" marL="327025" rtl="0" algn="l">
              <a:lnSpc>
                <a:spcPct val="100000"/>
              </a:lnSpc>
              <a:spcBef>
                <a:spcPts val="0"/>
              </a:spcBef>
              <a:spcAft>
                <a:spcPts val="0"/>
              </a:spcAft>
              <a:buClr>
                <a:srgbClr val="632523"/>
              </a:buClr>
              <a:buSzPts val="2400"/>
              <a:buFont typeface="Noto Sans Symbols"/>
              <a:buChar char="■"/>
            </a:pPr>
            <a:r>
              <a:rPr b="1" lang="en-US" sz="2400">
                <a:solidFill>
                  <a:srgbClr val="FF0000"/>
                </a:solidFill>
                <a:highlight>
                  <a:srgbClr val="FFFF00"/>
                </a:highlight>
              </a:rPr>
              <a:t>2月19日(一)9:00~2月25日(日)24:00</a:t>
            </a:r>
            <a:r>
              <a:rPr b="1" lang="en-US" sz="2400">
                <a:solidFill>
                  <a:srgbClr val="FF0000"/>
                </a:solidFill>
              </a:rPr>
              <a:t> 網路加、退選課以及尚未選課同學。</a:t>
            </a:r>
            <a:endParaRPr/>
          </a:p>
          <a:p>
            <a:pPr indent="0" lvl="0" marL="327025" rtl="0" algn="just">
              <a:lnSpc>
                <a:spcPct val="100000"/>
              </a:lnSpc>
              <a:spcBef>
                <a:spcPts val="0"/>
              </a:spcBef>
              <a:spcAft>
                <a:spcPts val="0"/>
              </a:spcAft>
              <a:buSzPts val="800"/>
              <a:buNone/>
            </a:pPr>
            <a:r>
              <a:t/>
            </a:r>
            <a:endParaRPr sz="800">
              <a:solidFill>
                <a:srgbClr val="000000"/>
              </a:solidFill>
            </a:endParaRPr>
          </a:p>
          <a:p>
            <a:pPr indent="-152400" lvl="0" marL="327025" rtl="0" algn="l">
              <a:lnSpc>
                <a:spcPct val="100000"/>
              </a:lnSpc>
              <a:spcBef>
                <a:spcPts val="0"/>
              </a:spcBef>
              <a:spcAft>
                <a:spcPts val="0"/>
              </a:spcAft>
              <a:buClr>
                <a:srgbClr val="632523"/>
              </a:buClr>
              <a:buSzPts val="2400"/>
              <a:buFont typeface="Noto Sans Symbols"/>
              <a:buChar char="■"/>
            </a:pPr>
            <a:r>
              <a:rPr b="1" lang="en-US" sz="2400">
                <a:solidFill>
                  <a:srgbClr val="FF0000"/>
                </a:solidFill>
              </a:rPr>
              <a:t>開學後第二、三週辦理選課更正， 請填寫更改選課單送授課教師及系主任簽核。</a:t>
            </a:r>
            <a:endParaRPr sz="2400">
              <a:solidFill>
                <a:srgbClr val="000000"/>
              </a:solidFill>
            </a:endParaRPr>
          </a:p>
          <a:p>
            <a:pPr indent="0" lvl="0" marL="327025" rtl="0" algn="just">
              <a:lnSpc>
                <a:spcPct val="100000"/>
              </a:lnSpc>
              <a:spcBef>
                <a:spcPts val="0"/>
              </a:spcBef>
              <a:spcAft>
                <a:spcPts val="0"/>
              </a:spcAft>
              <a:buSzPts val="800"/>
              <a:buNone/>
            </a:pPr>
            <a:r>
              <a:t/>
            </a:r>
            <a:endParaRPr sz="800">
              <a:solidFill>
                <a:srgbClr val="000000"/>
              </a:solidFill>
            </a:endParaRPr>
          </a:p>
          <a:p>
            <a:pPr indent="-152400" lvl="0" marL="327025" rtl="0" algn="just">
              <a:lnSpc>
                <a:spcPct val="100000"/>
              </a:lnSpc>
              <a:spcBef>
                <a:spcPts val="600"/>
              </a:spcBef>
              <a:spcAft>
                <a:spcPts val="0"/>
              </a:spcAft>
              <a:buClr>
                <a:srgbClr val="632523"/>
              </a:buClr>
              <a:buSzPts val="2400"/>
              <a:buFont typeface="Noto Sans Symbols"/>
              <a:buChar char="■"/>
            </a:pPr>
            <a:r>
              <a:rPr lang="en-US" sz="2400"/>
              <a:t>修習之學分數</a:t>
            </a:r>
            <a:endParaRPr b="1" sz="2400"/>
          </a:p>
          <a:p>
            <a:pPr indent="-285750" lvl="1" marL="1069975" rtl="0" algn="l">
              <a:lnSpc>
                <a:spcPct val="100000"/>
              </a:lnSpc>
              <a:spcBef>
                <a:spcPts val="0"/>
              </a:spcBef>
              <a:spcAft>
                <a:spcPts val="0"/>
              </a:spcAft>
              <a:buClr>
                <a:srgbClr val="6600FF"/>
              </a:buClr>
              <a:buSzPts val="2400"/>
              <a:buFont typeface="Noto Sans Symbols"/>
              <a:buChar char="⮚"/>
            </a:pPr>
            <a:r>
              <a:rPr b="1" lang="en-US" sz="2400">
                <a:solidFill>
                  <a:srgbClr val="6600FF"/>
                </a:solidFill>
              </a:rPr>
              <a:t>一~三年級至少需修習15學分，至多25學分;四年級至少需修習6學分，至多25學分</a:t>
            </a:r>
            <a:endParaRPr/>
          </a:p>
          <a:p>
            <a:pPr indent="-285750" lvl="1" marL="1069975" rtl="0" algn="l">
              <a:lnSpc>
                <a:spcPct val="100000"/>
              </a:lnSpc>
              <a:spcBef>
                <a:spcPts val="0"/>
              </a:spcBef>
              <a:spcAft>
                <a:spcPts val="0"/>
              </a:spcAft>
              <a:buClr>
                <a:srgbClr val="6600FF"/>
              </a:buClr>
              <a:buSzPts val="2400"/>
              <a:buFont typeface="Noto Sans Symbols"/>
              <a:buChar char="⮚"/>
            </a:pPr>
            <a:r>
              <a:rPr b="1" lang="en-US" sz="2400">
                <a:solidFill>
                  <a:srgbClr val="6600FF"/>
                </a:solidFill>
              </a:rPr>
              <a:t>以同等學歷申請學士班同學，須加修12學分</a:t>
            </a:r>
            <a:endParaRPr/>
          </a:p>
          <a:p>
            <a:pPr indent="-285750" lvl="1" marL="1069975" rtl="0" algn="l">
              <a:lnSpc>
                <a:spcPct val="100000"/>
              </a:lnSpc>
              <a:spcBef>
                <a:spcPts val="0"/>
              </a:spcBef>
              <a:spcAft>
                <a:spcPts val="0"/>
              </a:spcAft>
              <a:buClr>
                <a:srgbClr val="6600FF"/>
              </a:buClr>
              <a:buSzPts val="2400"/>
              <a:buFont typeface="Noto Sans Symbols"/>
              <a:buChar char="⮚"/>
            </a:pPr>
            <a:r>
              <a:rPr b="1" lang="en-US" sz="2400">
                <a:solidFill>
                  <a:srgbClr val="6600FF"/>
                </a:solidFill>
              </a:rPr>
              <a:t>研究生請依各研究所修課要點辦理</a:t>
            </a:r>
            <a:br>
              <a:rPr b="1" lang="en-US" sz="2400">
                <a:solidFill>
                  <a:srgbClr val="6600FF"/>
                </a:solidFill>
              </a:rPr>
            </a:br>
            <a:endParaRPr/>
          </a:p>
          <a:p>
            <a:pPr indent="-152400" lvl="0" marL="327025" rtl="0" algn="just">
              <a:lnSpc>
                <a:spcPct val="100000"/>
              </a:lnSpc>
              <a:spcBef>
                <a:spcPts val="0"/>
              </a:spcBef>
              <a:spcAft>
                <a:spcPts val="0"/>
              </a:spcAft>
              <a:buClr>
                <a:srgbClr val="632523"/>
              </a:buClr>
              <a:buSzPts val="2400"/>
              <a:buFont typeface="Noto Sans Symbols"/>
              <a:buChar char="■"/>
            </a:pPr>
            <a:r>
              <a:rPr lang="en-US" sz="2400">
                <a:solidFill>
                  <a:srgbClr val="000000"/>
                </a:solidFill>
              </a:rPr>
              <a:t>因特殊需求申請超修者，應依規定繳交學分費。</a:t>
            </a:r>
            <a:endParaRPr/>
          </a:p>
        </p:txBody>
      </p:sp>
      <p:sp>
        <p:nvSpPr>
          <p:cNvPr id="636" name="Google Shape;636;p45"/>
          <p:cNvSpPr txBox="1"/>
          <p:nvPr/>
        </p:nvSpPr>
        <p:spPr>
          <a:xfrm>
            <a:off x="8533606" y="6237287"/>
            <a:ext cx="213360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FFFFFF"/>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g242245b5dfa_0_125"/>
          <p:cNvSpPr txBox="1"/>
          <p:nvPr>
            <p:ph idx="4294967295" type="body"/>
          </p:nvPr>
        </p:nvSpPr>
        <p:spPr>
          <a:xfrm>
            <a:off x="778825" y="1268400"/>
            <a:ext cx="10569000" cy="5089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25000"/>
              </a:lnSpc>
              <a:spcBef>
                <a:spcPts val="0"/>
              </a:spcBef>
              <a:spcAft>
                <a:spcPts val="0"/>
              </a:spcAft>
              <a:buClr>
                <a:schemeClr val="hlink"/>
              </a:buClr>
              <a:buSzPts val="2800"/>
              <a:buFont typeface="Noto Sans Symbols"/>
              <a:buNone/>
            </a:pPr>
            <a:r>
              <a:rPr lang="en-US" sz="2700">
                <a:solidFill>
                  <a:srgbClr val="003300"/>
                </a:solidFill>
                <a:latin typeface="Overlock"/>
                <a:ea typeface="Overlock"/>
                <a:cs typeface="Overlock"/>
                <a:sym typeface="Overlock"/>
              </a:rPr>
              <a:t>1. </a:t>
            </a:r>
            <a:r>
              <a:rPr i="0" lang="en-US" sz="2700" u="none">
                <a:solidFill>
                  <a:srgbClr val="003300"/>
                </a:solidFill>
                <a:latin typeface="Overlock"/>
                <a:ea typeface="Overlock"/>
                <a:cs typeface="Overlock"/>
                <a:sym typeface="Overlock"/>
              </a:rPr>
              <a:t>Add and Drop : </a:t>
            </a:r>
            <a:br>
              <a:rPr i="0" lang="en-US" sz="2700" u="none">
                <a:solidFill>
                  <a:srgbClr val="003300"/>
                </a:solidFill>
                <a:latin typeface="Overlock"/>
                <a:ea typeface="Overlock"/>
                <a:cs typeface="Overlock"/>
                <a:sym typeface="Overlock"/>
              </a:rPr>
            </a:br>
            <a:r>
              <a:rPr lang="en-US" sz="2700">
                <a:solidFill>
                  <a:srgbClr val="FF0000"/>
                </a:solidFill>
                <a:highlight>
                  <a:srgbClr val="FFFF00"/>
                </a:highlight>
                <a:latin typeface="Overlock"/>
                <a:ea typeface="Overlock"/>
                <a:cs typeface="Overlock"/>
                <a:sym typeface="Overlock"/>
              </a:rPr>
              <a:t>Feb. 19 (09:00) ~ Feb. 25 (24:00)</a:t>
            </a:r>
            <a:r>
              <a:rPr i="0" lang="en-US" sz="2700" u="none">
                <a:solidFill>
                  <a:srgbClr val="FF0000"/>
                </a:solidFill>
                <a:latin typeface="Overlock"/>
                <a:ea typeface="Overlock"/>
                <a:cs typeface="Overlock"/>
                <a:sym typeface="Overlock"/>
              </a:rPr>
              <a:t> </a:t>
            </a:r>
            <a:endParaRPr sz="2700">
              <a:latin typeface="Overlock"/>
              <a:ea typeface="Overlock"/>
              <a:cs typeface="Overlock"/>
              <a:sym typeface="Overlock"/>
            </a:endParaRPr>
          </a:p>
          <a:p>
            <a:pPr indent="-342900" lvl="0" marL="342900" marR="0" rtl="0" algn="l">
              <a:lnSpc>
                <a:spcPct val="125000"/>
              </a:lnSpc>
              <a:spcBef>
                <a:spcPts val="560"/>
              </a:spcBef>
              <a:spcAft>
                <a:spcPts val="0"/>
              </a:spcAft>
              <a:buClr>
                <a:schemeClr val="hlink"/>
              </a:buClr>
              <a:buSzPts val="2800"/>
              <a:buFont typeface="Noto Sans Symbols"/>
              <a:buNone/>
            </a:pPr>
            <a:r>
              <a:rPr i="0" lang="en-US" sz="2700" u="none">
                <a:solidFill>
                  <a:srgbClr val="003300"/>
                </a:solidFill>
                <a:latin typeface="Overlock"/>
                <a:ea typeface="Overlock"/>
                <a:cs typeface="Overlock"/>
                <a:sym typeface="Overlock"/>
              </a:rPr>
              <a:t>2. Conditional correction: fill the form and get the signature from your head of department to get the confirmation.</a:t>
            </a:r>
            <a:endParaRPr sz="2700">
              <a:latin typeface="Overlock"/>
              <a:ea typeface="Overlock"/>
              <a:cs typeface="Overlock"/>
              <a:sym typeface="Overlock"/>
            </a:endParaRPr>
          </a:p>
          <a:p>
            <a:pPr indent="-342900" lvl="0" marL="342900" marR="0" rtl="0" algn="l">
              <a:lnSpc>
                <a:spcPct val="125000"/>
              </a:lnSpc>
              <a:spcBef>
                <a:spcPts val="560"/>
              </a:spcBef>
              <a:spcAft>
                <a:spcPts val="0"/>
              </a:spcAft>
              <a:buClr>
                <a:schemeClr val="hlink"/>
              </a:buClr>
              <a:buSzPts val="2800"/>
              <a:buFont typeface="Noto Sans Symbols"/>
              <a:buNone/>
            </a:pPr>
            <a:r>
              <a:rPr i="0" lang="en-US" sz="2700" u="none">
                <a:solidFill>
                  <a:srgbClr val="003300"/>
                </a:solidFill>
                <a:latin typeface="Overlock"/>
                <a:ea typeface="Overlock"/>
                <a:cs typeface="Overlock"/>
                <a:sym typeface="Overlock"/>
              </a:rPr>
              <a:t>3. Minimum and Maximum Credits :</a:t>
            </a:r>
            <a:endParaRPr sz="2700">
              <a:latin typeface="Overlock"/>
              <a:ea typeface="Overlock"/>
              <a:cs typeface="Overlock"/>
              <a:sym typeface="Overlock"/>
            </a:endParaRPr>
          </a:p>
          <a:p>
            <a:pPr indent="-342900" lvl="0" marL="342900" marR="0" rtl="0" algn="l">
              <a:lnSpc>
                <a:spcPct val="107142"/>
              </a:lnSpc>
              <a:spcBef>
                <a:spcPts val="560"/>
              </a:spcBef>
              <a:spcAft>
                <a:spcPts val="0"/>
              </a:spcAft>
              <a:buClr>
                <a:schemeClr val="hlink"/>
              </a:buClr>
              <a:buSzPts val="2800"/>
              <a:buFont typeface="Noto Sans Symbols"/>
              <a:buNone/>
            </a:pPr>
            <a:r>
              <a:rPr i="0" lang="en-US" sz="2700" u="none">
                <a:solidFill>
                  <a:srgbClr val="003300"/>
                </a:solidFill>
                <a:latin typeface="Overlock"/>
                <a:ea typeface="Overlock"/>
                <a:cs typeface="Overlock"/>
                <a:sym typeface="Overlock"/>
              </a:rPr>
              <a:t>    </a:t>
            </a:r>
            <a:r>
              <a:rPr i="0" lang="en-US" sz="2700" u="none">
                <a:solidFill>
                  <a:srgbClr val="FF0000"/>
                </a:solidFill>
                <a:latin typeface="Overlock"/>
                <a:ea typeface="Overlock"/>
                <a:cs typeface="Overlock"/>
                <a:sym typeface="Overlock"/>
              </a:rPr>
              <a:t>Undergraduate : 15 – 25</a:t>
            </a:r>
            <a:endParaRPr sz="2700">
              <a:latin typeface="Overlock"/>
              <a:ea typeface="Overlock"/>
              <a:cs typeface="Overlock"/>
              <a:sym typeface="Overlock"/>
            </a:endParaRPr>
          </a:p>
          <a:p>
            <a:pPr indent="-342900" lvl="0" marL="342900" marR="0" rtl="0" algn="l">
              <a:lnSpc>
                <a:spcPct val="107142"/>
              </a:lnSpc>
              <a:spcBef>
                <a:spcPts val="560"/>
              </a:spcBef>
              <a:spcAft>
                <a:spcPts val="0"/>
              </a:spcAft>
              <a:buClr>
                <a:schemeClr val="hlink"/>
              </a:buClr>
              <a:buSzPts val="2800"/>
              <a:buFont typeface="Noto Sans Symbols"/>
              <a:buNone/>
            </a:pPr>
            <a:r>
              <a:rPr i="0" lang="en-US" sz="2700" u="none">
                <a:solidFill>
                  <a:srgbClr val="FF0000"/>
                </a:solidFill>
                <a:latin typeface="Overlock"/>
                <a:ea typeface="Overlock"/>
                <a:cs typeface="Overlock"/>
                <a:sym typeface="Overlock"/>
              </a:rPr>
              <a:t>	Graduate : at least 1 (course   selection must be approved by advisor)</a:t>
            </a:r>
            <a:endParaRPr i="0" sz="2700" u="none">
              <a:solidFill>
                <a:srgbClr val="FF0000"/>
              </a:solidFill>
              <a:latin typeface="Overlock"/>
              <a:ea typeface="Overlock"/>
              <a:cs typeface="Overlock"/>
              <a:sym typeface="Overlock"/>
            </a:endParaRPr>
          </a:p>
          <a:p>
            <a:pPr indent="-342900" lvl="0" marL="342900" marR="0" rtl="0" algn="l">
              <a:lnSpc>
                <a:spcPct val="125000"/>
              </a:lnSpc>
              <a:spcBef>
                <a:spcPts val="560"/>
              </a:spcBef>
              <a:spcAft>
                <a:spcPts val="0"/>
              </a:spcAft>
              <a:buClr>
                <a:schemeClr val="hlink"/>
              </a:buClr>
              <a:buSzPts val="2800"/>
              <a:buFont typeface="Noto Sans Symbols"/>
              <a:buNone/>
            </a:pPr>
            <a:r>
              <a:rPr i="0" lang="en-US" sz="2700" u="none">
                <a:solidFill>
                  <a:srgbClr val="003300"/>
                </a:solidFill>
                <a:latin typeface="Overlock"/>
                <a:ea typeface="Overlock"/>
                <a:cs typeface="Overlock"/>
                <a:sym typeface="Overlock"/>
              </a:rPr>
              <a:t>4. Extra fees has to be paid for extra selected credits. </a:t>
            </a:r>
            <a:endParaRPr sz="2700">
              <a:latin typeface="Overlock"/>
              <a:ea typeface="Overlock"/>
              <a:cs typeface="Overlock"/>
              <a:sym typeface="Overlock"/>
            </a:endParaRPr>
          </a:p>
        </p:txBody>
      </p:sp>
      <p:sp>
        <p:nvSpPr>
          <p:cNvPr id="642" name="Google Shape;642;g242245b5dfa_0_125"/>
          <p:cNvSpPr txBox="1"/>
          <p:nvPr/>
        </p:nvSpPr>
        <p:spPr>
          <a:xfrm>
            <a:off x="476187" y="214312"/>
            <a:ext cx="10871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600"/>
              <a:buFont typeface="Calibri"/>
              <a:buNone/>
            </a:pPr>
            <a:r>
              <a:rPr b="1" i="0" lang="en-US" sz="3600" u="none" cap="none" strike="noStrike">
                <a:solidFill>
                  <a:schemeClr val="lt1"/>
                </a:solidFill>
                <a:latin typeface="Calibri"/>
                <a:ea typeface="Calibri"/>
                <a:cs typeface="Calibri"/>
                <a:sym typeface="Calibri"/>
              </a:rPr>
              <a:t>Course Selection Procedure</a:t>
            </a:r>
            <a:endParaRPr b="0" i="0" sz="1400" u="none" cap="none" strike="noStrike">
              <a:solidFill>
                <a:srgbClr val="000000"/>
              </a:solidFill>
              <a:latin typeface="Arial"/>
              <a:ea typeface="Arial"/>
              <a:cs typeface="Arial"/>
              <a:sym typeface="Arial"/>
            </a:endParaRPr>
          </a:p>
        </p:txBody>
      </p:sp>
      <p:sp>
        <p:nvSpPr>
          <p:cNvPr id="643" name="Google Shape;643;g242245b5dfa_0_125"/>
          <p:cNvSpPr/>
          <p:nvPr/>
        </p:nvSpPr>
        <p:spPr>
          <a:xfrm>
            <a:off x="11182999" y="6092825"/>
            <a:ext cx="768300" cy="576300"/>
          </a:xfrm>
          <a:prstGeom prst="ellipse">
            <a:avLst/>
          </a:prstGeom>
          <a:solidFill>
            <a:srgbClr val="ABD3B1"/>
          </a:solidFill>
          <a:ln cap="flat" cmpd="sng" w="25400">
            <a:solidFill>
              <a:srgbClr val="7D9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3300"/>
              </a:buClr>
              <a:buSzPts val="2200"/>
              <a:buFont typeface="Rockwell"/>
              <a:buNone/>
            </a:pPr>
            <a:r>
              <a:rPr b="1" i="0" lang="en-US" sz="2200" u="none" cap="none" strike="noStrike">
                <a:solidFill>
                  <a:srgbClr val="003300"/>
                </a:solidFill>
                <a:latin typeface="Rockwell"/>
                <a:ea typeface="Rockwell"/>
                <a:cs typeface="Rockwell"/>
                <a:sym typeface="Rockwell"/>
              </a:rPr>
              <a:t>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46"/>
          <p:cNvSpPr/>
          <p:nvPr/>
        </p:nvSpPr>
        <p:spPr>
          <a:xfrm>
            <a:off x="1953419" y="1125538"/>
            <a:ext cx="8137525" cy="4319587"/>
          </a:xfrm>
          <a:prstGeom prst="horizontalScroll">
            <a:avLst>
              <a:gd fmla="val 12500" name="adj"/>
            </a:avLst>
          </a:prstGeom>
          <a:gradFill>
            <a:gsLst>
              <a:gs pos="0">
                <a:srgbClr val="C9B5E8"/>
              </a:gs>
              <a:gs pos="35000">
                <a:srgbClr val="D9CBEE"/>
              </a:gs>
              <a:gs pos="100000">
                <a:srgbClr val="F0EAF9"/>
              </a:gs>
            </a:gsLst>
            <a:lin ang="16200000" scaled="0"/>
          </a:gradFill>
          <a:ln cap="flat" cmpd="sng" w="9525">
            <a:solidFill>
              <a:srgbClr val="7D60A0"/>
            </a:solidFill>
            <a:prstDash val="solid"/>
            <a:miter lim="800000"/>
            <a:headEnd len="sm" w="sm" type="none"/>
            <a:tailEnd len="sm" w="sm" type="none"/>
          </a:ln>
          <a:effectLst>
            <a:outerShdw blurRad="63500" dir="5400000" dist="20000">
              <a:srgbClr val="000000">
                <a:alpha val="36078"/>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0" name="Google Shape;650;p46"/>
          <p:cNvSpPr txBox="1"/>
          <p:nvPr>
            <p:ph type="title"/>
          </p:nvPr>
        </p:nvSpPr>
        <p:spPr>
          <a:xfrm>
            <a:off x="1907381" y="26035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993300"/>
              </a:buClr>
              <a:buSzPts val="4400"/>
              <a:buNone/>
            </a:pPr>
            <a:r>
              <a:rPr lang="en-US" sz="4400">
                <a:solidFill>
                  <a:srgbClr val="993300"/>
                </a:solidFill>
              </a:rPr>
              <a:t>課程停修申請作業</a:t>
            </a:r>
            <a:endParaRPr/>
          </a:p>
        </p:txBody>
      </p:sp>
      <p:sp>
        <p:nvSpPr>
          <p:cNvPr id="651" name="Google Shape;651;p46"/>
          <p:cNvSpPr txBox="1"/>
          <p:nvPr>
            <p:ph idx="1" type="body"/>
          </p:nvPr>
        </p:nvSpPr>
        <p:spPr>
          <a:xfrm>
            <a:off x="2782093" y="1916112"/>
            <a:ext cx="6697662" cy="2736850"/>
          </a:xfrm>
          <a:prstGeom prst="rect">
            <a:avLst/>
          </a:prstGeom>
          <a:noFill/>
          <a:ln>
            <a:noFill/>
          </a:ln>
        </p:spPr>
        <p:txBody>
          <a:bodyPr anchorCtr="0" anchor="t" bIns="45700" lIns="91425" spcFirstLastPara="1" rIns="91425" wrap="square" tIns="45700">
            <a:noAutofit/>
          </a:bodyPr>
          <a:lstStyle/>
          <a:p>
            <a:pPr indent="-457200" lvl="0" marL="784225" rtl="0" algn="l">
              <a:lnSpc>
                <a:spcPct val="100000"/>
              </a:lnSpc>
              <a:spcBef>
                <a:spcPts val="0"/>
              </a:spcBef>
              <a:spcAft>
                <a:spcPts val="0"/>
              </a:spcAft>
              <a:buClr>
                <a:srgbClr val="000000"/>
              </a:buClr>
              <a:buSzPts val="3000"/>
              <a:buChar char="•"/>
            </a:pPr>
            <a:r>
              <a:rPr lang="en-US" sz="3000">
                <a:solidFill>
                  <a:srgbClr val="000000"/>
                </a:solidFill>
              </a:rPr>
              <a:t>應用資訊系統辦理停修</a:t>
            </a:r>
            <a:endParaRPr/>
          </a:p>
          <a:p>
            <a:pPr indent="-457200" lvl="0" marL="784225" rtl="0" algn="l">
              <a:lnSpc>
                <a:spcPct val="100000"/>
              </a:lnSpc>
              <a:spcBef>
                <a:spcPts val="1800"/>
              </a:spcBef>
              <a:spcAft>
                <a:spcPts val="0"/>
              </a:spcAft>
              <a:buClr>
                <a:srgbClr val="FF0000"/>
              </a:buClr>
              <a:buSzPts val="3000"/>
              <a:buChar char="•"/>
            </a:pPr>
            <a:r>
              <a:rPr b="1" lang="en-US" sz="3000">
                <a:solidFill>
                  <a:srgbClr val="FF0000"/>
                </a:solidFill>
                <a:highlight>
                  <a:srgbClr val="FFFF00"/>
                </a:highlight>
              </a:rPr>
              <a:t>5月6日至5月17日</a:t>
            </a:r>
            <a:r>
              <a:rPr b="1" lang="en-US" sz="3000">
                <a:solidFill>
                  <a:srgbClr val="FF0000"/>
                </a:solidFill>
              </a:rPr>
              <a:t>辦理停修</a:t>
            </a:r>
            <a:endParaRPr/>
          </a:p>
          <a:p>
            <a:pPr indent="-457200" lvl="0" marL="784225" rtl="0" algn="l">
              <a:lnSpc>
                <a:spcPct val="100000"/>
              </a:lnSpc>
              <a:spcBef>
                <a:spcPts val="1800"/>
              </a:spcBef>
              <a:spcAft>
                <a:spcPts val="0"/>
              </a:spcAft>
              <a:buClr>
                <a:srgbClr val="000000"/>
              </a:buClr>
              <a:buSzPts val="3000"/>
              <a:buChar char="•"/>
            </a:pPr>
            <a:r>
              <a:rPr lang="en-US" sz="3000">
                <a:solidFill>
                  <a:srgbClr val="000000"/>
                </a:solidFill>
              </a:rPr>
              <a:t>停修不限科目數 </a:t>
            </a:r>
            <a:r>
              <a:rPr b="1" lang="en-US" sz="3000"/>
              <a:t>(成績單註記Ｗ）</a:t>
            </a:r>
            <a:endParaRPr/>
          </a:p>
          <a:p>
            <a:pPr indent="-457200" lvl="0" marL="784225" rtl="0" algn="l">
              <a:lnSpc>
                <a:spcPct val="100000"/>
              </a:lnSpc>
              <a:spcBef>
                <a:spcPts val="1800"/>
              </a:spcBef>
              <a:spcAft>
                <a:spcPts val="0"/>
              </a:spcAft>
              <a:buClr>
                <a:srgbClr val="0000FF"/>
              </a:buClr>
              <a:buSzPts val="3000"/>
              <a:buChar char="•"/>
            </a:pPr>
            <a:r>
              <a:rPr lang="en-US" sz="3000">
                <a:solidFill>
                  <a:srgbClr val="0000FF"/>
                </a:solidFill>
              </a:rPr>
              <a:t>停修後不得少於最低應修習學分數</a:t>
            </a:r>
            <a:endParaRPr/>
          </a:p>
        </p:txBody>
      </p:sp>
      <p:sp>
        <p:nvSpPr>
          <p:cNvPr id="652" name="Google Shape;652;p46"/>
          <p:cNvSpPr txBox="1"/>
          <p:nvPr/>
        </p:nvSpPr>
        <p:spPr>
          <a:xfrm>
            <a:off x="8533606" y="6237287"/>
            <a:ext cx="213360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FFFFFF"/>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descr="C:\Users\User\AppData\Local\Microsoft\Windows\Temporary Internet Files\Content.IE5\U7OD2RE2\MC900299549[1].wmf" id="653" name="Google Shape;653;p46"/>
          <p:cNvPicPr preferRelativeResize="0"/>
          <p:nvPr/>
        </p:nvPicPr>
        <p:blipFill rotWithShape="1">
          <a:blip r:embed="rId3">
            <a:alphaModFix/>
          </a:blip>
          <a:srcRect b="0" l="0" r="0" t="0"/>
          <a:stretch/>
        </p:blipFill>
        <p:spPr>
          <a:xfrm>
            <a:off x="8903493" y="203201"/>
            <a:ext cx="1941512" cy="184308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g242245b5dfa_0_131"/>
          <p:cNvSpPr txBox="1"/>
          <p:nvPr>
            <p:ph idx="4294967295" type="body"/>
          </p:nvPr>
        </p:nvSpPr>
        <p:spPr>
          <a:xfrm>
            <a:off x="624334" y="1268412"/>
            <a:ext cx="10994700" cy="5089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57142"/>
              </a:lnSpc>
              <a:spcBef>
                <a:spcPts val="0"/>
              </a:spcBef>
              <a:spcAft>
                <a:spcPts val="0"/>
              </a:spcAft>
              <a:buClr>
                <a:schemeClr val="hlink"/>
              </a:buClr>
              <a:buSzPts val="2800"/>
              <a:buFont typeface="Noto Sans Symbols"/>
              <a:buNone/>
            </a:pPr>
            <a:r>
              <a:rPr i="0" lang="en-US" sz="3000" u="none">
                <a:solidFill>
                  <a:srgbClr val="003300"/>
                </a:solidFill>
                <a:latin typeface="Overlock"/>
                <a:ea typeface="Overlock"/>
                <a:cs typeface="Overlock"/>
                <a:sym typeface="Overlock"/>
              </a:rPr>
              <a:t>1. Via Information System</a:t>
            </a:r>
            <a:endParaRPr sz="3000">
              <a:latin typeface="Overlock"/>
              <a:ea typeface="Overlock"/>
              <a:cs typeface="Overlock"/>
              <a:sym typeface="Overlock"/>
            </a:endParaRPr>
          </a:p>
          <a:p>
            <a:pPr indent="-342900" lvl="0" marL="342900" marR="0" rtl="0" algn="l">
              <a:lnSpc>
                <a:spcPct val="157142"/>
              </a:lnSpc>
              <a:spcBef>
                <a:spcPts val="560"/>
              </a:spcBef>
              <a:spcAft>
                <a:spcPts val="0"/>
              </a:spcAft>
              <a:buClr>
                <a:schemeClr val="hlink"/>
              </a:buClr>
              <a:buSzPts val="2800"/>
              <a:buFont typeface="Noto Sans Symbols"/>
              <a:buNone/>
            </a:pPr>
            <a:r>
              <a:rPr i="0" lang="en-US" sz="3000" u="none">
                <a:solidFill>
                  <a:srgbClr val="003300"/>
                </a:solidFill>
                <a:latin typeface="Overlock"/>
                <a:ea typeface="Overlock"/>
                <a:cs typeface="Overlock"/>
                <a:sym typeface="Overlock"/>
              </a:rPr>
              <a:t>2. From </a:t>
            </a:r>
            <a:r>
              <a:rPr i="0" lang="en-US" sz="3000" u="none">
                <a:solidFill>
                  <a:srgbClr val="FF0000"/>
                </a:solidFill>
                <a:latin typeface="Overlock"/>
                <a:ea typeface="Overlock"/>
                <a:cs typeface="Overlock"/>
                <a:sym typeface="Overlock"/>
              </a:rPr>
              <a:t>Week 12 to 13</a:t>
            </a:r>
            <a:r>
              <a:rPr i="0" lang="en-US" sz="3000" u="none">
                <a:solidFill>
                  <a:srgbClr val="003300"/>
                </a:solidFill>
                <a:latin typeface="Overlock"/>
                <a:ea typeface="Overlock"/>
                <a:cs typeface="Overlock"/>
                <a:sym typeface="Overlock"/>
              </a:rPr>
              <a:t> </a:t>
            </a:r>
            <a:r>
              <a:rPr lang="en-US" sz="3000">
                <a:solidFill>
                  <a:srgbClr val="FF0000"/>
                </a:solidFill>
                <a:latin typeface="Overlock"/>
                <a:ea typeface="Overlock"/>
                <a:cs typeface="Overlock"/>
                <a:sym typeface="Overlock"/>
              </a:rPr>
              <a:t>(May 6, 2024 ~ May 17, 2024)</a:t>
            </a:r>
            <a:endParaRPr sz="3000">
              <a:latin typeface="Overlock"/>
              <a:ea typeface="Overlock"/>
              <a:cs typeface="Overlock"/>
              <a:sym typeface="Overlock"/>
            </a:endParaRPr>
          </a:p>
          <a:p>
            <a:pPr indent="-342900" lvl="0" marL="342900" marR="0" rtl="0" algn="l">
              <a:lnSpc>
                <a:spcPct val="157142"/>
              </a:lnSpc>
              <a:spcBef>
                <a:spcPts val="560"/>
              </a:spcBef>
              <a:spcAft>
                <a:spcPts val="0"/>
              </a:spcAft>
              <a:buClr>
                <a:schemeClr val="hlink"/>
              </a:buClr>
              <a:buSzPts val="2800"/>
              <a:buFont typeface="Noto Sans Symbols"/>
              <a:buNone/>
            </a:pPr>
            <a:r>
              <a:rPr i="0" lang="en-US" sz="3000" u="none">
                <a:solidFill>
                  <a:srgbClr val="003300"/>
                </a:solidFill>
                <a:latin typeface="Overlock"/>
                <a:ea typeface="Overlock"/>
                <a:cs typeface="Overlock"/>
                <a:sym typeface="Overlock"/>
              </a:rPr>
              <a:t>3. You have to meet the minimum required  </a:t>
            </a:r>
            <a:endParaRPr sz="3000">
              <a:latin typeface="Overlock"/>
              <a:ea typeface="Overlock"/>
              <a:cs typeface="Overlock"/>
              <a:sym typeface="Overlock"/>
            </a:endParaRPr>
          </a:p>
          <a:p>
            <a:pPr indent="-342900" lvl="0" marL="342900" marR="0" rtl="0" algn="l">
              <a:lnSpc>
                <a:spcPct val="157142"/>
              </a:lnSpc>
              <a:spcBef>
                <a:spcPts val="560"/>
              </a:spcBef>
              <a:spcAft>
                <a:spcPts val="0"/>
              </a:spcAft>
              <a:buClr>
                <a:schemeClr val="hlink"/>
              </a:buClr>
              <a:buSzPts val="2800"/>
              <a:buFont typeface="Noto Sans Symbols"/>
              <a:buNone/>
            </a:pPr>
            <a:r>
              <a:rPr b="1" i="0" lang="en-US" sz="2800" u="none">
                <a:solidFill>
                  <a:srgbClr val="003300"/>
                </a:solidFill>
                <a:latin typeface="Overlock"/>
                <a:ea typeface="Overlock"/>
                <a:cs typeface="Overlock"/>
                <a:sym typeface="Overlock"/>
              </a:rPr>
              <a:t>      </a:t>
            </a:r>
            <a:endParaRPr/>
          </a:p>
        </p:txBody>
      </p:sp>
      <p:sp>
        <p:nvSpPr>
          <p:cNvPr id="659" name="Google Shape;659;g242245b5dfa_0_131"/>
          <p:cNvSpPr txBox="1"/>
          <p:nvPr/>
        </p:nvSpPr>
        <p:spPr>
          <a:xfrm>
            <a:off x="10581" y="115887"/>
            <a:ext cx="12192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600"/>
              <a:buFont typeface="Calibri"/>
              <a:buNone/>
            </a:pPr>
            <a:r>
              <a:rPr b="1" i="0" lang="en-US" sz="3600" u="none" cap="none" strike="noStrike">
                <a:solidFill>
                  <a:schemeClr val="lt1"/>
                </a:solidFill>
                <a:latin typeface="Calibri"/>
                <a:ea typeface="Calibri"/>
                <a:cs typeface="Calibri"/>
                <a:sym typeface="Calibri"/>
              </a:rPr>
              <a:t>Course  Withdrawal  Application</a:t>
            </a:r>
            <a:endParaRPr b="0" i="0" sz="1400" u="none" cap="none" strike="noStrike">
              <a:solidFill>
                <a:srgbClr val="000000"/>
              </a:solidFill>
              <a:latin typeface="Arial"/>
              <a:ea typeface="Arial"/>
              <a:cs typeface="Arial"/>
              <a:sym typeface="Arial"/>
            </a:endParaRPr>
          </a:p>
        </p:txBody>
      </p:sp>
      <p:sp>
        <p:nvSpPr>
          <p:cNvPr id="660" name="Google Shape;660;g242245b5dfa_0_131"/>
          <p:cNvSpPr/>
          <p:nvPr/>
        </p:nvSpPr>
        <p:spPr>
          <a:xfrm>
            <a:off x="11182999" y="6092825"/>
            <a:ext cx="768300" cy="576300"/>
          </a:xfrm>
          <a:prstGeom prst="ellipse">
            <a:avLst/>
          </a:prstGeom>
          <a:solidFill>
            <a:srgbClr val="ABD3B1"/>
          </a:solidFill>
          <a:ln cap="flat" cmpd="sng" w="25400">
            <a:solidFill>
              <a:srgbClr val="7D9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3300"/>
              </a:buClr>
              <a:buSzPts val="2200"/>
              <a:buFont typeface="Rockwell"/>
              <a:buNone/>
            </a:pPr>
            <a:r>
              <a:rPr b="1" i="0" lang="en-US" sz="2200" u="none" cap="none" strike="noStrike">
                <a:solidFill>
                  <a:srgbClr val="003300"/>
                </a:solidFill>
                <a:latin typeface="Rockwell"/>
                <a:ea typeface="Rockwell"/>
                <a:cs typeface="Rockwell"/>
                <a:sym typeface="Rockwell"/>
              </a:rPr>
              <a:t>9</a:t>
            </a:r>
            <a:endParaRPr b="0" i="0" sz="1400" u="none" cap="none" strike="noStrike">
              <a:solidFill>
                <a:srgbClr val="000000"/>
              </a:solidFill>
              <a:latin typeface="Arial"/>
              <a:ea typeface="Arial"/>
              <a:cs typeface="Arial"/>
              <a:sym typeface="Arial"/>
            </a:endParaRPr>
          </a:p>
        </p:txBody>
      </p:sp>
      <p:pic>
        <p:nvPicPr>
          <p:cNvPr id="661" name="Google Shape;661;g242245b5dfa_0_131"/>
          <p:cNvPicPr preferRelativeResize="0"/>
          <p:nvPr/>
        </p:nvPicPr>
        <p:blipFill rotWithShape="1">
          <a:blip r:embed="rId3">
            <a:alphaModFix/>
          </a:blip>
          <a:srcRect b="17375" l="0" r="0" t="0"/>
          <a:stretch/>
        </p:blipFill>
        <p:spPr>
          <a:xfrm>
            <a:off x="5134359" y="4221162"/>
            <a:ext cx="5485678" cy="1668462"/>
          </a:xfrm>
          <a:prstGeom prst="rect">
            <a:avLst/>
          </a:prstGeom>
          <a:noFill/>
          <a:ln cap="flat" cmpd="sng" w="9525">
            <a:solidFill>
              <a:srgbClr val="000000"/>
            </a:solidFill>
            <a:prstDash val="solid"/>
            <a:miter lim="800000"/>
            <a:headEnd len="sm" w="sm" type="none"/>
            <a:tailEnd len="sm" w="sm" type="none"/>
          </a:ln>
        </p:spPr>
      </p:pic>
      <p:grpSp>
        <p:nvGrpSpPr>
          <p:cNvPr id="662" name="Google Shape;662;g242245b5dfa_0_131"/>
          <p:cNvGrpSpPr/>
          <p:nvPr/>
        </p:nvGrpSpPr>
        <p:grpSpPr>
          <a:xfrm>
            <a:off x="780549" y="4317569"/>
            <a:ext cx="3975108" cy="1579083"/>
            <a:chOff x="585969" y="4317400"/>
            <a:chExt cx="2981182" cy="1579241"/>
          </a:xfrm>
        </p:grpSpPr>
        <p:pic>
          <p:nvPicPr>
            <p:cNvPr id="663" name="Google Shape;663;g242245b5dfa_0_131"/>
            <p:cNvPicPr preferRelativeResize="0"/>
            <p:nvPr/>
          </p:nvPicPr>
          <p:blipFill rotWithShape="1">
            <a:blip r:embed="rId4">
              <a:alphaModFix/>
            </a:blip>
            <a:srcRect b="0" l="0" r="0" t="0"/>
            <a:stretch/>
          </p:blipFill>
          <p:spPr>
            <a:xfrm rot="-300000">
              <a:off x="638616" y="4440188"/>
              <a:ext cx="2875889" cy="1333666"/>
            </a:xfrm>
            <a:prstGeom prst="rect">
              <a:avLst/>
            </a:prstGeom>
            <a:noFill/>
            <a:ln>
              <a:noFill/>
            </a:ln>
          </p:spPr>
        </p:pic>
        <p:cxnSp>
          <p:nvCxnSpPr>
            <p:cNvPr id="664" name="Google Shape;664;g242245b5dfa_0_131"/>
            <p:cNvCxnSpPr/>
            <p:nvPr/>
          </p:nvCxnSpPr>
          <p:spPr>
            <a:xfrm flipH="1" rot="10800000">
              <a:off x="978263" y="5559436"/>
              <a:ext cx="703200" cy="74700"/>
            </a:xfrm>
            <a:prstGeom prst="straightConnector1">
              <a:avLst/>
            </a:prstGeom>
            <a:noFill/>
            <a:ln cap="flat" cmpd="sng" w="38100">
              <a:solidFill>
                <a:srgbClr val="CF6F17"/>
              </a:solidFill>
              <a:prstDash val="solid"/>
              <a:miter lim="800000"/>
              <a:headEnd len="sm" w="sm" type="none"/>
              <a:tailEnd len="sm" w="sm" type="none"/>
            </a:ln>
            <a:effectLst>
              <a:outerShdw blurRad="63500" dir="5400000" dist="23000">
                <a:srgbClr val="000000">
                  <a:alpha val="34117"/>
                </a:srgbClr>
              </a:outerShdw>
            </a:effectLst>
          </p:spPr>
        </p:cxnSp>
        <p:cxnSp>
          <p:nvCxnSpPr>
            <p:cNvPr id="665" name="Google Shape;665;g242245b5dfa_0_131"/>
            <p:cNvCxnSpPr/>
            <p:nvPr/>
          </p:nvCxnSpPr>
          <p:spPr>
            <a:xfrm flipH="1" rot="10800000">
              <a:off x="3078043" y="4802188"/>
              <a:ext cx="341100" cy="38100"/>
            </a:xfrm>
            <a:prstGeom prst="straightConnector1">
              <a:avLst/>
            </a:prstGeom>
            <a:noFill/>
            <a:ln cap="flat" cmpd="sng" w="38100">
              <a:solidFill>
                <a:srgbClr val="CF6F17"/>
              </a:solidFill>
              <a:prstDash val="solid"/>
              <a:miter lim="800000"/>
              <a:headEnd len="sm" w="sm" type="none"/>
              <a:tailEnd len="sm" w="sm" type="none"/>
            </a:ln>
            <a:effectLst>
              <a:outerShdw blurRad="63500" dir="5400000" dist="23000">
                <a:srgbClr val="000000">
                  <a:alpha val="34117"/>
                </a:srgbClr>
              </a:outerShdw>
            </a:effectLst>
          </p:spPr>
        </p:cxnSp>
        <p:cxnSp>
          <p:nvCxnSpPr>
            <p:cNvPr id="666" name="Google Shape;666;g242245b5dfa_0_131"/>
            <p:cNvCxnSpPr/>
            <p:nvPr/>
          </p:nvCxnSpPr>
          <p:spPr>
            <a:xfrm flipH="1" rot="10800000">
              <a:off x="2176551" y="4968767"/>
              <a:ext cx="1068000" cy="106500"/>
            </a:xfrm>
            <a:prstGeom prst="straightConnector1">
              <a:avLst/>
            </a:prstGeom>
            <a:noFill/>
            <a:ln cap="flat" cmpd="sng" w="38100">
              <a:solidFill>
                <a:srgbClr val="CF6F17"/>
              </a:solidFill>
              <a:prstDash val="solid"/>
              <a:miter lim="800000"/>
              <a:headEnd len="sm" w="sm" type="none"/>
              <a:tailEnd len="sm" w="sm" type="none"/>
            </a:ln>
            <a:effectLst>
              <a:outerShdw blurRad="63500" dir="5400000" dist="23000">
                <a:srgbClr val="000000">
                  <a:alpha val="34117"/>
                </a:srgbClr>
              </a:outerShdw>
            </a:effectLst>
          </p:spPr>
        </p:cxn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pic>
        <p:nvPicPr>
          <p:cNvPr descr="C:\Users\User\AppData\Local\Microsoft\Windows\Temporary Internet Files\Content.IE5\1B25XD1N\MC900212807[1].wmf" id="672" name="Google Shape;672;p47"/>
          <p:cNvPicPr preferRelativeResize="0"/>
          <p:nvPr/>
        </p:nvPicPr>
        <p:blipFill rotWithShape="1">
          <a:blip r:embed="rId3">
            <a:alphaModFix/>
          </a:blip>
          <a:srcRect b="0" l="0" r="0" t="0"/>
          <a:stretch/>
        </p:blipFill>
        <p:spPr>
          <a:xfrm>
            <a:off x="8399462" y="188641"/>
            <a:ext cx="2088232" cy="2148917"/>
          </a:xfrm>
          <a:prstGeom prst="rect">
            <a:avLst/>
          </a:prstGeom>
          <a:noFill/>
          <a:ln>
            <a:noFill/>
          </a:ln>
        </p:spPr>
      </p:pic>
      <p:pic>
        <p:nvPicPr>
          <p:cNvPr descr="C:\Users\User\AppData\Local\Microsoft\Windows\Temporary Internet Files\Content.IE5\E5FTCKZ1\internet-search[1].jpg" id="673" name="Google Shape;673;p47"/>
          <p:cNvPicPr preferRelativeResize="0"/>
          <p:nvPr/>
        </p:nvPicPr>
        <p:blipFill rotWithShape="1">
          <a:blip r:embed="rId4">
            <a:alphaModFix/>
          </a:blip>
          <a:srcRect b="0" l="0" r="0" t="0"/>
          <a:stretch/>
        </p:blipFill>
        <p:spPr>
          <a:xfrm>
            <a:off x="1523207" y="4660900"/>
            <a:ext cx="3133725" cy="1574800"/>
          </a:xfrm>
          <a:prstGeom prst="rect">
            <a:avLst/>
          </a:prstGeom>
          <a:noFill/>
          <a:ln>
            <a:noFill/>
          </a:ln>
        </p:spPr>
      </p:pic>
      <p:sp>
        <p:nvSpPr>
          <p:cNvPr id="674" name="Google Shape;674;p47"/>
          <p:cNvSpPr txBox="1"/>
          <p:nvPr>
            <p:ph type="title"/>
          </p:nvPr>
        </p:nvSpPr>
        <p:spPr>
          <a:xfrm>
            <a:off x="2423318" y="260350"/>
            <a:ext cx="7313612"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993300"/>
              </a:buClr>
              <a:buSzPts val="4400"/>
              <a:buNone/>
            </a:pPr>
            <a:r>
              <a:rPr lang="en-US" sz="4400">
                <a:solidFill>
                  <a:srgbClr val="993300"/>
                </a:solidFill>
              </a:rPr>
              <a:t>曠課資料上網查詢</a:t>
            </a:r>
            <a:endParaRPr/>
          </a:p>
        </p:txBody>
      </p:sp>
      <p:sp>
        <p:nvSpPr>
          <p:cNvPr id="675" name="Google Shape;675;p47"/>
          <p:cNvSpPr txBox="1"/>
          <p:nvPr>
            <p:ph idx="1" type="body"/>
          </p:nvPr>
        </p:nvSpPr>
        <p:spPr>
          <a:xfrm>
            <a:off x="2782093" y="1773238"/>
            <a:ext cx="7313612" cy="3887787"/>
          </a:xfrm>
          <a:prstGeom prst="rect">
            <a:avLst/>
          </a:prstGeom>
          <a:noFill/>
          <a:ln>
            <a:noFill/>
          </a:ln>
        </p:spPr>
        <p:txBody>
          <a:bodyPr anchorCtr="0" anchor="t" bIns="45700" lIns="91425" spcFirstLastPara="1" rIns="91425" wrap="square" tIns="45700">
            <a:noAutofit/>
          </a:bodyPr>
          <a:lstStyle/>
          <a:p>
            <a:pPr indent="-342900" lvl="0" marL="342900" rtl="0" algn="ctr">
              <a:lnSpc>
                <a:spcPct val="80000"/>
              </a:lnSpc>
              <a:spcBef>
                <a:spcPts val="0"/>
              </a:spcBef>
              <a:spcAft>
                <a:spcPts val="0"/>
              </a:spcAft>
              <a:buSzPts val="3200"/>
              <a:buNone/>
            </a:pPr>
            <a:r>
              <a:rPr lang="en-US"/>
              <a:t>同學若未依規定完成請假</a:t>
            </a:r>
            <a:endParaRPr/>
          </a:p>
          <a:p>
            <a:pPr indent="-342900" lvl="0" marL="342900" rtl="0" algn="ctr">
              <a:lnSpc>
                <a:spcPct val="80000"/>
              </a:lnSpc>
              <a:spcBef>
                <a:spcPts val="700"/>
              </a:spcBef>
              <a:spcAft>
                <a:spcPts val="0"/>
              </a:spcAft>
              <a:buSzPts val="3500"/>
              <a:buNone/>
            </a:pPr>
            <a:r>
              <a:t/>
            </a:r>
            <a:endParaRPr sz="3500"/>
          </a:p>
          <a:p>
            <a:pPr indent="-342900" lvl="0" marL="342900" rtl="0" algn="ctr">
              <a:lnSpc>
                <a:spcPct val="80000"/>
              </a:lnSpc>
              <a:spcBef>
                <a:spcPts val="640"/>
              </a:spcBef>
              <a:spcAft>
                <a:spcPts val="0"/>
              </a:spcAft>
              <a:buSzPts val="3200"/>
              <a:buNone/>
            </a:pPr>
            <a:r>
              <a:t/>
            </a:r>
            <a:endParaRPr/>
          </a:p>
          <a:p>
            <a:pPr indent="-342900" lvl="0" marL="342900" rtl="0" algn="ctr">
              <a:lnSpc>
                <a:spcPct val="80000"/>
              </a:lnSpc>
              <a:spcBef>
                <a:spcPts val="640"/>
              </a:spcBef>
              <a:spcAft>
                <a:spcPts val="0"/>
              </a:spcAft>
              <a:buSzPts val="3200"/>
              <a:buNone/>
            </a:pPr>
            <a:r>
              <a:rPr lang="en-US"/>
              <a:t>教師網路登錄曠課資料</a:t>
            </a:r>
            <a:endParaRPr/>
          </a:p>
          <a:p>
            <a:pPr indent="-342900" lvl="0" marL="342900" rtl="0" algn="ctr">
              <a:lnSpc>
                <a:spcPct val="80000"/>
              </a:lnSpc>
              <a:spcBef>
                <a:spcPts val="640"/>
              </a:spcBef>
              <a:spcAft>
                <a:spcPts val="0"/>
              </a:spcAft>
              <a:buSzPts val="3200"/>
              <a:buNone/>
            </a:pPr>
            <a:r>
              <a:t/>
            </a:r>
            <a:endParaRPr/>
          </a:p>
          <a:p>
            <a:pPr indent="-342900" lvl="0" marL="342900" rtl="0" algn="ctr">
              <a:lnSpc>
                <a:spcPct val="80000"/>
              </a:lnSpc>
              <a:spcBef>
                <a:spcPts val="700"/>
              </a:spcBef>
              <a:spcAft>
                <a:spcPts val="0"/>
              </a:spcAft>
              <a:buSzPts val="3500"/>
              <a:buNone/>
            </a:pPr>
            <a:r>
              <a:t/>
            </a:r>
            <a:endParaRPr sz="3500"/>
          </a:p>
          <a:p>
            <a:pPr indent="-342900" lvl="0" marL="342900" rtl="0" algn="ctr">
              <a:lnSpc>
                <a:spcPct val="80000"/>
              </a:lnSpc>
              <a:spcBef>
                <a:spcPts val="640"/>
              </a:spcBef>
              <a:spcAft>
                <a:spcPts val="0"/>
              </a:spcAft>
              <a:buSzPts val="3200"/>
              <a:buNone/>
            </a:pPr>
            <a:r>
              <a:rPr lang="en-US"/>
              <a:t>同學即時查詢曠課狀況</a:t>
            </a:r>
            <a:endParaRPr/>
          </a:p>
        </p:txBody>
      </p:sp>
      <p:cxnSp>
        <p:nvCxnSpPr>
          <p:cNvPr id="676" name="Google Shape;676;p47"/>
          <p:cNvCxnSpPr/>
          <p:nvPr/>
        </p:nvCxnSpPr>
        <p:spPr>
          <a:xfrm>
            <a:off x="6455568" y="2420937"/>
            <a:ext cx="0" cy="576262"/>
          </a:xfrm>
          <a:prstGeom prst="straightConnector1">
            <a:avLst/>
          </a:prstGeom>
          <a:noFill/>
          <a:ln cap="flat" cmpd="sng" w="76200">
            <a:solidFill>
              <a:schemeClr val="dk2"/>
            </a:solidFill>
            <a:prstDash val="solid"/>
            <a:miter lim="800000"/>
            <a:headEnd len="sm" w="sm" type="none"/>
            <a:tailEnd len="med" w="med" type="triangle"/>
          </a:ln>
        </p:spPr>
      </p:cxnSp>
      <p:cxnSp>
        <p:nvCxnSpPr>
          <p:cNvPr id="677" name="Google Shape;677;p47"/>
          <p:cNvCxnSpPr/>
          <p:nvPr/>
        </p:nvCxnSpPr>
        <p:spPr>
          <a:xfrm>
            <a:off x="6480968" y="3860800"/>
            <a:ext cx="0" cy="576262"/>
          </a:xfrm>
          <a:prstGeom prst="straightConnector1">
            <a:avLst/>
          </a:prstGeom>
          <a:noFill/>
          <a:ln cap="flat" cmpd="sng" w="76200">
            <a:solidFill>
              <a:schemeClr val="dk2"/>
            </a:solidFill>
            <a:prstDash val="solid"/>
            <a:miter lim="800000"/>
            <a:headEnd len="sm" w="sm" type="none"/>
            <a:tailEnd len="med" w="med" type="triangle"/>
          </a:ln>
        </p:spPr>
      </p:cxnSp>
      <p:sp>
        <p:nvSpPr>
          <p:cNvPr id="678" name="Google Shape;678;p47"/>
          <p:cNvSpPr txBox="1"/>
          <p:nvPr/>
        </p:nvSpPr>
        <p:spPr>
          <a:xfrm>
            <a:off x="8533606" y="6237287"/>
            <a:ext cx="213360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FFFFFF"/>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descr="全景-新" id="512" name="Google Shape;512;p29"/>
          <p:cNvPicPr preferRelativeResize="0"/>
          <p:nvPr/>
        </p:nvPicPr>
        <p:blipFill rotWithShape="1">
          <a:blip r:embed="rId3">
            <a:alphaModFix/>
          </a:blip>
          <a:srcRect b="0" l="8839" r="21390" t="0"/>
          <a:stretch/>
        </p:blipFill>
        <p:spPr>
          <a:xfrm>
            <a:off x="1523206" y="-387350"/>
            <a:ext cx="9144000" cy="3529012"/>
          </a:xfrm>
          <a:prstGeom prst="rect">
            <a:avLst/>
          </a:prstGeom>
          <a:noFill/>
          <a:ln>
            <a:noFill/>
          </a:ln>
        </p:spPr>
      </p:pic>
      <p:sp>
        <p:nvSpPr>
          <p:cNvPr id="513" name="Google Shape;513;p29"/>
          <p:cNvSpPr txBox="1"/>
          <p:nvPr/>
        </p:nvSpPr>
        <p:spPr>
          <a:xfrm>
            <a:off x="8533606" y="6237287"/>
            <a:ext cx="213360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FFFFFF"/>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514" name="Google Shape;514;p29"/>
          <p:cNvSpPr txBox="1"/>
          <p:nvPr/>
        </p:nvSpPr>
        <p:spPr>
          <a:xfrm>
            <a:off x="8543131" y="5913437"/>
            <a:ext cx="2133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15" name="Google Shape;515;p29"/>
          <p:cNvSpPr txBox="1"/>
          <p:nvPr/>
        </p:nvSpPr>
        <p:spPr>
          <a:xfrm>
            <a:off x="2585243" y="3500438"/>
            <a:ext cx="7181850" cy="13684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16" name="Google Shape;516;p29"/>
          <p:cNvSpPr txBox="1"/>
          <p:nvPr/>
        </p:nvSpPr>
        <p:spPr>
          <a:xfrm>
            <a:off x="3647281" y="4292600"/>
            <a:ext cx="6400800" cy="2305050"/>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rgbClr val="000000"/>
              </a:buClr>
              <a:buSzPts val="2800"/>
              <a:buFont typeface="Arial"/>
              <a:buNone/>
            </a:pPr>
            <a:r>
              <a:rPr b="1" i="0" lang="en-US" sz="2800" u="none" cap="none" strike="noStrike">
                <a:solidFill>
                  <a:srgbClr val="663300"/>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sp>
        <p:nvSpPr>
          <p:cNvPr id="517" name="Google Shape;517;p29"/>
          <p:cNvSpPr txBox="1"/>
          <p:nvPr/>
        </p:nvSpPr>
        <p:spPr>
          <a:xfrm>
            <a:off x="291250" y="3284550"/>
            <a:ext cx="11569200" cy="1476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993300"/>
                </a:solidFill>
                <a:latin typeface="Times New Roman"/>
                <a:ea typeface="Times New Roman"/>
                <a:cs typeface="Times New Roman"/>
                <a:sym typeface="Times New Roman"/>
              </a:rPr>
              <a:t>外國學生入學輔導講習</a:t>
            </a:r>
            <a:br>
              <a:rPr b="1" i="0" lang="en-US" sz="4000" u="none" cap="none" strike="noStrike">
                <a:solidFill>
                  <a:srgbClr val="993300"/>
                </a:solidFill>
                <a:latin typeface="Times New Roman"/>
                <a:ea typeface="Times New Roman"/>
                <a:cs typeface="Times New Roman"/>
                <a:sym typeface="Times New Roman"/>
              </a:rPr>
            </a:br>
            <a:r>
              <a:rPr b="1" i="0" lang="en-US" sz="2700" u="none" cap="none" strike="noStrike">
                <a:solidFill>
                  <a:srgbClr val="993300"/>
                </a:solidFill>
                <a:latin typeface="Times New Roman"/>
                <a:ea typeface="Times New Roman"/>
                <a:cs typeface="Times New Roman"/>
                <a:sym typeface="Times New Roman"/>
              </a:rPr>
              <a:t>教務處報告</a:t>
            </a:r>
            <a:endParaRPr b="1" i="0" sz="2700" u="none" cap="none" strike="noStrike">
              <a:solidFill>
                <a:srgbClr val="9933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3300"/>
              </a:buClr>
              <a:buSzPts val="4800"/>
              <a:buFont typeface="Arial Black"/>
              <a:buNone/>
            </a:pPr>
            <a:r>
              <a:rPr b="1" i="0" lang="en-US" sz="4800" u="none" cap="none" strike="noStrike">
                <a:solidFill>
                  <a:srgbClr val="003300"/>
                </a:solidFill>
                <a:latin typeface="Arial Black"/>
                <a:ea typeface="Arial Black"/>
                <a:cs typeface="Arial Black"/>
                <a:sym typeface="Arial Black"/>
              </a:rPr>
              <a:t>Orientation for International Students </a:t>
            </a:r>
            <a:r>
              <a:rPr b="1" i="0" lang="en-US" sz="2700" u="none" cap="none" strike="noStrike">
                <a:solidFill>
                  <a:srgbClr val="003300"/>
                </a:solidFill>
                <a:latin typeface="Arial Black"/>
                <a:ea typeface="Arial Black"/>
                <a:cs typeface="Arial Black"/>
                <a:sym typeface="Arial Black"/>
              </a:rPr>
              <a:t>by</a:t>
            </a:r>
            <a:r>
              <a:rPr b="1" i="0" lang="en-US" sz="4800" u="none" cap="none" strike="noStrike">
                <a:solidFill>
                  <a:srgbClr val="003300"/>
                </a:solidFill>
                <a:latin typeface="Arial Black"/>
                <a:ea typeface="Arial Black"/>
                <a:cs typeface="Arial Black"/>
                <a:sym typeface="Arial Black"/>
              </a:rPr>
              <a:t> </a:t>
            </a:r>
            <a:r>
              <a:rPr b="1" i="0" lang="en-US" sz="2700" u="none" cap="none" strike="noStrike">
                <a:solidFill>
                  <a:srgbClr val="003300"/>
                </a:solidFill>
                <a:latin typeface="Arial Black"/>
                <a:ea typeface="Arial Black"/>
                <a:cs typeface="Arial Black"/>
                <a:sym typeface="Arial Black"/>
              </a:rPr>
              <a:t>Academic Affairs Office</a:t>
            </a:r>
            <a:endParaRPr b="1" i="0" sz="1900" u="none" cap="none" strike="noStrike">
              <a:solidFill>
                <a:srgbClr val="993300"/>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g242245b5dfa_0_174"/>
          <p:cNvSpPr txBox="1"/>
          <p:nvPr>
            <p:ph idx="4294967295" type="body"/>
          </p:nvPr>
        </p:nvSpPr>
        <p:spPr>
          <a:xfrm>
            <a:off x="624334" y="1196975"/>
            <a:ext cx="10899300" cy="5160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42857"/>
              </a:lnSpc>
              <a:spcBef>
                <a:spcPts val="0"/>
              </a:spcBef>
              <a:spcAft>
                <a:spcPts val="0"/>
              </a:spcAft>
              <a:buClr>
                <a:schemeClr val="hlink"/>
              </a:buClr>
              <a:buSzPts val="2800"/>
              <a:buFont typeface="Noto Sans Symbols"/>
              <a:buNone/>
            </a:pPr>
            <a:r>
              <a:rPr i="0" lang="en-US" sz="3000" u="none">
                <a:solidFill>
                  <a:srgbClr val="003300"/>
                </a:solidFill>
                <a:latin typeface="Overlock"/>
                <a:ea typeface="Overlock"/>
                <a:cs typeface="Overlock"/>
                <a:sym typeface="Overlock"/>
              </a:rPr>
              <a:t>❖  You may check your absence record from Information System.</a:t>
            </a:r>
            <a:endParaRPr sz="3000">
              <a:latin typeface="Overlock"/>
              <a:ea typeface="Overlock"/>
              <a:cs typeface="Overlock"/>
              <a:sym typeface="Overlock"/>
            </a:endParaRPr>
          </a:p>
        </p:txBody>
      </p:sp>
      <p:sp>
        <p:nvSpPr>
          <p:cNvPr id="684" name="Google Shape;684;g242245b5dfa_0_174"/>
          <p:cNvSpPr txBox="1"/>
          <p:nvPr/>
        </p:nvSpPr>
        <p:spPr>
          <a:xfrm>
            <a:off x="-2116" y="6350"/>
            <a:ext cx="12192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600"/>
              <a:buFont typeface="Calibri"/>
              <a:buNone/>
            </a:pPr>
            <a:r>
              <a:rPr b="1" i="0" lang="en-US" sz="3600" u="none" cap="none" strike="noStrike">
                <a:solidFill>
                  <a:schemeClr val="lt1"/>
                </a:solidFill>
                <a:latin typeface="Calibri"/>
                <a:ea typeface="Calibri"/>
                <a:cs typeface="Calibri"/>
                <a:sym typeface="Calibri"/>
              </a:rPr>
              <a:t>Absence Record</a:t>
            </a:r>
            <a:endParaRPr b="0" i="0" sz="1400" u="none" cap="none" strike="noStrike">
              <a:solidFill>
                <a:srgbClr val="000000"/>
              </a:solidFill>
              <a:latin typeface="Arial"/>
              <a:ea typeface="Arial"/>
              <a:cs typeface="Arial"/>
              <a:sym typeface="Arial"/>
            </a:endParaRPr>
          </a:p>
        </p:txBody>
      </p:sp>
      <p:sp>
        <p:nvSpPr>
          <p:cNvPr id="685" name="Google Shape;685;g242245b5dfa_0_174"/>
          <p:cNvSpPr/>
          <p:nvPr/>
        </p:nvSpPr>
        <p:spPr>
          <a:xfrm>
            <a:off x="10990407" y="6021387"/>
            <a:ext cx="1100700" cy="576300"/>
          </a:xfrm>
          <a:prstGeom prst="ellipse">
            <a:avLst/>
          </a:prstGeom>
          <a:solidFill>
            <a:srgbClr val="ABD3B1"/>
          </a:solidFill>
          <a:ln cap="flat" cmpd="sng" w="25400">
            <a:solidFill>
              <a:srgbClr val="7D9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3300"/>
              </a:buClr>
              <a:buSzPts val="2200"/>
              <a:buFont typeface="Rockwell"/>
              <a:buNone/>
            </a:pPr>
            <a:r>
              <a:rPr b="1" i="0" lang="en-US" sz="2200" u="none" cap="none" strike="noStrike">
                <a:solidFill>
                  <a:srgbClr val="003300"/>
                </a:solidFill>
                <a:latin typeface="Rockwell"/>
                <a:ea typeface="Rockwell"/>
                <a:cs typeface="Rockwell"/>
                <a:sym typeface="Rockwell"/>
              </a:rPr>
              <a:t>12</a:t>
            </a:r>
            <a:endParaRPr b="0" i="0" sz="1400" u="none" cap="none" strike="noStrike">
              <a:solidFill>
                <a:srgbClr val="000000"/>
              </a:solidFill>
              <a:latin typeface="Arial"/>
              <a:ea typeface="Arial"/>
              <a:cs typeface="Arial"/>
              <a:sym typeface="Arial"/>
            </a:endParaRPr>
          </a:p>
        </p:txBody>
      </p:sp>
      <p:pic>
        <p:nvPicPr>
          <p:cNvPr id="686" name="Google Shape;686;g242245b5dfa_0_174"/>
          <p:cNvPicPr preferRelativeResize="0"/>
          <p:nvPr/>
        </p:nvPicPr>
        <p:blipFill rotWithShape="1">
          <a:blip r:embed="rId3">
            <a:alphaModFix/>
          </a:blip>
          <a:srcRect b="17375" l="0" r="0" t="0"/>
          <a:stretch/>
        </p:blipFill>
        <p:spPr>
          <a:xfrm>
            <a:off x="883514" y="2190373"/>
            <a:ext cx="10380900" cy="3772500"/>
          </a:xfrm>
          <a:prstGeom prst="roundRect">
            <a:avLst>
              <a:gd fmla="val 4167" name="adj"/>
            </a:avLst>
          </a:prstGeom>
          <a:solidFill>
            <a:srgbClr val="FFFFFF"/>
          </a:solidFill>
          <a:ln cap="sq" cmpd="sng" w="76200">
            <a:solidFill>
              <a:srgbClr val="292929"/>
            </a:solidFill>
            <a:prstDash val="solid"/>
            <a:miter lim="800000"/>
            <a:headEnd len="sm" w="sm" type="none"/>
            <a:tailEnd len="sm" w="sm" type="none"/>
          </a:ln>
          <a:effectLst>
            <a:reflection blurRad="0" dir="5400000" dist="5000" endA="0" endPos="28000" fadeDir="5400012" kx="0" rotWithShape="0" algn="bl" stA="28000" stPos="0" sy="-100000" ky="0"/>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48"/>
          <p:cNvSpPr txBox="1"/>
          <p:nvPr>
            <p:ph type="title"/>
          </p:nvPr>
        </p:nvSpPr>
        <p:spPr>
          <a:xfrm>
            <a:off x="1918493" y="11588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993300"/>
              </a:buClr>
              <a:buSzPts val="4400"/>
              <a:buNone/>
            </a:pPr>
            <a:r>
              <a:rPr lang="en-US" sz="4400">
                <a:solidFill>
                  <a:srgbClr val="993300"/>
                </a:solidFill>
              </a:rPr>
              <a:t>預警作業</a:t>
            </a:r>
            <a:endParaRPr/>
          </a:p>
        </p:txBody>
      </p:sp>
      <p:sp>
        <p:nvSpPr>
          <p:cNvPr id="693" name="Google Shape;693;p48"/>
          <p:cNvSpPr txBox="1"/>
          <p:nvPr>
            <p:ph idx="1" type="body"/>
          </p:nvPr>
        </p:nvSpPr>
        <p:spPr>
          <a:xfrm>
            <a:off x="2062956" y="1341438"/>
            <a:ext cx="7993062" cy="4391025"/>
          </a:xfrm>
          <a:prstGeom prst="rect">
            <a:avLst/>
          </a:prstGeom>
          <a:noFill/>
          <a:ln>
            <a:noFill/>
          </a:ln>
        </p:spPr>
        <p:txBody>
          <a:bodyPr anchorCtr="0" anchor="t" bIns="45700" lIns="91425" spcFirstLastPara="1" rIns="91425" wrap="square" tIns="45700">
            <a:noAutofit/>
          </a:bodyPr>
          <a:lstStyle/>
          <a:p>
            <a:pPr indent="-457200" lvl="0" marL="784225" rtl="0" algn="just">
              <a:lnSpc>
                <a:spcPct val="90000"/>
              </a:lnSpc>
              <a:spcBef>
                <a:spcPts val="0"/>
              </a:spcBef>
              <a:spcAft>
                <a:spcPts val="0"/>
              </a:spcAft>
              <a:buClr>
                <a:srgbClr val="000000"/>
              </a:buClr>
              <a:buSzPts val="2800"/>
              <a:buChar char="•"/>
            </a:pPr>
            <a:r>
              <a:rPr lang="en-US" sz="2800">
                <a:solidFill>
                  <a:srgbClr val="000000"/>
                </a:solidFill>
              </a:rPr>
              <a:t>學習成就偏低學生（如：作業或報告未按時繳交；上課出席狀況不佳；平時考或期中考成績不佳等） </a:t>
            </a:r>
            <a:endParaRPr/>
          </a:p>
          <a:p>
            <a:pPr indent="-457200" lvl="0" marL="784225" rtl="0" algn="just">
              <a:lnSpc>
                <a:spcPct val="90000"/>
              </a:lnSpc>
              <a:spcBef>
                <a:spcPts val="1800"/>
              </a:spcBef>
              <a:spcAft>
                <a:spcPts val="0"/>
              </a:spcAft>
              <a:buClr>
                <a:srgbClr val="000000"/>
              </a:buClr>
              <a:buSzPts val="2800"/>
              <a:buChar char="•"/>
            </a:pPr>
            <a:r>
              <a:rPr lang="en-US" sz="2800">
                <a:solidFill>
                  <a:srgbClr val="000000"/>
                </a:solidFill>
              </a:rPr>
              <a:t>授課教師透過網路提供學生名單</a:t>
            </a:r>
            <a:endParaRPr/>
          </a:p>
          <a:p>
            <a:pPr indent="-457200" lvl="0" marL="784225" rtl="0" algn="just">
              <a:lnSpc>
                <a:spcPct val="90000"/>
              </a:lnSpc>
              <a:spcBef>
                <a:spcPts val="1800"/>
              </a:spcBef>
              <a:spcAft>
                <a:spcPts val="0"/>
              </a:spcAft>
              <a:buClr>
                <a:srgbClr val="FF0000"/>
              </a:buClr>
              <a:buSzPts val="2800"/>
              <a:buChar char="•"/>
            </a:pPr>
            <a:r>
              <a:rPr b="1" lang="en-US" sz="2800">
                <a:solidFill>
                  <a:srgbClr val="FF0000"/>
                </a:solidFill>
                <a:highlight>
                  <a:srgbClr val="FFFF00"/>
                </a:highlight>
              </a:rPr>
              <a:t>5月2日</a:t>
            </a:r>
            <a:r>
              <a:rPr b="1" lang="en-US" sz="2800">
                <a:solidFill>
                  <a:srgbClr val="FF0000"/>
                </a:solidFill>
              </a:rPr>
              <a:t>起開放網路查詢</a:t>
            </a:r>
            <a:endParaRPr/>
          </a:p>
          <a:p>
            <a:pPr indent="-457200" lvl="0" marL="784225" rtl="0" algn="just">
              <a:lnSpc>
                <a:spcPct val="90000"/>
              </a:lnSpc>
              <a:spcBef>
                <a:spcPts val="1800"/>
              </a:spcBef>
              <a:spcAft>
                <a:spcPts val="0"/>
              </a:spcAft>
              <a:buClr>
                <a:srgbClr val="000000"/>
              </a:buClr>
              <a:buSzPts val="2800"/>
              <a:buChar char="•"/>
            </a:pPr>
            <a:r>
              <a:rPr lang="en-US" sz="2800">
                <a:solidFill>
                  <a:srgbClr val="000000"/>
                </a:solidFill>
              </a:rPr>
              <a:t>授課教師、導師及系主任進行輔導以提高學生之學習成效</a:t>
            </a:r>
            <a:endParaRPr/>
          </a:p>
          <a:p>
            <a:pPr indent="-457200" lvl="0" marL="784225" rtl="0" algn="just">
              <a:lnSpc>
                <a:spcPct val="90000"/>
              </a:lnSpc>
              <a:spcBef>
                <a:spcPts val="1400"/>
              </a:spcBef>
              <a:spcAft>
                <a:spcPts val="0"/>
              </a:spcAft>
              <a:buSzPts val="2800"/>
              <a:buNone/>
            </a:pPr>
            <a:r>
              <a:rPr lang="en-US" sz="2800"/>
              <a:t> </a:t>
            </a:r>
            <a:endParaRPr/>
          </a:p>
        </p:txBody>
      </p:sp>
      <p:sp>
        <p:nvSpPr>
          <p:cNvPr id="694" name="Google Shape;694;p48"/>
          <p:cNvSpPr txBox="1"/>
          <p:nvPr/>
        </p:nvSpPr>
        <p:spPr>
          <a:xfrm>
            <a:off x="8533606" y="6237287"/>
            <a:ext cx="213360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FFFFFF"/>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descr="C:\Users\User\AppData\Local\Microsoft\Windows\Temporary Internet Files\Content.IE5\14LUF6RV\MC900433883[1].png" id="695" name="Google Shape;695;p48"/>
          <p:cNvPicPr preferRelativeResize="0"/>
          <p:nvPr/>
        </p:nvPicPr>
        <p:blipFill rotWithShape="1">
          <a:blip r:embed="rId3">
            <a:alphaModFix/>
          </a:blip>
          <a:srcRect b="0" l="0" r="0" t="0"/>
          <a:stretch/>
        </p:blipFill>
        <p:spPr>
          <a:xfrm>
            <a:off x="8543131" y="4437062"/>
            <a:ext cx="1828800" cy="1828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g242245b5dfa_0_168"/>
          <p:cNvSpPr txBox="1"/>
          <p:nvPr>
            <p:ph idx="4294967295" type="body"/>
          </p:nvPr>
        </p:nvSpPr>
        <p:spPr>
          <a:xfrm>
            <a:off x="624334" y="1428750"/>
            <a:ext cx="10804200" cy="4643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50000"/>
              </a:lnSpc>
              <a:spcBef>
                <a:spcPts val="0"/>
              </a:spcBef>
              <a:spcAft>
                <a:spcPts val="0"/>
              </a:spcAft>
              <a:buClr>
                <a:schemeClr val="hlink"/>
              </a:buClr>
              <a:buSzPts val="2800"/>
              <a:buFont typeface="Noto Sans Symbols"/>
              <a:buNone/>
            </a:pPr>
            <a:r>
              <a:rPr i="0" lang="en-US" sz="2900" u="none">
                <a:solidFill>
                  <a:srgbClr val="003300"/>
                </a:solidFill>
                <a:latin typeface="Overlock"/>
                <a:ea typeface="Overlock"/>
                <a:cs typeface="Overlock"/>
                <a:sym typeface="Overlock"/>
              </a:rPr>
              <a:t>1.  Subjects: low academic performance and low attendance.</a:t>
            </a:r>
            <a:endParaRPr sz="2900">
              <a:latin typeface="Overlock"/>
              <a:ea typeface="Overlock"/>
              <a:cs typeface="Overlock"/>
              <a:sym typeface="Overlock"/>
            </a:endParaRPr>
          </a:p>
          <a:p>
            <a:pPr indent="-342900" lvl="0" marL="342900" marR="0" rtl="0" algn="l">
              <a:lnSpc>
                <a:spcPct val="150000"/>
              </a:lnSpc>
              <a:spcBef>
                <a:spcPts val="560"/>
              </a:spcBef>
              <a:spcAft>
                <a:spcPts val="0"/>
              </a:spcAft>
              <a:buClr>
                <a:schemeClr val="hlink"/>
              </a:buClr>
              <a:buSzPts val="2800"/>
              <a:buFont typeface="Noto Sans Symbols"/>
              <a:buNone/>
            </a:pPr>
            <a:r>
              <a:rPr i="0" lang="en-US" sz="2900" u="none">
                <a:solidFill>
                  <a:srgbClr val="003300"/>
                </a:solidFill>
                <a:latin typeface="Overlock"/>
                <a:ea typeface="Overlock"/>
                <a:cs typeface="Overlock"/>
                <a:sym typeface="Overlock"/>
              </a:rPr>
              <a:t>2.  Name lists are provided by lecturers via Information System.</a:t>
            </a:r>
            <a:endParaRPr sz="2900">
              <a:latin typeface="Overlock"/>
              <a:ea typeface="Overlock"/>
              <a:cs typeface="Overlock"/>
              <a:sym typeface="Overlock"/>
            </a:endParaRPr>
          </a:p>
          <a:p>
            <a:pPr indent="-342900" lvl="0" marL="342900" marR="0" rtl="0" algn="l">
              <a:lnSpc>
                <a:spcPct val="150000"/>
              </a:lnSpc>
              <a:spcBef>
                <a:spcPts val="560"/>
              </a:spcBef>
              <a:spcAft>
                <a:spcPts val="0"/>
              </a:spcAft>
              <a:buClr>
                <a:schemeClr val="hlink"/>
              </a:buClr>
              <a:buSzPts val="2800"/>
              <a:buFont typeface="Noto Sans Symbols"/>
              <a:buNone/>
            </a:pPr>
            <a:r>
              <a:rPr i="0" lang="en-US" sz="2900" u="none">
                <a:solidFill>
                  <a:srgbClr val="003300"/>
                </a:solidFill>
                <a:latin typeface="Overlock"/>
                <a:ea typeface="Overlock"/>
                <a:cs typeface="Overlock"/>
                <a:sym typeface="Overlock"/>
              </a:rPr>
              <a:t>3.  Refer to </a:t>
            </a:r>
            <a:r>
              <a:rPr lang="en-US" sz="2900">
                <a:solidFill>
                  <a:srgbClr val="003300"/>
                </a:solidFill>
                <a:latin typeface="Overlock"/>
                <a:ea typeface="Overlock"/>
                <a:cs typeface="Overlock"/>
                <a:sym typeface="Overlock"/>
              </a:rPr>
              <a:t>system</a:t>
            </a:r>
            <a:r>
              <a:rPr i="0" lang="en-US" sz="2900" u="none">
                <a:solidFill>
                  <a:srgbClr val="003300"/>
                </a:solidFill>
                <a:latin typeface="Overlock"/>
                <a:ea typeface="Overlock"/>
                <a:cs typeface="Overlock"/>
                <a:sym typeface="Overlock"/>
              </a:rPr>
              <a:t> from </a:t>
            </a:r>
            <a:r>
              <a:rPr lang="en-US" sz="2900">
                <a:solidFill>
                  <a:srgbClr val="FF0000"/>
                </a:solidFill>
                <a:highlight>
                  <a:srgbClr val="FFFF00"/>
                </a:highlight>
                <a:latin typeface="Overlock"/>
                <a:ea typeface="Overlock"/>
                <a:cs typeface="Overlock"/>
                <a:sym typeface="Overlock"/>
              </a:rPr>
              <a:t>May 2, 2024</a:t>
            </a:r>
            <a:r>
              <a:rPr i="0" lang="en-US" sz="2900" u="none">
                <a:solidFill>
                  <a:srgbClr val="003300"/>
                </a:solidFill>
                <a:latin typeface="Overlock"/>
                <a:ea typeface="Overlock"/>
                <a:cs typeface="Overlock"/>
                <a:sym typeface="Overlock"/>
              </a:rPr>
              <a:t>.</a:t>
            </a:r>
            <a:endParaRPr sz="2900">
              <a:latin typeface="Overlock"/>
              <a:ea typeface="Overlock"/>
              <a:cs typeface="Overlock"/>
              <a:sym typeface="Overlock"/>
            </a:endParaRPr>
          </a:p>
          <a:p>
            <a:pPr indent="-342900" lvl="0" marL="342900" marR="0" rtl="0" algn="l">
              <a:lnSpc>
                <a:spcPct val="150000"/>
              </a:lnSpc>
              <a:spcBef>
                <a:spcPts val="560"/>
              </a:spcBef>
              <a:spcAft>
                <a:spcPts val="0"/>
              </a:spcAft>
              <a:buClr>
                <a:schemeClr val="hlink"/>
              </a:buClr>
              <a:buSzPts val="2800"/>
              <a:buFont typeface="Noto Sans Symbols"/>
              <a:buNone/>
            </a:pPr>
            <a:r>
              <a:rPr i="0" lang="en-US" sz="2900" u="none">
                <a:solidFill>
                  <a:srgbClr val="003300"/>
                </a:solidFill>
                <a:latin typeface="Overlock"/>
                <a:ea typeface="Overlock"/>
                <a:cs typeface="Overlock"/>
                <a:sym typeface="Overlock"/>
              </a:rPr>
              <a:t>4.  Guidance and assistance will be provided by tutors and heads of departments.</a:t>
            </a:r>
            <a:endParaRPr sz="2900">
              <a:latin typeface="Overlock"/>
              <a:ea typeface="Overlock"/>
              <a:cs typeface="Overlock"/>
              <a:sym typeface="Overlock"/>
            </a:endParaRPr>
          </a:p>
          <a:p>
            <a:pPr indent="-165100" lvl="0" marL="342900" marR="0" rtl="0" algn="l">
              <a:lnSpc>
                <a:spcPct val="100000"/>
              </a:lnSpc>
              <a:spcBef>
                <a:spcPts val="560"/>
              </a:spcBef>
              <a:spcAft>
                <a:spcPts val="0"/>
              </a:spcAft>
              <a:buClr>
                <a:schemeClr val="hlink"/>
              </a:buClr>
              <a:buSzPts val="2800"/>
              <a:buFont typeface="Noto Sans Symbols"/>
              <a:buNone/>
            </a:pPr>
            <a:r>
              <a:t/>
            </a:r>
            <a:endParaRPr i="0" sz="2900" u="none">
              <a:solidFill>
                <a:srgbClr val="003300"/>
              </a:solidFill>
              <a:latin typeface="Overlock"/>
              <a:ea typeface="Overlock"/>
              <a:cs typeface="Overlock"/>
              <a:sym typeface="Overlock"/>
            </a:endParaRPr>
          </a:p>
        </p:txBody>
      </p:sp>
      <p:sp>
        <p:nvSpPr>
          <p:cNvPr id="701" name="Google Shape;701;g242245b5dfa_0_168"/>
          <p:cNvSpPr txBox="1"/>
          <p:nvPr/>
        </p:nvSpPr>
        <p:spPr>
          <a:xfrm>
            <a:off x="46561" y="26987"/>
            <a:ext cx="12192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600"/>
              <a:buFont typeface="Calibri"/>
              <a:buNone/>
            </a:pPr>
            <a:r>
              <a:rPr b="1" i="0" lang="en-US" sz="3600" u="none" cap="none" strike="noStrike">
                <a:solidFill>
                  <a:schemeClr val="lt1"/>
                </a:solidFill>
                <a:latin typeface="Calibri"/>
                <a:ea typeface="Calibri"/>
                <a:cs typeface="Calibri"/>
                <a:sym typeface="Calibri"/>
              </a:rPr>
              <a:t>Precaution Mechanism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chemeClr val="lt1"/>
              </a:solidFill>
              <a:latin typeface="Calibri"/>
              <a:ea typeface="Calibri"/>
              <a:cs typeface="Calibri"/>
              <a:sym typeface="Calibri"/>
            </a:endParaRPr>
          </a:p>
        </p:txBody>
      </p:sp>
      <p:sp>
        <p:nvSpPr>
          <p:cNvPr id="702" name="Google Shape;702;g242245b5dfa_0_168"/>
          <p:cNvSpPr/>
          <p:nvPr/>
        </p:nvSpPr>
        <p:spPr>
          <a:xfrm>
            <a:off x="10895170" y="6021387"/>
            <a:ext cx="1151400" cy="720600"/>
          </a:xfrm>
          <a:prstGeom prst="ellipse">
            <a:avLst/>
          </a:prstGeom>
          <a:solidFill>
            <a:srgbClr val="ABD3B1"/>
          </a:solidFill>
          <a:ln cap="flat" cmpd="sng" w="25400">
            <a:solidFill>
              <a:srgbClr val="7D9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3300"/>
              </a:buClr>
              <a:buSzPts val="2200"/>
              <a:buFont typeface="Rockwell"/>
              <a:buNone/>
            </a:pPr>
            <a:r>
              <a:rPr b="1" i="0" lang="en-US" sz="2200" u="none" cap="none" strike="noStrike">
                <a:solidFill>
                  <a:srgbClr val="003300"/>
                </a:solidFill>
                <a:latin typeface="Rockwell"/>
                <a:ea typeface="Rockwell"/>
                <a:cs typeface="Rockwell"/>
                <a:sym typeface="Rockwell"/>
              </a:rPr>
              <a:t>11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49"/>
          <p:cNvSpPr txBox="1"/>
          <p:nvPr>
            <p:ph type="title"/>
          </p:nvPr>
        </p:nvSpPr>
        <p:spPr>
          <a:xfrm>
            <a:off x="1918493" y="11588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993300"/>
              </a:buClr>
              <a:buSzPts val="4400"/>
              <a:buNone/>
            </a:pPr>
            <a:r>
              <a:rPr lang="en-US" sz="4400">
                <a:solidFill>
                  <a:srgbClr val="993300"/>
                </a:solidFill>
              </a:rPr>
              <a:t>教學意見調查</a:t>
            </a:r>
            <a:endParaRPr/>
          </a:p>
        </p:txBody>
      </p:sp>
      <p:sp>
        <p:nvSpPr>
          <p:cNvPr id="709" name="Google Shape;709;p49"/>
          <p:cNvSpPr txBox="1"/>
          <p:nvPr>
            <p:ph idx="1" type="body"/>
          </p:nvPr>
        </p:nvSpPr>
        <p:spPr>
          <a:xfrm>
            <a:off x="2062956" y="1341438"/>
            <a:ext cx="7993062" cy="4391025"/>
          </a:xfrm>
          <a:prstGeom prst="rect">
            <a:avLst/>
          </a:prstGeom>
          <a:noFill/>
          <a:ln>
            <a:noFill/>
          </a:ln>
        </p:spPr>
        <p:txBody>
          <a:bodyPr anchorCtr="0" anchor="t" bIns="45700" lIns="91425" spcFirstLastPara="1" rIns="91425" wrap="square" tIns="45700">
            <a:noAutofit/>
          </a:bodyPr>
          <a:lstStyle/>
          <a:p>
            <a:pPr indent="-457200" lvl="0" marL="784225" rtl="0" algn="l">
              <a:lnSpc>
                <a:spcPct val="90000"/>
              </a:lnSpc>
              <a:spcBef>
                <a:spcPts val="0"/>
              </a:spcBef>
              <a:spcAft>
                <a:spcPts val="0"/>
              </a:spcAft>
              <a:buClr>
                <a:srgbClr val="000000"/>
              </a:buClr>
              <a:buSzPts val="2800"/>
              <a:buChar char="•"/>
            </a:pPr>
            <a:r>
              <a:rPr lang="en-US" sz="2800">
                <a:solidFill>
                  <a:srgbClr val="000000"/>
                </a:solidFill>
              </a:rPr>
              <a:t>本學期調查時間  </a:t>
            </a:r>
            <a:br>
              <a:rPr lang="en-US" sz="2800">
                <a:solidFill>
                  <a:srgbClr val="000000"/>
                </a:solidFill>
              </a:rPr>
            </a:br>
            <a:r>
              <a:rPr lang="en-US" sz="2800"/>
              <a:t>期中教學調查 : </a:t>
            </a:r>
            <a:r>
              <a:rPr b="1" lang="en-US" sz="2800">
                <a:solidFill>
                  <a:srgbClr val="FF0000"/>
                </a:solidFill>
                <a:highlight>
                  <a:srgbClr val="FFFF00"/>
                </a:highlight>
              </a:rPr>
              <a:t>3月25日 ~ 4月12日</a:t>
            </a:r>
            <a:br>
              <a:rPr lang="en-US" sz="2800"/>
            </a:br>
            <a:r>
              <a:rPr lang="en-US" sz="2800"/>
              <a:t>期末教學調查 : </a:t>
            </a:r>
            <a:r>
              <a:rPr b="1" lang="en-US" sz="2800">
                <a:solidFill>
                  <a:srgbClr val="FF0000"/>
                </a:solidFill>
                <a:highlight>
                  <a:srgbClr val="FFFF00"/>
                </a:highlight>
              </a:rPr>
              <a:t>5月13日 ~ 6月14日</a:t>
            </a:r>
            <a:endParaRPr>
              <a:highlight>
                <a:srgbClr val="FFFF00"/>
              </a:highlight>
            </a:endParaRPr>
          </a:p>
          <a:p>
            <a:pPr indent="-457200" lvl="0" marL="784225" rtl="0" algn="l">
              <a:lnSpc>
                <a:spcPct val="90000"/>
              </a:lnSpc>
              <a:spcBef>
                <a:spcPts val="1800"/>
              </a:spcBef>
              <a:spcAft>
                <a:spcPts val="0"/>
              </a:spcAft>
              <a:buClr>
                <a:srgbClr val="000000"/>
              </a:buClr>
              <a:buSzPts val="2800"/>
              <a:buChar char="•"/>
            </a:pPr>
            <a:r>
              <a:rPr lang="en-US" sz="2800">
                <a:solidFill>
                  <a:srgbClr val="000000"/>
                </a:solidFill>
              </a:rPr>
              <a:t>請同學完成專業課程、通識課程、體育課程、實習及英文授課課程之調查。</a:t>
            </a:r>
            <a:endParaRPr/>
          </a:p>
          <a:p>
            <a:pPr indent="-457200" lvl="0" marL="784225" rtl="0" algn="l">
              <a:lnSpc>
                <a:spcPct val="90000"/>
              </a:lnSpc>
              <a:spcBef>
                <a:spcPts val="1800"/>
              </a:spcBef>
              <a:spcAft>
                <a:spcPts val="0"/>
              </a:spcAft>
              <a:buClr>
                <a:srgbClr val="000000"/>
              </a:buClr>
              <a:buSzPts val="2800"/>
              <a:buChar char="•"/>
            </a:pPr>
            <a:r>
              <a:rPr lang="en-US" sz="2800">
                <a:solidFill>
                  <a:srgbClr val="000000"/>
                </a:solidFill>
              </a:rPr>
              <a:t>問卷調查以匿名方式進行，請同學依時間登入應用系統填寫。</a:t>
            </a:r>
            <a:endParaRPr/>
          </a:p>
          <a:p>
            <a:pPr indent="-457200" lvl="0" marL="784225" rtl="0" algn="l">
              <a:lnSpc>
                <a:spcPct val="90000"/>
              </a:lnSpc>
              <a:spcBef>
                <a:spcPts val="1800"/>
              </a:spcBef>
              <a:spcAft>
                <a:spcPts val="0"/>
              </a:spcAft>
              <a:buClr>
                <a:srgbClr val="000000"/>
              </a:buClr>
              <a:buSzPts val="2800"/>
              <a:buChar char="•"/>
            </a:pPr>
            <a:r>
              <a:rPr lang="en-US" sz="2800">
                <a:solidFill>
                  <a:srgbClr val="000000"/>
                </a:solidFill>
              </a:rPr>
              <a:t>調查結果之數據、意見將提供給授課老師，作為教學改進之參考。 </a:t>
            </a:r>
            <a:endParaRPr/>
          </a:p>
        </p:txBody>
      </p:sp>
      <p:sp>
        <p:nvSpPr>
          <p:cNvPr id="710" name="Google Shape;710;p49"/>
          <p:cNvSpPr txBox="1"/>
          <p:nvPr/>
        </p:nvSpPr>
        <p:spPr>
          <a:xfrm>
            <a:off x="8533606" y="6237287"/>
            <a:ext cx="213360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FFFFFF"/>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descr="C:\Users\User\AppData\Local\Microsoft\Windows\Temporary Internet Files\Content.IE5\14LUF6RV\MC900433883[1].png" id="711" name="Google Shape;711;p49"/>
          <p:cNvPicPr preferRelativeResize="0"/>
          <p:nvPr/>
        </p:nvPicPr>
        <p:blipFill rotWithShape="1">
          <a:blip r:embed="rId3">
            <a:alphaModFix/>
          </a:blip>
          <a:srcRect b="0" l="0" r="0" t="0"/>
          <a:stretch/>
        </p:blipFill>
        <p:spPr>
          <a:xfrm>
            <a:off x="8759031" y="4408487"/>
            <a:ext cx="1828800" cy="1828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g242245b5dfa_0_181"/>
          <p:cNvSpPr txBox="1"/>
          <p:nvPr>
            <p:ph idx="4294967295" type="body"/>
          </p:nvPr>
        </p:nvSpPr>
        <p:spPr>
          <a:xfrm>
            <a:off x="476175" y="1268400"/>
            <a:ext cx="10895700" cy="4803900"/>
          </a:xfrm>
          <a:prstGeom prst="rect">
            <a:avLst/>
          </a:prstGeom>
          <a:noFill/>
          <a:ln>
            <a:noFill/>
          </a:ln>
        </p:spPr>
        <p:txBody>
          <a:bodyPr anchorCtr="0" anchor="t" bIns="45700" lIns="91425" spcFirstLastPara="1" rIns="91425" wrap="square" tIns="45700">
            <a:noAutofit/>
          </a:bodyPr>
          <a:lstStyle/>
          <a:p>
            <a:pPr indent="-514350" lvl="0" marL="514350" marR="0" rtl="0" algn="l">
              <a:lnSpc>
                <a:spcPct val="135714"/>
              </a:lnSpc>
              <a:spcBef>
                <a:spcPts val="0"/>
              </a:spcBef>
              <a:spcAft>
                <a:spcPts val="0"/>
              </a:spcAft>
              <a:buClr>
                <a:schemeClr val="hlink"/>
              </a:buClr>
              <a:buSzPts val="2800"/>
              <a:buFont typeface="Noto Sans Symbols"/>
              <a:buNone/>
            </a:pPr>
            <a:r>
              <a:rPr i="0" lang="en-US" sz="3000" u="none">
                <a:solidFill>
                  <a:srgbClr val="003300"/>
                </a:solidFill>
                <a:latin typeface="Overlock"/>
                <a:ea typeface="Overlock"/>
                <a:cs typeface="Overlock"/>
                <a:sym typeface="Overlock"/>
              </a:rPr>
              <a:t>1.   Survey time: </a:t>
            </a:r>
            <a:endParaRPr sz="3000">
              <a:latin typeface="Overlock"/>
              <a:ea typeface="Overlock"/>
              <a:cs typeface="Overlock"/>
              <a:sym typeface="Overlock"/>
            </a:endParaRPr>
          </a:p>
          <a:p>
            <a:pPr indent="-514350" lvl="0" marL="514350" marR="0" rtl="0" algn="l">
              <a:lnSpc>
                <a:spcPct val="135714"/>
              </a:lnSpc>
              <a:spcBef>
                <a:spcPts val="0"/>
              </a:spcBef>
              <a:spcAft>
                <a:spcPts val="0"/>
              </a:spcAft>
              <a:buClr>
                <a:schemeClr val="hlink"/>
              </a:buClr>
              <a:buSzPts val="2800"/>
              <a:buFont typeface="Noto Sans Symbols"/>
              <a:buNone/>
            </a:pPr>
            <a:r>
              <a:rPr i="0" lang="en-US" sz="3000" u="none">
                <a:solidFill>
                  <a:srgbClr val="003300"/>
                </a:solidFill>
                <a:latin typeface="Overlock"/>
                <a:ea typeface="Overlock"/>
                <a:cs typeface="Overlock"/>
                <a:sym typeface="Overlock"/>
              </a:rPr>
              <a:t> </a:t>
            </a:r>
            <a:r>
              <a:rPr lang="en-US" sz="3000">
                <a:solidFill>
                  <a:srgbClr val="FF0000"/>
                </a:solidFill>
                <a:highlight>
                  <a:srgbClr val="FFFF00"/>
                </a:highlight>
                <a:latin typeface="Overlock"/>
                <a:ea typeface="Overlock"/>
                <a:cs typeface="Overlock"/>
                <a:sym typeface="Overlock"/>
              </a:rPr>
              <a:t>Mar 16~ Apr 12</a:t>
            </a:r>
            <a:r>
              <a:rPr i="0" lang="en-US" sz="3000" u="none">
                <a:solidFill>
                  <a:srgbClr val="003300"/>
                </a:solidFill>
                <a:latin typeface="Overlock"/>
                <a:ea typeface="Overlock"/>
                <a:cs typeface="Overlock"/>
                <a:sym typeface="Overlock"/>
              </a:rPr>
              <a:t>(before Mid-Term Exam)</a:t>
            </a:r>
            <a:endParaRPr sz="3000">
              <a:latin typeface="Overlock"/>
              <a:ea typeface="Overlock"/>
              <a:cs typeface="Overlock"/>
              <a:sym typeface="Overlock"/>
            </a:endParaRPr>
          </a:p>
          <a:p>
            <a:pPr indent="-514350" lvl="0" marL="514350" marR="0" rtl="0" algn="l">
              <a:lnSpc>
                <a:spcPct val="135714"/>
              </a:lnSpc>
              <a:spcBef>
                <a:spcPts val="0"/>
              </a:spcBef>
              <a:spcAft>
                <a:spcPts val="0"/>
              </a:spcAft>
              <a:buClr>
                <a:schemeClr val="hlink"/>
              </a:buClr>
              <a:buSzPts val="2800"/>
              <a:buFont typeface="Noto Sans Symbols"/>
              <a:buNone/>
            </a:pPr>
            <a:r>
              <a:rPr i="0" lang="en-US" sz="3000" u="none">
                <a:solidFill>
                  <a:srgbClr val="003300"/>
                </a:solidFill>
                <a:latin typeface="Overlock"/>
                <a:ea typeface="Overlock"/>
                <a:cs typeface="Overlock"/>
                <a:sym typeface="Overlock"/>
              </a:rPr>
              <a:t> </a:t>
            </a:r>
            <a:r>
              <a:rPr lang="en-US" sz="3000">
                <a:solidFill>
                  <a:srgbClr val="FF0000"/>
                </a:solidFill>
                <a:highlight>
                  <a:srgbClr val="FFFF00"/>
                </a:highlight>
                <a:latin typeface="Overlock"/>
                <a:ea typeface="Overlock"/>
                <a:cs typeface="Overlock"/>
                <a:sym typeface="Overlock"/>
              </a:rPr>
              <a:t>May 13~Jun 14</a:t>
            </a:r>
            <a:r>
              <a:rPr i="0" lang="en-US" sz="3000" u="none">
                <a:solidFill>
                  <a:srgbClr val="FF0000"/>
                </a:solidFill>
                <a:latin typeface="Overlock"/>
                <a:ea typeface="Overlock"/>
                <a:cs typeface="Overlock"/>
                <a:sym typeface="Overlock"/>
              </a:rPr>
              <a:t> </a:t>
            </a:r>
            <a:r>
              <a:rPr i="0" lang="en-US" sz="3000" u="none">
                <a:solidFill>
                  <a:srgbClr val="003300"/>
                </a:solidFill>
                <a:latin typeface="Overlock"/>
                <a:ea typeface="Overlock"/>
                <a:cs typeface="Overlock"/>
                <a:sym typeface="Overlock"/>
              </a:rPr>
              <a:t>(before Final Exam)</a:t>
            </a:r>
            <a:endParaRPr sz="3000">
              <a:latin typeface="Overlock"/>
              <a:ea typeface="Overlock"/>
              <a:cs typeface="Overlock"/>
              <a:sym typeface="Overlock"/>
            </a:endParaRPr>
          </a:p>
          <a:p>
            <a:pPr indent="-514350" lvl="0" marL="514350" marR="0" rtl="0" algn="l">
              <a:lnSpc>
                <a:spcPct val="135714"/>
              </a:lnSpc>
              <a:spcBef>
                <a:spcPts val="0"/>
              </a:spcBef>
              <a:spcAft>
                <a:spcPts val="0"/>
              </a:spcAft>
              <a:buClr>
                <a:schemeClr val="hlink"/>
              </a:buClr>
              <a:buSzPts val="2800"/>
              <a:buFont typeface="Noto Sans Symbols"/>
              <a:buNone/>
            </a:pPr>
            <a:r>
              <a:t/>
            </a:r>
            <a:endParaRPr i="0" sz="3000" u="none">
              <a:solidFill>
                <a:srgbClr val="003300"/>
              </a:solidFill>
              <a:latin typeface="Overlock"/>
              <a:ea typeface="Overlock"/>
              <a:cs typeface="Overlock"/>
              <a:sym typeface="Overlock"/>
            </a:endParaRPr>
          </a:p>
          <a:p>
            <a:pPr indent="-514350" lvl="0" marL="514350" marR="0" rtl="0" algn="l">
              <a:lnSpc>
                <a:spcPct val="135714"/>
              </a:lnSpc>
              <a:spcBef>
                <a:spcPts val="0"/>
              </a:spcBef>
              <a:spcAft>
                <a:spcPts val="0"/>
              </a:spcAft>
              <a:buClr>
                <a:schemeClr val="hlink"/>
              </a:buClr>
              <a:buSzPts val="2800"/>
              <a:buFont typeface="Noto Sans Symbols"/>
              <a:buNone/>
            </a:pPr>
            <a:r>
              <a:rPr i="0" lang="en-US" sz="3000" u="none">
                <a:solidFill>
                  <a:srgbClr val="003300"/>
                </a:solidFill>
                <a:latin typeface="Overlock"/>
                <a:ea typeface="Overlock"/>
                <a:cs typeface="Overlock"/>
                <a:sym typeface="Overlock"/>
              </a:rPr>
              <a:t>2.  Survey has to be completed for the following courses: professional courses, physical education courses, course taught in English, and practicum/internship courses. </a:t>
            </a:r>
            <a:endParaRPr sz="3000">
              <a:latin typeface="Overlock"/>
              <a:ea typeface="Overlock"/>
              <a:cs typeface="Overlock"/>
              <a:sym typeface="Overlock"/>
            </a:endParaRPr>
          </a:p>
          <a:p>
            <a:pPr indent="-514350" lvl="0" marL="514350" marR="0" rtl="0" algn="l">
              <a:lnSpc>
                <a:spcPct val="133333"/>
              </a:lnSpc>
              <a:spcBef>
                <a:spcPts val="480"/>
              </a:spcBef>
              <a:spcAft>
                <a:spcPts val="0"/>
              </a:spcAft>
              <a:buClr>
                <a:schemeClr val="hlink"/>
              </a:buClr>
              <a:buSzPts val="2400"/>
              <a:buFont typeface="Noto Sans Symbols"/>
              <a:buNone/>
            </a:pPr>
            <a:r>
              <a:rPr b="1" i="0" lang="en-US" sz="2400" u="none">
                <a:solidFill>
                  <a:srgbClr val="003300"/>
                </a:solidFill>
                <a:latin typeface="Verdana"/>
                <a:ea typeface="Verdana"/>
                <a:cs typeface="Verdana"/>
                <a:sym typeface="Verdana"/>
              </a:rPr>
              <a:t> </a:t>
            </a:r>
            <a:endParaRPr/>
          </a:p>
        </p:txBody>
      </p:sp>
      <p:sp>
        <p:nvSpPr>
          <p:cNvPr id="717" name="Google Shape;717;g242245b5dfa_0_181"/>
          <p:cNvSpPr txBox="1"/>
          <p:nvPr/>
        </p:nvSpPr>
        <p:spPr>
          <a:xfrm>
            <a:off x="0" y="4762"/>
            <a:ext cx="121905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600"/>
              <a:buFont typeface="Calibri"/>
              <a:buNone/>
            </a:pPr>
            <a:r>
              <a:rPr b="1" i="0" lang="en-US" sz="3600" u="none" cap="none" strike="noStrike">
                <a:solidFill>
                  <a:schemeClr val="lt1"/>
                </a:solidFill>
                <a:latin typeface="Calibri"/>
                <a:ea typeface="Calibri"/>
                <a:cs typeface="Calibri"/>
                <a:sym typeface="Calibri"/>
              </a:rPr>
              <a:t>The Survey of Teaching Performance</a:t>
            </a:r>
            <a:endParaRPr b="0" i="0" sz="1400" u="none" cap="none" strike="noStrike">
              <a:solidFill>
                <a:srgbClr val="000000"/>
              </a:solidFill>
              <a:latin typeface="Arial"/>
              <a:ea typeface="Arial"/>
              <a:cs typeface="Arial"/>
              <a:sym typeface="Arial"/>
            </a:endParaRPr>
          </a:p>
        </p:txBody>
      </p:sp>
      <p:sp>
        <p:nvSpPr>
          <p:cNvPr id="718" name="Google Shape;718;g242245b5dfa_0_181"/>
          <p:cNvSpPr/>
          <p:nvPr/>
        </p:nvSpPr>
        <p:spPr>
          <a:xfrm>
            <a:off x="10990407" y="6021387"/>
            <a:ext cx="1100700" cy="576300"/>
          </a:xfrm>
          <a:prstGeom prst="ellipse">
            <a:avLst/>
          </a:prstGeom>
          <a:solidFill>
            <a:srgbClr val="ABD3B1"/>
          </a:solidFill>
          <a:ln cap="flat" cmpd="sng" w="25400">
            <a:solidFill>
              <a:srgbClr val="7D9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3300"/>
              </a:buClr>
              <a:buSzPts val="2200"/>
              <a:buFont typeface="Rockwell"/>
              <a:buNone/>
            </a:pPr>
            <a:r>
              <a:rPr b="1" i="0" lang="en-US" sz="2200" u="none" cap="none" strike="noStrike">
                <a:solidFill>
                  <a:srgbClr val="003300"/>
                </a:solidFill>
                <a:latin typeface="Rockwell"/>
                <a:ea typeface="Rockwell"/>
                <a:cs typeface="Rockwell"/>
                <a:sym typeface="Rockwell"/>
              </a:rPr>
              <a:t>13</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16">
                                            <p:txEl>
                                              <p:pRg end="0" st="0"/>
                                            </p:txEl>
                                          </p:spTgt>
                                        </p:tgtEl>
                                        <p:attrNameLst>
                                          <p:attrName>style.visibility</p:attrName>
                                        </p:attrNameLst>
                                      </p:cBhvr>
                                      <p:to>
                                        <p:strVal val="visible"/>
                                      </p:to>
                                    </p:set>
                                    <p:animEffect filter="fade" transition="in">
                                      <p:cBhvr>
                                        <p:cTn dur="80"/>
                                        <p:tgtEl>
                                          <p:spTgt spid="716">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716">
                                            <p:txEl>
                                              <p:pRg end="1" st="1"/>
                                            </p:txEl>
                                          </p:spTgt>
                                        </p:tgtEl>
                                        <p:attrNameLst>
                                          <p:attrName>style.visibility</p:attrName>
                                        </p:attrNameLst>
                                      </p:cBhvr>
                                      <p:to>
                                        <p:strVal val="visible"/>
                                      </p:to>
                                    </p:set>
                                    <p:animEffect filter="fade" transition="in">
                                      <p:cBhvr>
                                        <p:cTn dur="80"/>
                                        <p:tgtEl>
                                          <p:spTgt spid="716">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716">
                                            <p:txEl>
                                              <p:pRg end="2" st="2"/>
                                            </p:txEl>
                                          </p:spTgt>
                                        </p:tgtEl>
                                        <p:attrNameLst>
                                          <p:attrName>style.visibility</p:attrName>
                                        </p:attrNameLst>
                                      </p:cBhvr>
                                      <p:to>
                                        <p:strVal val="visible"/>
                                      </p:to>
                                    </p:set>
                                    <p:animEffect filter="fade" transition="in">
                                      <p:cBhvr>
                                        <p:cTn dur="80"/>
                                        <p:tgtEl>
                                          <p:spTgt spid="716">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716">
                                            <p:txEl>
                                              <p:pRg end="3" st="3"/>
                                            </p:txEl>
                                          </p:spTgt>
                                        </p:tgtEl>
                                        <p:attrNameLst>
                                          <p:attrName>style.visibility</p:attrName>
                                        </p:attrNameLst>
                                      </p:cBhvr>
                                      <p:to>
                                        <p:strVal val="visible"/>
                                      </p:to>
                                    </p:set>
                                    <p:animEffect filter="fade" transition="in">
                                      <p:cBhvr>
                                        <p:cTn dur="80"/>
                                        <p:tgtEl>
                                          <p:spTgt spid="716">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716">
                                            <p:txEl>
                                              <p:pRg end="4" st="4"/>
                                            </p:txEl>
                                          </p:spTgt>
                                        </p:tgtEl>
                                        <p:attrNameLst>
                                          <p:attrName>style.visibility</p:attrName>
                                        </p:attrNameLst>
                                      </p:cBhvr>
                                      <p:to>
                                        <p:strVal val="visible"/>
                                      </p:to>
                                    </p:set>
                                    <p:animEffect filter="fade" transition="in">
                                      <p:cBhvr>
                                        <p:cTn dur="80"/>
                                        <p:tgtEl>
                                          <p:spTgt spid="716">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716">
                                            <p:txEl>
                                              <p:pRg end="5" st="5"/>
                                            </p:txEl>
                                          </p:spTgt>
                                        </p:tgtEl>
                                        <p:attrNameLst>
                                          <p:attrName>style.visibility</p:attrName>
                                        </p:attrNameLst>
                                      </p:cBhvr>
                                      <p:to>
                                        <p:strVal val="visible"/>
                                      </p:to>
                                    </p:set>
                                    <p:animEffect filter="fade" transition="in">
                                      <p:cBhvr>
                                        <p:cTn dur="80"/>
                                        <p:tgtEl>
                                          <p:spTgt spid="716">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g242245b5dfa_0_187"/>
          <p:cNvSpPr txBox="1"/>
          <p:nvPr>
            <p:ph idx="4294967295" type="body"/>
          </p:nvPr>
        </p:nvSpPr>
        <p:spPr>
          <a:xfrm>
            <a:off x="761900" y="1571625"/>
            <a:ext cx="10666500" cy="4773900"/>
          </a:xfrm>
          <a:prstGeom prst="rect">
            <a:avLst/>
          </a:prstGeom>
          <a:noFill/>
          <a:ln>
            <a:noFill/>
          </a:ln>
        </p:spPr>
        <p:txBody>
          <a:bodyPr anchorCtr="0" anchor="t" bIns="45700" lIns="91425" spcFirstLastPara="1" rIns="91425" wrap="square" tIns="45700">
            <a:noAutofit/>
          </a:bodyPr>
          <a:lstStyle/>
          <a:p>
            <a:pPr indent="-514350" lvl="0" marL="514350" marR="0" rtl="0" algn="l">
              <a:lnSpc>
                <a:spcPct val="135714"/>
              </a:lnSpc>
              <a:spcBef>
                <a:spcPts val="0"/>
              </a:spcBef>
              <a:spcAft>
                <a:spcPts val="0"/>
              </a:spcAft>
              <a:buClr>
                <a:schemeClr val="hlink"/>
              </a:buClr>
              <a:buSzPts val="2800"/>
              <a:buFont typeface="Noto Sans Symbols"/>
              <a:buNone/>
            </a:pPr>
            <a:r>
              <a:rPr i="0" lang="en-US" sz="3000" u="none">
                <a:solidFill>
                  <a:srgbClr val="003300"/>
                </a:solidFill>
                <a:latin typeface="Overlock"/>
                <a:ea typeface="Overlock"/>
                <a:cs typeface="Overlock"/>
                <a:sym typeface="Overlock"/>
              </a:rPr>
              <a:t>3.  Survey will be undertaken anonymously.</a:t>
            </a:r>
            <a:endParaRPr sz="3000">
              <a:latin typeface="Overlock"/>
              <a:ea typeface="Overlock"/>
              <a:cs typeface="Overlock"/>
              <a:sym typeface="Overlock"/>
            </a:endParaRPr>
          </a:p>
          <a:p>
            <a:pPr indent="-514350" lvl="0" marL="514350" marR="0" rtl="0" algn="l">
              <a:lnSpc>
                <a:spcPct val="135714"/>
              </a:lnSpc>
              <a:spcBef>
                <a:spcPts val="560"/>
              </a:spcBef>
              <a:spcAft>
                <a:spcPts val="0"/>
              </a:spcAft>
              <a:buClr>
                <a:schemeClr val="hlink"/>
              </a:buClr>
              <a:buSzPts val="2800"/>
              <a:buFont typeface="Noto Sans Symbols"/>
              <a:buNone/>
            </a:pPr>
            <a:r>
              <a:rPr i="0" lang="en-US" sz="3000" u="none">
                <a:solidFill>
                  <a:srgbClr val="003300"/>
                </a:solidFill>
                <a:latin typeface="Overlock"/>
                <a:ea typeface="Overlock"/>
                <a:cs typeface="Overlock"/>
                <a:sym typeface="Overlock"/>
              </a:rPr>
              <a:t>4.  Survey results will be beneficial for teachers’ improvement.</a:t>
            </a:r>
            <a:endParaRPr sz="3000">
              <a:latin typeface="Overlock"/>
              <a:ea typeface="Overlock"/>
              <a:cs typeface="Overlock"/>
              <a:sym typeface="Overlock"/>
            </a:endParaRPr>
          </a:p>
          <a:p>
            <a:pPr indent="-514350" lvl="0" marL="514350" marR="0" rtl="0" algn="l">
              <a:lnSpc>
                <a:spcPct val="135714"/>
              </a:lnSpc>
              <a:spcBef>
                <a:spcPts val="560"/>
              </a:spcBef>
              <a:spcAft>
                <a:spcPts val="0"/>
              </a:spcAft>
              <a:buClr>
                <a:schemeClr val="hlink"/>
              </a:buClr>
              <a:buSzPts val="2800"/>
              <a:buFont typeface="Noto Sans Symbols"/>
              <a:buNone/>
            </a:pPr>
            <a:r>
              <a:rPr i="0" lang="en-US" sz="3000" u="none">
                <a:solidFill>
                  <a:srgbClr val="003300"/>
                </a:solidFill>
                <a:latin typeface="Overlock"/>
                <a:ea typeface="Overlock"/>
                <a:cs typeface="Overlock"/>
                <a:sym typeface="Overlock"/>
              </a:rPr>
              <a:t>5.  </a:t>
            </a:r>
            <a:r>
              <a:rPr i="0" lang="en-US" sz="3000" u="none">
                <a:solidFill>
                  <a:srgbClr val="FF0000"/>
                </a:solidFill>
                <a:latin typeface="Overlock"/>
                <a:ea typeface="Overlock"/>
                <a:cs typeface="Overlock"/>
                <a:sym typeface="Overlock"/>
              </a:rPr>
              <a:t>Real-time Learning Diagnostics</a:t>
            </a:r>
            <a:r>
              <a:rPr lang="en-US" sz="3000">
                <a:latin typeface="Overlock"/>
                <a:ea typeface="Overlock"/>
                <a:cs typeface="Overlock"/>
                <a:sym typeface="Overlock"/>
              </a:rPr>
              <a:t>: </a:t>
            </a:r>
            <a:endParaRPr sz="3000">
              <a:latin typeface="Overlock"/>
              <a:ea typeface="Overlock"/>
              <a:cs typeface="Overlock"/>
              <a:sym typeface="Overlock"/>
            </a:endParaRPr>
          </a:p>
          <a:p>
            <a:pPr indent="-514350" lvl="0" marL="514350" marR="0" rtl="0" algn="l">
              <a:lnSpc>
                <a:spcPct val="135714"/>
              </a:lnSpc>
              <a:spcBef>
                <a:spcPts val="560"/>
              </a:spcBef>
              <a:spcAft>
                <a:spcPts val="0"/>
              </a:spcAft>
              <a:buClr>
                <a:schemeClr val="hlink"/>
              </a:buClr>
              <a:buSzPts val="2800"/>
              <a:buFont typeface="Noto Sans Symbols"/>
              <a:buNone/>
            </a:pPr>
            <a:r>
              <a:rPr lang="en-US" sz="3000">
                <a:solidFill>
                  <a:srgbClr val="FF0000"/>
                </a:solidFill>
                <a:latin typeface="Overlock"/>
                <a:ea typeface="Overlock"/>
                <a:cs typeface="Overlock"/>
                <a:sym typeface="Overlock"/>
              </a:rPr>
              <a:t>      </a:t>
            </a:r>
            <a:r>
              <a:rPr i="0" lang="en-US" sz="3000" u="none">
                <a:solidFill>
                  <a:srgbClr val="FF0000"/>
                </a:solidFill>
                <a:latin typeface="Overlock"/>
                <a:ea typeface="Overlock"/>
                <a:cs typeface="Overlock"/>
                <a:sym typeface="Overlock"/>
              </a:rPr>
              <a:t>Course instructors can provide up-to-date information on students’ learning diagnostics.</a:t>
            </a:r>
            <a:endParaRPr i="0" sz="3000" u="none">
              <a:solidFill>
                <a:srgbClr val="FF0000"/>
              </a:solidFill>
              <a:latin typeface="Overlock"/>
              <a:ea typeface="Overlock"/>
              <a:cs typeface="Overlock"/>
              <a:sym typeface="Overlock"/>
            </a:endParaRPr>
          </a:p>
          <a:p>
            <a:pPr indent="-336550" lvl="0" marL="514350" marR="0" rtl="0" algn="l">
              <a:lnSpc>
                <a:spcPct val="135714"/>
              </a:lnSpc>
              <a:spcBef>
                <a:spcPts val="560"/>
              </a:spcBef>
              <a:spcAft>
                <a:spcPts val="0"/>
              </a:spcAft>
              <a:buClr>
                <a:schemeClr val="hlink"/>
              </a:buClr>
              <a:buSzPts val="2800"/>
              <a:buFont typeface="Noto Sans Symbols"/>
              <a:buNone/>
            </a:pPr>
            <a:r>
              <a:t/>
            </a:r>
            <a:endParaRPr b="1" i="0" sz="2800" u="none">
              <a:solidFill>
                <a:schemeClr val="dk1"/>
              </a:solidFill>
              <a:latin typeface="Arial Black"/>
              <a:ea typeface="Arial Black"/>
              <a:cs typeface="Arial Black"/>
              <a:sym typeface="Arial Black"/>
            </a:endParaRPr>
          </a:p>
          <a:p>
            <a:pPr indent="-514350" lvl="0" marL="514350" marR="0" rtl="0" algn="l">
              <a:lnSpc>
                <a:spcPct val="135714"/>
              </a:lnSpc>
              <a:spcBef>
                <a:spcPts val="560"/>
              </a:spcBef>
              <a:spcAft>
                <a:spcPts val="0"/>
              </a:spcAft>
              <a:buClr>
                <a:schemeClr val="hlink"/>
              </a:buClr>
              <a:buSzPts val="2800"/>
              <a:buFont typeface="Noto Sans Symbols"/>
              <a:buNone/>
            </a:pPr>
            <a:r>
              <a:t/>
            </a:r>
            <a:endParaRPr b="1" i="0" sz="2800" u="none">
              <a:solidFill>
                <a:srgbClr val="003300"/>
              </a:solidFill>
              <a:latin typeface="Arial Black"/>
              <a:ea typeface="Arial Black"/>
              <a:cs typeface="Arial Black"/>
              <a:sym typeface="Arial Black"/>
            </a:endParaRPr>
          </a:p>
          <a:p>
            <a:pPr indent="-514350" lvl="0" marL="514350" marR="0" rtl="0" algn="l">
              <a:lnSpc>
                <a:spcPct val="133333"/>
              </a:lnSpc>
              <a:spcBef>
                <a:spcPts val="480"/>
              </a:spcBef>
              <a:spcAft>
                <a:spcPts val="0"/>
              </a:spcAft>
              <a:buClr>
                <a:schemeClr val="hlink"/>
              </a:buClr>
              <a:buSzPts val="2400"/>
              <a:buFont typeface="Noto Sans Symbols"/>
              <a:buNone/>
            </a:pPr>
            <a:r>
              <a:t/>
            </a:r>
            <a:endParaRPr b="1" i="0" sz="2400" u="none">
              <a:solidFill>
                <a:srgbClr val="003300"/>
              </a:solidFill>
              <a:latin typeface="DFKai-SB"/>
              <a:ea typeface="DFKai-SB"/>
              <a:cs typeface="DFKai-SB"/>
              <a:sym typeface="DFKai-SB"/>
            </a:endParaRPr>
          </a:p>
          <a:p>
            <a:pPr indent="-514350" lvl="0" marL="514350" marR="0" rtl="0" algn="l">
              <a:lnSpc>
                <a:spcPct val="133333"/>
              </a:lnSpc>
              <a:spcBef>
                <a:spcPts val="480"/>
              </a:spcBef>
              <a:spcAft>
                <a:spcPts val="0"/>
              </a:spcAft>
              <a:buClr>
                <a:schemeClr val="hlink"/>
              </a:buClr>
              <a:buSzPts val="2400"/>
              <a:buFont typeface="Noto Sans Symbols"/>
              <a:buNone/>
            </a:pPr>
            <a:r>
              <a:rPr b="1" i="0" lang="en-US" sz="2400" u="none">
                <a:solidFill>
                  <a:srgbClr val="003300"/>
                </a:solidFill>
                <a:latin typeface="Verdana"/>
                <a:ea typeface="Verdana"/>
                <a:cs typeface="Verdana"/>
                <a:sym typeface="Verdana"/>
              </a:rPr>
              <a:t> </a:t>
            </a:r>
            <a:endParaRPr/>
          </a:p>
        </p:txBody>
      </p:sp>
      <p:sp>
        <p:nvSpPr>
          <p:cNvPr id="724" name="Google Shape;724;g242245b5dfa_0_187"/>
          <p:cNvSpPr txBox="1"/>
          <p:nvPr/>
        </p:nvSpPr>
        <p:spPr>
          <a:xfrm>
            <a:off x="29629" y="158750"/>
            <a:ext cx="121905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600"/>
              <a:buFont typeface="Calibri"/>
              <a:buNone/>
            </a:pPr>
            <a:r>
              <a:rPr b="1" i="0" lang="en-US" sz="3600" u="none" cap="none" strike="noStrike">
                <a:solidFill>
                  <a:schemeClr val="lt1"/>
                </a:solidFill>
                <a:latin typeface="Calibri"/>
                <a:ea typeface="Calibri"/>
                <a:cs typeface="Calibri"/>
                <a:sym typeface="Calibri"/>
              </a:rPr>
              <a:t>The Survey of Teaching  Performance</a:t>
            </a:r>
            <a:endParaRPr b="0" i="0" sz="1400" u="none" cap="none" strike="noStrike">
              <a:solidFill>
                <a:srgbClr val="000000"/>
              </a:solidFill>
              <a:latin typeface="Arial"/>
              <a:ea typeface="Arial"/>
              <a:cs typeface="Arial"/>
              <a:sym typeface="Arial"/>
            </a:endParaRPr>
          </a:p>
        </p:txBody>
      </p:sp>
      <p:sp>
        <p:nvSpPr>
          <p:cNvPr id="725" name="Google Shape;725;g242245b5dfa_0_187"/>
          <p:cNvSpPr/>
          <p:nvPr/>
        </p:nvSpPr>
        <p:spPr>
          <a:xfrm>
            <a:off x="10990407" y="6021387"/>
            <a:ext cx="1100700" cy="576300"/>
          </a:xfrm>
          <a:prstGeom prst="ellipse">
            <a:avLst/>
          </a:prstGeom>
          <a:solidFill>
            <a:srgbClr val="ABD3B1"/>
          </a:solidFill>
          <a:ln cap="flat" cmpd="sng" w="25400">
            <a:solidFill>
              <a:srgbClr val="7D9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3300"/>
              </a:buClr>
              <a:buSzPts val="2200"/>
              <a:buFont typeface="Rockwell"/>
              <a:buNone/>
            </a:pPr>
            <a:r>
              <a:rPr b="1" i="0" lang="en-US" sz="2200" u="none" cap="none" strike="noStrike">
                <a:solidFill>
                  <a:srgbClr val="003300"/>
                </a:solidFill>
                <a:latin typeface="Rockwell"/>
                <a:ea typeface="Rockwell"/>
                <a:cs typeface="Rockwell"/>
                <a:sym typeface="Rockwell"/>
              </a:rPr>
              <a:t>14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50"/>
          <p:cNvSpPr txBox="1"/>
          <p:nvPr>
            <p:ph type="title"/>
          </p:nvPr>
        </p:nvSpPr>
        <p:spPr>
          <a:xfrm>
            <a:off x="1702593" y="47625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993300"/>
              </a:buClr>
              <a:buSzPts val="4400"/>
              <a:buNone/>
            </a:pPr>
            <a:r>
              <a:rPr lang="en-US" sz="4400">
                <a:solidFill>
                  <a:srgbClr val="993300"/>
                </a:solidFill>
              </a:rPr>
              <a:t>課業輔導</a:t>
            </a:r>
            <a:endParaRPr/>
          </a:p>
        </p:txBody>
      </p:sp>
      <p:sp>
        <p:nvSpPr>
          <p:cNvPr id="732" name="Google Shape;732;p50"/>
          <p:cNvSpPr txBox="1"/>
          <p:nvPr>
            <p:ph idx="1" type="body"/>
          </p:nvPr>
        </p:nvSpPr>
        <p:spPr>
          <a:xfrm>
            <a:off x="2120107" y="2133600"/>
            <a:ext cx="7488237" cy="2735262"/>
          </a:xfrm>
          <a:prstGeom prst="rect">
            <a:avLst/>
          </a:prstGeom>
          <a:noFill/>
          <a:ln>
            <a:noFill/>
          </a:ln>
        </p:spPr>
        <p:txBody>
          <a:bodyPr anchorCtr="0" anchor="t" bIns="45700" lIns="91425" spcFirstLastPara="1" rIns="91425" wrap="square" tIns="45700">
            <a:noAutofit/>
          </a:bodyPr>
          <a:lstStyle/>
          <a:p>
            <a:pPr indent="-457200" lvl="1" marL="1184275" rtl="0" algn="just">
              <a:lnSpc>
                <a:spcPct val="100000"/>
              </a:lnSpc>
              <a:spcBef>
                <a:spcPts val="0"/>
              </a:spcBef>
              <a:spcAft>
                <a:spcPts val="0"/>
              </a:spcAft>
              <a:buClr>
                <a:srgbClr val="000000"/>
              </a:buClr>
              <a:buSzPts val="2800"/>
              <a:buChar char="•"/>
            </a:pPr>
            <a:r>
              <a:rPr lang="en-US">
                <a:solidFill>
                  <a:srgbClr val="000000"/>
                </a:solidFill>
              </a:rPr>
              <a:t>課後輔導時間(office hour)</a:t>
            </a:r>
            <a:endParaRPr/>
          </a:p>
          <a:p>
            <a:pPr indent="-457200" lvl="1" marL="1184275" rtl="0" algn="just">
              <a:lnSpc>
                <a:spcPct val="100000"/>
              </a:lnSpc>
              <a:spcBef>
                <a:spcPts val="1200"/>
              </a:spcBef>
              <a:spcAft>
                <a:spcPts val="0"/>
              </a:spcAft>
              <a:buClr>
                <a:srgbClr val="000000"/>
              </a:buClr>
              <a:buSzPts val="2800"/>
              <a:buChar char="•"/>
            </a:pPr>
            <a:r>
              <a:rPr lang="en-US">
                <a:solidFill>
                  <a:srgbClr val="000000"/>
                </a:solidFill>
              </a:rPr>
              <a:t>網路課業輔導(應用資訊系統)</a:t>
            </a:r>
            <a:endParaRPr/>
          </a:p>
          <a:p>
            <a:pPr indent="-457200" lvl="1" marL="1184275" rtl="0" algn="just">
              <a:lnSpc>
                <a:spcPct val="100000"/>
              </a:lnSpc>
              <a:spcBef>
                <a:spcPts val="1200"/>
              </a:spcBef>
              <a:spcAft>
                <a:spcPts val="0"/>
              </a:spcAft>
              <a:buClr>
                <a:srgbClr val="000000"/>
              </a:buClr>
              <a:buSzPts val="2800"/>
              <a:buChar char="•"/>
            </a:pPr>
            <a:r>
              <a:rPr lang="en-US">
                <a:solidFill>
                  <a:srgbClr val="000000"/>
                </a:solidFill>
              </a:rPr>
              <a:t>免費補救教學課程(教師親自授課)</a:t>
            </a:r>
            <a:endParaRPr/>
          </a:p>
          <a:p>
            <a:pPr indent="-457200" lvl="1" marL="1184275" rtl="0" algn="just">
              <a:lnSpc>
                <a:spcPct val="100000"/>
              </a:lnSpc>
              <a:spcBef>
                <a:spcPts val="1200"/>
              </a:spcBef>
              <a:spcAft>
                <a:spcPts val="0"/>
              </a:spcAft>
              <a:buClr>
                <a:srgbClr val="000000"/>
              </a:buClr>
              <a:buSzPts val="2800"/>
              <a:buChar char="•"/>
            </a:pPr>
            <a:r>
              <a:rPr lang="en-US">
                <a:solidFill>
                  <a:srgbClr val="000000"/>
                </a:solidFill>
              </a:rPr>
              <a:t>教學助理（TA)</a:t>
            </a:r>
            <a:endParaRPr/>
          </a:p>
        </p:txBody>
      </p:sp>
      <p:sp>
        <p:nvSpPr>
          <p:cNvPr id="733" name="Google Shape;733;p50"/>
          <p:cNvSpPr txBox="1"/>
          <p:nvPr/>
        </p:nvSpPr>
        <p:spPr>
          <a:xfrm>
            <a:off x="8533606" y="6237287"/>
            <a:ext cx="213360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FFFFFF"/>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descr="C:\Users\User\AppData\Local\Microsoft\Windows\Temporary Internet Files\Content.IE5\U7OD2RE2\MC900445734[1].wmf" id="734" name="Google Shape;734;p50"/>
          <p:cNvPicPr preferRelativeResize="0"/>
          <p:nvPr/>
        </p:nvPicPr>
        <p:blipFill rotWithShape="1">
          <a:blip r:embed="rId3">
            <a:alphaModFix/>
          </a:blip>
          <a:srcRect b="0" l="0" r="0" t="0"/>
          <a:stretch/>
        </p:blipFill>
        <p:spPr>
          <a:xfrm>
            <a:off x="8687594" y="3500438"/>
            <a:ext cx="1908175" cy="263683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g242245b5dfa_0_143"/>
          <p:cNvSpPr txBox="1"/>
          <p:nvPr>
            <p:ph idx="4294967295" type="body"/>
          </p:nvPr>
        </p:nvSpPr>
        <p:spPr>
          <a:xfrm>
            <a:off x="526980" y="1196975"/>
            <a:ext cx="11517300" cy="5040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21428"/>
              </a:lnSpc>
              <a:spcBef>
                <a:spcPts val="0"/>
              </a:spcBef>
              <a:spcAft>
                <a:spcPts val="0"/>
              </a:spcAft>
              <a:buClr>
                <a:schemeClr val="hlink"/>
              </a:buClr>
              <a:buSzPts val="2800"/>
              <a:buFont typeface="Noto Sans Symbols"/>
              <a:buNone/>
            </a:pPr>
            <a:r>
              <a:rPr b="1" i="0" lang="en-US" sz="2800" u="none">
                <a:solidFill>
                  <a:srgbClr val="003300"/>
                </a:solidFill>
                <a:latin typeface="Overlock"/>
                <a:ea typeface="Overlock"/>
                <a:cs typeface="Overlock"/>
                <a:sym typeface="Overlock"/>
              </a:rPr>
              <a:t>1.   Make appointments with teacher( office hour).</a:t>
            </a:r>
            <a:endParaRPr/>
          </a:p>
          <a:p>
            <a:pPr indent="-342900" lvl="0" marL="342900" marR="0" rtl="0" algn="l">
              <a:lnSpc>
                <a:spcPct val="121428"/>
              </a:lnSpc>
              <a:spcBef>
                <a:spcPts val="560"/>
              </a:spcBef>
              <a:spcAft>
                <a:spcPts val="0"/>
              </a:spcAft>
              <a:buClr>
                <a:schemeClr val="hlink"/>
              </a:buClr>
              <a:buSzPts val="2800"/>
              <a:buFont typeface="Noto Sans Symbols"/>
              <a:buNone/>
            </a:pPr>
            <a:r>
              <a:rPr b="1" i="0" lang="en-US" sz="2800" u="none">
                <a:solidFill>
                  <a:srgbClr val="003300"/>
                </a:solidFill>
                <a:latin typeface="Overlock"/>
                <a:ea typeface="Overlock"/>
                <a:cs typeface="Overlock"/>
                <a:sym typeface="Overlock"/>
              </a:rPr>
              <a:t>2.   Guidance and Assistance from school’s website</a:t>
            </a:r>
            <a:endParaRPr/>
          </a:p>
          <a:p>
            <a:pPr indent="-342900" lvl="0" marL="342900" marR="0" rtl="0" algn="l">
              <a:lnSpc>
                <a:spcPct val="121428"/>
              </a:lnSpc>
              <a:spcBef>
                <a:spcPts val="560"/>
              </a:spcBef>
              <a:spcAft>
                <a:spcPts val="0"/>
              </a:spcAft>
              <a:buClr>
                <a:schemeClr val="hlink"/>
              </a:buClr>
              <a:buSzPts val="2800"/>
              <a:buFont typeface="Noto Sans Symbols"/>
              <a:buNone/>
            </a:pPr>
            <a:r>
              <a:rPr b="1" i="0" lang="en-US" sz="2800" u="none">
                <a:solidFill>
                  <a:srgbClr val="003300"/>
                </a:solidFill>
                <a:latin typeface="Overlock"/>
                <a:ea typeface="Overlock"/>
                <a:cs typeface="Overlock"/>
                <a:sym typeface="Overlock"/>
              </a:rPr>
              <a:t>3.   Remedial Instruction provided by teachers.</a:t>
            </a:r>
            <a:endParaRPr/>
          </a:p>
          <a:p>
            <a:pPr indent="-342900" lvl="0" marL="342900" marR="0" rtl="0" algn="l">
              <a:lnSpc>
                <a:spcPct val="121428"/>
              </a:lnSpc>
              <a:spcBef>
                <a:spcPts val="560"/>
              </a:spcBef>
              <a:spcAft>
                <a:spcPts val="0"/>
              </a:spcAft>
              <a:buClr>
                <a:schemeClr val="hlink"/>
              </a:buClr>
              <a:buSzPts val="2800"/>
              <a:buFont typeface="Noto Sans Symbols"/>
              <a:buNone/>
            </a:pPr>
            <a:r>
              <a:rPr b="1" i="0" lang="en-US" sz="2800" u="none">
                <a:solidFill>
                  <a:srgbClr val="003300"/>
                </a:solidFill>
                <a:latin typeface="Overlock"/>
                <a:ea typeface="Overlock"/>
                <a:cs typeface="Overlock"/>
                <a:sym typeface="Overlock"/>
              </a:rPr>
              <a:t>4.   Assistance by TA </a:t>
            </a:r>
            <a:endParaRPr/>
          </a:p>
          <a:p>
            <a:pPr indent="-342900" lvl="0" marL="342900" marR="0" rtl="0" algn="l">
              <a:lnSpc>
                <a:spcPct val="121428"/>
              </a:lnSpc>
              <a:spcBef>
                <a:spcPts val="560"/>
              </a:spcBef>
              <a:spcAft>
                <a:spcPts val="0"/>
              </a:spcAft>
              <a:buClr>
                <a:schemeClr val="hlink"/>
              </a:buClr>
              <a:buSzPts val="2800"/>
              <a:buFont typeface="Noto Sans Symbols"/>
              <a:buNone/>
            </a:pPr>
            <a:r>
              <a:rPr b="1" i="0" lang="en-US" sz="2800" u="none">
                <a:solidFill>
                  <a:srgbClr val="003300"/>
                </a:solidFill>
                <a:latin typeface="Overlock"/>
                <a:ea typeface="Overlock"/>
                <a:cs typeface="Overlock"/>
                <a:sym typeface="Overlock"/>
              </a:rPr>
              <a:t>5.   Workshop held by Center for Learning   </a:t>
            </a:r>
            <a:endParaRPr/>
          </a:p>
          <a:p>
            <a:pPr indent="-342900" lvl="0" marL="342900" marR="0" rtl="0" algn="l">
              <a:lnSpc>
                <a:spcPct val="121428"/>
              </a:lnSpc>
              <a:spcBef>
                <a:spcPts val="560"/>
              </a:spcBef>
              <a:spcAft>
                <a:spcPts val="0"/>
              </a:spcAft>
              <a:buClr>
                <a:schemeClr val="hlink"/>
              </a:buClr>
              <a:buSzPts val="2800"/>
              <a:buFont typeface="Noto Sans Symbols"/>
              <a:buNone/>
            </a:pPr>
            <a:r>
              <a:rPr b="1" i="0" lang="en-US" sz="2800" u="none">
                <a:solidFill>
                  <a:srgbClr val="003300"/>
                </a:solidFill>
                <a:latin typeface="Overlock"/>
                <a:ea typeface="Overlock"/>
                <a:cs typeface="Overlock"/>
                <a:sym typeface="Overlock"/>
              </a:rPr>
              <a:t>      Development.</a:t>
            </a:r>
            <a:endParaRPr/>
          </a:p>
          <a:p>
            <a:pPr indent="-342900" lvl="0" marL="342900" marR="0" rtl="0" algn="l">
              <a:lnSpc>
                <a:spcPct val="121428"/>
              </a:lnSpc>
              <a:spcBef>
                <a:spcPts val="560"/>
              </a:spcBef>
              <a:spcAft>
                <a:spcPts val="0"/>
              </a:spcAft>
              <a:buClr>
                <a:schemeClr val="hlink"/>
              </a:buClr>
              <a:buSzPts val="2800"/>
              <a:buFont typeface="Noto Sans Symbols"/>
              <a:buNone/>
            </a:pPr>
            <a:r>
              <a:rPr b="1" i="0" lang="en-US" sz="2800" u="none">
                <a:solidFill>
                  <a:srgbClr val="003300"/>
                </a:solidFill>
                <a:latin typeface="Overlock"/>
                <a:ea typeface="Overlock"/>
                <a:cs typeface="Overlock"/>
                <a:sym typeface="Overlock"/>
              </a:rPr>
              <a:t>6.  “Learning and Teaching Journal” published  </a:t>
            </a:r>
            <a:endParaRPr/>
          </a:p>
          <a:p>
            <a:pPr indent="-342900" lvl="0" marL="342900" marR="0" rtl="0" algn="l">
              <a:lnSpc>
                <a:spcPct val="121428"/>
              </a:lnSpc>
              <a:spcBef>
                <a:spcPts val="560"/>
              </a:spcBef>
              <a:spcAft>
                <a:spcPts val="0"/>
              </a:spcAft>
              <a:buClr>
                <a:schemeClr val="hlink"/>
              </a:buClr>
              <a:buSzPts val="2800"/>
              <a:buFont typeface="Noto Sans Symbols"/>
              <a:buNone/>
            </a:pPr>
            <a:r>
              <a:rPr b="1" i="0" lang="en-US" sz="2800" u="none">
                <a:solidFill>
                  <a:srgbClr val="003300"/>
                </a:solidFill>
                <a:latin typeface="Overlock"/>
                <a:ea typeface="Overlock"/>
                <a:cs typeface="Overlock"/>
                <a:sym typeface="Overlock"/>
              </a:rPr>
              <a:t>      by Center for Learning Development.</a:t>
            </a:r>
            <a:endParaRPr/>
          </a:p>
        </p:txBody>
      </p:sp>
      <p:sp>
        <p:nvSpPr>
          <p:cNvPr id="740" name="Google Shape;740;g242245b5dfa_0_143"/>
          <p:cNvSpPr txBox="1"/>
          <p:nvPr/>
        </p:nvSpPr>
        <p:spPr>
          <a:xfrm>
            <a:off x="334389" y="188912"/>
            <a:ext cx="111366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600"/>
              <a:buFont typeface="Calibri"/>
              <a:buNone/>
            </a:pPr>
            <a:r>
              <a:rPr b="1" i="0" lang="en-US" sz="3600" u="none" cap="none" strike="noStrike">
                <a:solidFill>
                  <a:schemeClr val="lt1"/>
                </a:solidFill>
                <a:latin typeface="Calibri"/>
                <a:ea typeface="Calibri"/>
                <a:cs typeface="Calibri"/>
                <a:sym typeface="Calibri"/>
              </a:rPr>
              <a:t>Academic  Guidance  and  Assistance</a:t>
            </a:r>
            <a:endParaRPr b="0" i="0" sz="1400" u="none" cap="none" strike="noStrike">
              <a:solidFill>
                <a:srgbClr val="000000"/>
              </a:solidFill>
              <a:latin typeface="Arial"/>
              <a:ea typeface="Arial"/>
              <a:cs typeface="Arial"/>
              <a:sym typeface="Arial"/>
            </a:endParaRPr>
          </a:p>
        </p:txBody>
      </p:sp>
      <p:sp>
        <p:nvSpPr>
          <p:cNvPr id="741" name="Google Shape;741;g242245b5dfa_0_143"/>
          <p:cNvSpPr/>
          <p:nvPr/>
        </p:nvSpPr>
        <p:spPr>
          <a:xfrm>
            <a:off x="10799932" y="5876925"/>
            <a:ext cx="1244700" cy="792300"/>
          </a:xfrm>
          <a:prstGeom prst="ellipse">
            <a:avLst/>
          </a:prstGeom>
          <a:solidFill>
            <a:srgbClr val="ABD3B1"/>
          </a:solidFill>
          <a:ln cap="flat" cmpd="sng" w="25400">
            <a:solidFill>
              <a:srgbClr val="7D9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3300"/>
              </a:buClr>
              <a:buSzPts val="2200"/>
              <a:buFont typeface="Rockwell"/>
              <a:buNone/>
            </a:pPr>
            <a:r>
              <a:rPr b="1" i="0" lang="en-US" sz="2200" u="none" cap="none" strike="noStrike">
                <a:solidFill>
                  <a:srgbClr val="003300"/>
                </a:solidFill>
                <a:latin typeface="Rockwell"/>
                <a:ea typeface="Rockwell"/>
                <a:cs typeface="Rockwell"/>
                <a:sym typeface="Rockwell"/>
              </a:rPr>
              <a:t>10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descr="C:\Users\User\AppData\Local\Microsoft\Windows\Temporary Internet Files\Content.IE5\PT6PCMW0\MC900281970[1].wmf" id="746" name="Google Shape;746;p51"/>
          <p:cNvPicPr preferRelativeResize="0"/>
          <p:nvPr/>
        </p:nvPicPr>
        <p:blipFill rotWithShape="1">
          <a:blip r:embed="rId3">
            <a:alphaModFix/>
          </a:blip>
          <a:srcRect b="0" l="0" r="0" t="0"/>
          <a:stretch/>
        </p:blipFill>
        <p:spPr>
          <a:xfrm>
            <a:off x="72706" y="4033601"/>
            <a:ext cx="1801813" cy="2397126"/>
          </a:xfrm>
          <a:prstGeom prst="rect">
            <a:avLst/>
          </a:prstGeom>
          <a:noFill/>
          <a:ln>
            <a:noFill/>
          </a:ln>
        </p:spPr>
      </p:pic>
      <p:sp>
        <p:nvSpPr>
          <p:cNvPr id="747" name="Google Shape;747;p51"/>
          <p:cNvSpPr txBox="1"/>
          <p:nvPr>
            <p:ph type="title"/>
          </p:nvPr>
        </p:nvSpPr>
        <p:spPr>
          <a:xfrm>
            <a:off x="2424906" y="188913"/>
            <a:ext cx="6934200" cy="7651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993300"/>
              </a:buClr>
              <a:buSzPts val="4400"/>
              <a:buNone/>
            </a:pPr>
            <a:r>
              <a:rPr lang="en-US" sz="4400">
                <a:solidFill>
                  <a:srgbClr val="993300"/>
                </a:solidFill>
              </a:rPr>
              <a:t>成績處理作業</a:t>
            </a:r>
            <a:endParaRPr/>
          </a:p>
        </p:txBody>
      </p:sp>
      <p:sp>
        <p:nvSpPr>
          <p:cNvPr id="748" name="Google Shape;748;p51"/>
          <p:cNvSpPr txBox="1"/>
          <p:nvPr>
            <p:ph idx="1" type="body"/>
          </p:nvPr>
        </p:nvSpPr>
        <p:spPr>
          <a:xfrm>
            <a:off x="1393650" y="981075"/>
            <a:ext cx="9991200" cy="5616600"/>
          </a:xfrm>
          <a:prstGeom prst="rect">
            <a:avLst/>
          </a:prstGeom>
          <a:noFill/>
          <a:ln>
            <a:noFill/>
          </a:ln>
        </p:spPr>
        <p:txBody>
          <a:bodyPr anchorCtr="0" anchor="t" bIns="45700" lIns="91425" spcFirstLastPara="1" rIns="91425" wrap="square" tIns="45700">
            <a:noAutofit/>
          </a:bodyPr>
          <a:lstStyle/>
          <a:p>
            <a:pPr indent="-457200" lvl="0" marL="784225" rtl="0" algn="l">
              <a:lnSpc>
                <a:spcPct val="90000"/>
              </a:lnSpc>
              <a:spcBef>
                <a:spcPts val="0"/>
              </a:spcBef>
              <a:spcAft>
                <a:spcPts val="0"/>
              </a:spcAft>
              <a:buSzPts val="2800"/>
              <a:buChar char="•"/>
            </a:pPr>
            <a:r>
              <a:rPr lang="en-US" sz="2800"/>
              <a:t>成績核計採百分記分法，100分為滿分。</a:t>
            </a:r>
            <a:endParaRPr/>
          </a:p>
          <a:p>
            <a:pPr indent="-406400" lvl="0" marL="784225" rtl="0" algn="l">
              <a:lnSpc>
                <a:spcPct val="90000"/>
              </a:lnSpc>
              <a:spcBef>
                <a:spcPts val="600"/>
              </a:spcBef>
              <a:spcAft>
                <a:spcPts val="0"/>
              </a:spcAft>
              <a:buSzPts val="800"/>
              <a:buNone/>
            </a:pPr>
            <a:r>
              <a:t/>
            </a:r>
            <a:endParaRPr sz="800"/>
          </a:p>
          <a:p>
            <a:pPr indent="-457200" lvl="0" marL="784225" rtl="0" algn="l">
              <a:lnSpc>
                <a:spcPct val="90000"/>
              </a:lnSpc>
              <a:spcBef>
                <a:spcPts val="600"/>
              </a:spcBef>
              <a:spcAft>
                <a:spcPts val="0"/>
              </a:spcAft>
              <a:buSzPts val="2800"/>
              <a:buChar char="•"/>
            </a:pPr>
            <a:r>
              <a:rPr lang="en-US" sz="2800"/>
              <a:t>學士班以60分為及格，學業成績未達60分者不給予學分。</a:t>
            </a:r>
            <a:endParaRPr/>
          </a:p>
          <a:p>
            <a:pPr indent="-406400" lvl="0" marL="784225" rtl="0" algn="l">
              <a:lnSpc>
                <a:spcPct val="90000"/>
              </a:lnSpc>
              <a:spcBef>
                <a:spcPts val="600"/>
              </a:spcBef>
              <a:spcAft>
                <a:spcPts val="0"/>
              </a:spcAft>
              <a:buSzPts val="800"/>
              <a:buNone/>
            </a:pPr>
            <a:r>
              <a:t/>
            </a:r>
            <a:endParaRPr sz="800"/>
          </a:p>
          <a:p>
            <a:pPr indent="-457200" lvl="0" marL="784225" rtl="0" algn="l">
              <a:lnSpc>
                <a:spcPct val="90000"/>
              </a:lnSpc>
              <a:spcBef>
                <a:spcPts val="600"/>
              </a:spcBef>
              <a:spcAft>
                <a:spcPts val="0"/>
              </a:spcAft>
              <a:buSzPts val="2800"/>
              <a:buChar char="•"/>
            </a:pPr>
            <a:r>
              <a:rPr lang="en-US" sz="2800"/>
              <a:t>碩士班以70分為及格，學業成績未達70分者不給予學分。</a:t>
            </a:r>
            <a:endParaRPr/>
          </a:p>
          <a:p>
            <a:pPr indent="-406400" lvl="0" marL="784225" rtl="0" algn="l">
              <a:lnSpc>
                <a:spcPct val="90000"/>
              </a:lnSpc>
              <a:spcBef>
                <a:spcPts val="600"/>
              </a:spcBef>
              <a:spcAft>
                <a:spcPts val="0"/>
              </a:spcAft>
              <a:buSzPts val="800"/>
              <a:buNone/>
            </a:pPr>
            <a:r>
              <a:t/>
            </a:r>
            <a:endParaRPr sz="800"/>
          </a:p>
          <a:p>
            <a:pPr indent="-457200" lvl="0" marL="784225" rtl="0" algn="l">
              <a:lnSpc>
                <a:spcPct val="90000"/>
              </a:lnSpc>
              <a:spcBef>
                <a:spcPts val="600"/>
              </a:spcBef>
              <a:spcAft>
                <a:spcPts val="0"/>
              </a:spcAft>
              <a:buClr>
                <a:srgbClr val="FF0000"/>
              </a:buClr>
              <a:buSzPts val="2800"/>
              <a:buChar char="•"/>
            </a:pPr>
            <a:r>
              <a:rPr lang="en-US" sz="2800">
                <a:solidFill>
                  <a:srgbClr val="FF0000"/>
                </a:solidFill>
              </a:rPr>
              <a:t>學業成績可利用本校應用資訊系統查詢，學期結束由國際事務處郵寄至原就讀學校 。</a:t>
            </a:r>
            <a:endParaRPr/>
          </a:p>
          <a:p>
            <a:pPr indent="-406400" lvl="0" marL="784225" rtl="0" algn="l">
              <a:lnSpc>
                <a:spcPct val="90000"/>
              </a:lnSpc>
              <a:spcBef>
                <a:spcPts val="600"/>
              </a:spcBef>
              <a:spcAft>
                <a:spcPts val="0"/>
              </a:spcAft>
              <a:buSzPts val="800"/>
              <a:buNone/>
            </a:pPr>
            <a:r>
              <a:t/>
            </a:r>
            <a:endParaRPr sz="800"/>
          </a:p>
          <a:p>
            <a:pPr indent="-457200" lvl="0" marL="784225" rtl="0" algn="l">
              <a:lnSpc>
                <a:spcPct val="90000"/>
              </a:lnSpc>
              <a:spcBef>
                <a:spcPts val="600"/>
              </a:spcBef>
              <a:spcAft>
                <a:spcPts val="0"/>
              </a:spcAft>
              <a:buClr>
                <a:srgbClr val="FF0000"/>
              </a:buClr>
              <a:buSzPts val="2800"/>
              <a:buChar char="•"/>
            </a:pPr>
            <a:r>
              <a:rPr lang="en-US" sz="2800">
                <a:solidFill>
                  <a:srgbClr val="FF0000"/>
                </a:solidFill>
              </a:rPr>
              <a:t>成績複查請於學校應用資訊系統學期成績公告後10日內提出。</a:t>
            </a:r>
            <a:endParaRPr/>
          </a:p>
          <a:p>
            <a:pPr indent="-406400" lvl="0" marL="784225" rtl="0" algn="l">
              <a:lnSpc>
                <a:spcPct val="90000"/>
              </a:lnSpc>
              <a:spcBef>
                <a:spcPts val="600"/>
              </a:spcBef>
              <a:spcAft>
                <a:spcPts val="0"/>
              </a:spcAft>
              <a:buSzPts val="800"/>
              <a:buNone/>
            </a:pPr>
            <a:r>
              <a:t/>
            </a:r>
            <a:endParaRPr sz="800"/>
          </a:p>
          <a:p>
            <a:pPr indent="-457200" lvl="0" marL="784225" rtl="0" algn="l">
              <a:lnSpc>
                <a:spcPct val="90000"/>
              </a:lnSpc>
              <a:spcBef>
                <a:spcPts val="600"/>
              </a:spcBef>
              <a:spcAft>
                <a:spcPts val="0"/>
              </a:spcAft>
              <a:buClr>
                <a:srgbClr val="FF0000"/>
              </a:buClr>
              <a:buSzPts val="2800"/>
              <a:buChar char="•"/>
            </a:pPr>
            <a:r>
              <a:rPr lang="en-US" sz="2800">
                <a:solidFill>
                  <a:srgbClr val="FF0000"/>
                </a:solidFill>
              </a:rPr>
              <a:t>如需成績證明單，請於離開前至註冊組申請。</a:t>
            </a:r>
            <a:endParaRPr/>
          </a:p>
        </p:txBody>
      </p:sp>
      <p:sp>
        <p:nvSpPr>
          <p:cNvPr id="749" name="Google Shape;749;p51"/>
          <p:cNvSpPr txBox="1"/>
          <p:nvPr/>
        </p:nvSpPr>
        <p:spPr>
          <a:xfrm>
            <a:off x="8533606" y="6237287"/>
            <a:ext cx="213360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FFFFFF"/>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g242245b5dfa_0_208"/>
          <p:cNvSpPr txBox="1"/>
          <p:nvPr>
            <p:ph idx="4294967295" type="body"/>
          </p:nvPr>
        </p:nvSpPr>
        <p:spPr>
          <a:xfrm>
            <a:off x="610500" y="1253625"/>
            <a:ext cx="11184900" cy="5548800"/>
          </a:xfrm>
          <a:prstGeom prst="rect">
            <a:avLst/>
          </a:prstGeom>
          <a:noFill/>
          <a:ln>
            <a:noFill/>
          </a:ln>
        </p:spPr>
        <p:txBody>
          <a:bodyPr anchorCtr="0" anchor="t" bIns="45700" lIns="91425" spcFirstLastPara="1" rIns="91425" wrap="square" tIns="45700">
            <a:noAutofit/>
          </a:bodyPr>
          <a:lstStyle/>
          <a:p>
            <a:pPr indent="-514350" lvl="0" marL="514350" marR="0" rtl="0" algn="l">
              <a:lnSpc>
                <a:spcPct val="135714"/>
              </a:lnSpc>
              <a:spcBef>
                <a:spcPts val="0"/>
              </a:spcBef>
              <a:spcAft>
                <a:spcPts val="0"/>
              </a:spcAft>
              <a:buClr>
                <a:schemeClr val="hlink"/>
              </a:buClr>
              <a:buSzPts val="2800"/>
              <a:buFont typeface="Noto Sans Symbols"/>
              <a:buNone/>
            </a:pPr>
            <a:r>
              <a:rPr i="0" lang="en-US" sz="3000" u="none">
                <a:solidFill>
                  <a:srgbClr val="003300"/>
                </a:solidFill>
                <a:latin typeface="Overlock"/>
                <a:ea typeface="Overlock"/>
                <a:cs typeface="Overlock"/>
                <a:sym typeface="Overlock"/>
              </a:rPr>
              <a:t>1. Grades will be given by percentage; the full mark is </a:t>
            </a:r>
            <a:r>
              <a:rPr i="0" lang="en-US" sz="3000" u="none">
                <a:solidFill>
                  <a:srgbClr val="FF0000"/>
                </a:solidFill>
                <a:latin typeface="Overlock"/>
                <a:ea typeface="Overlock"/>
                <a:cs typeface="Overlock"/>
                <a:sym typeface="Overlock"/>
              </a:rPr>
              <a:t>100%</a:t>
            </a:r>
            <a:r>
              <a:rPr i="0" lang="en-US" sz="3000" u="none">
                <a:solidFill>
                  <a:srgbClr val="003300"/>
                </a:solidFill>
                <a:latin typeface="Overlock"/>
                <a:ea typeface="Overlock"/>
                <a:cs typeface="Overlock"/>
                <a:sym typeface="Overlock"/>
              </a:rPr>
              <a:t>.</a:t>
            </a:r>
            <a:endParaRPr sz="3000">
              <a:latin typeface="Overlock"/>
              <a:ea typeface="Overlock"/>
              <a:cs typeface="Overlock"/>
              <a:sym typeface="Overlock"/>
            </a:endParaRPr>
          </a:p>
          <a:p>
            <a:pPr indent="-514350" lvl="0" marL="514350" marR="0" rtl="0" algn="l">
              <a:lnSpc>
                <a:spcPct val="135714"/>
              </a:lnSpc>
              <a:spcBef>
                <a:spcPts val="560"/>
              </a:spcBef>
              <a:spcAft>
                <a:spcPts val="0"/>
              </a:spcAft>
              <a:buClr>
                <a:schemeClr val="hlink"/>
              </a:buClr>
              <a:buSzPts val="2800"/>
              <a:buFont typeface="Noto Sans Symbols"/>
              <a:buNone/>
            </a:pPr>
            <a:r>
              <a:rPr i="0" lang="en-US" sz="3000" u="none">
                <a:solidFill>
                  <a:srgbClr val="003300"/>
                </a:solidFill>
                <a:latin typeface="Overlock"/>
                <a:ea typeface="Overlock"/>
                <a:cs typeface="Overlock"/>
                <a:sym typeface="Overlock"/>
              </a:rPr>
              <a:t>2. The passing score for </a:t>
            </a:r>
            <a:r>
              <a:rPr i="0" lang="en-US" sz="3000" u="none">
                <a:solidFill>
                  <a:srgbClr val="FF0000"/>
                </a:solidFill>
                <a:latin typeface="Overlock"/>
                <a:ea typeface="Overlock"/>
                <a:cs typeface="Overlock"/>
                <a:sym typeface="Overlock"/>
              </a:rPr>
              <a:t>undergraduate</a:t>
            </a:r>
            <a:r>
              <a:rPr i="0" lang="en-US" sz="3000" u="none">
                <a:solidFill>
                  <a:srgbClr val="003300"/>
                </a:solidFill>
                <a:latin typeface="Overlock"/>
                <a:ea typeface="Overlock"/>
                <a:cs typeface="Overlock"/>
                <a:sym typeface="Overlock"/>
              </a:rPr>
              <a:t> is </a:t>
            </a:r>
            <a:r>
              <a:rPr i="0" lang="en-US" sz="3000" u="none">
                <a:solidFill>
                  <a:srgbClr val="FF0000"/>
                </a:solidFill>
                <a:latin typeface="Overlock"/>
                <a:ea typeface="Overlock"/>
                <a:cs typeface="Overlock"/>
                <a:sym typeface="Overlock"/>
              </a:rPr>
              <a:t>60%</a:t>
            </a:r>
            <a:r>
              <a:rPr i="0" lang="en-US" sz="3000" u="none">
                <a:solidFill>
                  <a:srgbClr val="003300"/>
                </a:solidFill>
                <a:latin typeface="Overlock"/>
                <a:ea typeface="Overlock"/>
                <a:cs typeface="Overlock"/>
                <a:sym typeface="Overlock"/>
              </a:rPr>
              <a:t>; students who receive</a:t>
            </a:r>
            <a:r>
              <a:rPr lang="en-US" sz="3000">
                <a:solidFill>
                  <a:srgbClr val="003300"/>
                </a:solidFill>
                <a:latin typeface="Overlock"/>
                <a:ea typeface="Overlock"/>
                <a:cs typeface="Overlock"/>
                <a:sym typeface="Overlock"/>
              </a:rPr>
              <a:t> </a:t>
            </a:r>
            <a:r>
              <a:rPr i="0" lang="en-US" sz="3000" u="none">
                <a:solidFill>
                  <a:srgbClr val="003300"/>
                </a:solidFill>
                <a:latin typeface="Overlock"/>
                <a:ea typeface="Overlock"/>
                <a:cs typeface="Overlock"/>
                <a:sym typeface="Overlock"/>
              </a:rPr>
              <a:t>less than 60% won’t be able to get the credits.</a:t>
            </a:r>
            <a:endParaRPr i="0" sz="3000" u="none">
              <a:solidFill>
                <a:srgbClr val="003300"/>
              </a:solidFill>
              <a:latin typeface="Overlock"/>
              <a:ea typeface="Overlock"/>
              <a:cs typeface="Overlock"/>
              <a:sym typeface="Overlock"/>
            </a:endParaRPr>
          </a:p>
          <a:p>
            <a:pPr indent="-514350" lvl="0" marL="514350" marR="0" rtl="0" algn="l">
              <a:lnSpc>
                <a:spcPct val="135714"/>
              </a:lnSpc>
              <a:spcBef>
                <a:spcPts val="560"/>
              </a:spcBef>
              <a:spcAft>
                <a:spcPts val="0"/>
              </a:spcAft>
              <a:buClr>
                <a:schemeClr val="hlink"/>
              </a:buClr>
              <a:buSzPts val="2800"/>
              <a:buFont typeface="Noto Sans Symbols"/>
              <a:buNone/>
            </a:pPr>
            <a:r>
              <a:rPr i="0" lang="en-US" sz="3000" u="none">
                <a:solidFill>
                  <a:srgbClr val="003300"/>
                </a:solidFill>
                <a:latin typeface="Overlock"/>
                <a:ea typeface="Overlock"/>
                <a:cs typeface="Overlock"/>
                <a:sym typeface="Overlock"/>
              </a:rPr>
              <a:t>3. The passing score for </a:t>
            </a:r>
            <a:r>
              <a:rPr i="0" lang="en-US" sz="3000" u="none">
                <a:solidFill>
                  <a:srgbClr val="FF0000"/>
                </a:solidFill>
                <a:latin typeface="Overlock"/>
                <a:ea typeface="Overlock"/>
                <a:cs typeface="Overlock"/>
                <a:sym typeface="Overlock"/>
              </a:rPr>
              <a:t>postgraduate</a:t>
            </a:r>
            <a:r>
              <a:rPr i="0" lang="en-US" sz="3000" u="none">
                <a:solidFill>
                  <a:srgbClr val="003300"/>
                </a:solidFill>
                <a:latin typeface="Overlock"/>
                <a:ea typeface="Overlock"/>
                <a:cs typeface="Overlock"/>
                <a:sym typeface="Overlock"/>
              </a:rPr>
              <a:t> is </a:t>
            </a:r>
            <a:r>
              <a:rPr i="0" lang="en-US" sz="3000" u="none">
                <a:solidFill>
                  <a:srgbClr val="FF0000"/>
                </a:solidFill>
                <a:latin typeface="Overlock"/>
                <a:ea typeface="Overlock"/>
                <a:cs typeface="Overlock"/>
                <a:sym typeface="Overlock"/>
              </a:rPr>
              <a:t>70%</a:t>
            </a:r>
            <a:r>
              <a:rPr i="0" lang="en-US" sz="3000" u="none">
                <a:solidFill>
                  <a:srgbClr val="003300"/>
                </a:solidFill>
                <a:latin typeface="Overlock"/>
                <a:ea typeface="Overlock"/>
                <a:cs typeface="Overlock"/>
                <a:sym typeface="Overlock"/>
              </a:rPr>
              <a:t>; students who receive less than 70% won’t be able to get the credits.</a:t>
            </a:r>
            <a:endParaRPr i="0" sz="3000" u="none">
              <a:solidFill>
                <a:srgbClr val="003300"/>
              </a:solidFill>
              <a:latin typeface="Overlock"/>
              <a:ea typeface="Overlock"/>
              <a:cs typeface="Overlock"/>
              <a:sym typeface="Overlock"/>
            </a:endParaRPr>
          </a:p>
          <a:p>
            <a:pPr indent="-514350" lvl="0" marL="514350" rtl="0" algn="l">
              <a:lnSpc>
                <a:spcPct val="142857"/>
              </a:lnSpc>
              <a:spcBef>
                <a:spcPts val="0"/>
              </a:spcBef>
              <a:spcAft>
                <a:spcPts val="0"/>
              </a:spcAft>
              <a:buClr>
                <a:schemeClr val="hlink"/>
              </a:buClr>
              <a:buSzPts val="2800"/>
              <a:buFont typeface="Noto Sans Symbols"/>
              <a:buNone/>
            </a:pPr>
            <a:r>
              <a:rPr lang="en-US" sz="3000">
                <a:solidFill>
                  <a:srgbClr val="003300"/>
                </a:solidFill>
                <a:latin typeface="Overlock"/>
                <a:ea typeface="Overlock"/>
                <a:cs typeface="Overlock"/>
                <a:sym typeface="Overlock"/>
              </a:rPr>
              <a:t>4. Students may check their scores via the Information System.</a:t>
            </a:r>
            <a:endParaRPr sz="3000">
              <a:solidFill>
                <a:srgbClr val="003300"/>
              </a:solidFill>
              <a:latin typeface="Overlock"/>
              <a:ea typeface="Overlock"/>
              <a:cs typeface="Overlock"/>
              <a:sym typeface="Overlock"/>
            </a:endParaRPr>
          </a:p>
          <a:p>
            <a:pPr indent="-514350" lvl="0" marL="514350" rtl="0" algn="l">
              <a:lnSpc>
                <a:spcPct val="142857"/>
              </a:lnSpc>
              <a:spcBef>
                <a:spcPts val="560"/>
              </a:spcBef>
              <a:spcAft>
                <a:spcPts val="0"/>
              </a:spcAft>
              <a:buClr>
                <a:schemeClr val="hlink"/>
              </a:buClr>
              <a:buSzPts val="2800"/>
              <a:buFont typeface="Noto Sans Symbols"/>
              <a:buNone/>
            </a:pPr>
            <a:r>
              <a:rPr lang="en-US" sz="3000">
                <a:solidFill>
                  <a:srgbClr val="003300"/>
                </a:solidFill>
                <a:latin typeface="Overlock"/>
                <a:ea typeface="Overlock"/>
                <a:cs typeface="Overlock"/>
                <a:sym typeface="Overlock"/>
              </a:rPr>
              <a:t>5. Score review should be applied for within </a:t>
            </a:r>
            <a:r>
              <a:rPr lang="en-US" sz="3000">
                <a:solidFill>
                  <a:srgbClr val="FF0000"/>
                </a:solidFill>
                <a:latin typeface="Overlock"/>
                <a:ea typeface="Overlock"/>
                <a:cs typeface="Overlock"/>
                <a:sym typeface="Overlock"/>
              </a:rPr>
              <a:t>ten</a:t>
            </a:r>
            <a:r>
              <a:rPr lang="en-US" sz="3000">
                <a:solidFill>
                  <a:srgbClr val="003300"/>
                </a:solidFill>
                <a:latin typeface="Overlock"/>
                <a:ea typeface="Overlock"/>
                <a:cs typeface="Overlock"/>
                <a:sym typeface="Overlock"/>
              </a:rPr>
              <a:t> days after the announcements of results. </a:t>
            </a:r>
            <a:endParaRPr sz="3000">
              <a:solidFill>
                <a:srgbClr val="003300"/>
              </a:solidFill>
              <a:latin typeface="Overlock"/>
              <a:ea typeface="Overlock"/>
              <a:cs typeface="Overlock"/>
              <a:sym typeface="Overlock"/>
            </a:endParaRPr>
          </a:p>
          <a:p>
            <a:pPr indent="-514350" lvl="0" marL="514350" marR="0" rtl="0" algn="l">
              <a:lnSpc>
                <a:spcPct val="135714"/>
              </a:lnSpc>
              <a:spcBef>
                <a:spcPts val="560"/>
              </a:spcBef>
              <a:spcAft>
                <a:spcPts val="0"/>
              </a:spcAft>
              <a:buClr>
                <a:schemeClr val="hlink"/>
              </a:buClr>
              <a:buSzPts val="2800"/>
              <a:buFont typeface="Noto Sans Symbols"/>
              <a:buNone/>
            </a:pPr>
            <a:r>
              <a:t/>
            </a:r>
            <a:endParaRPr b="1" i="0" sz="2800" u="none">
              <a:solidFill>
                <a:srgbClr val="003300"/>
              </a:solidFill>
              <a:latin typeface="Arial Black"/>
              <a:ea typeface="Arial Black"/>
              <a:cs typeface="Arial Black"/>
              <a:sym typeface="Arial Black"/>
            </a:endParaRPr>
          </a:p>
          <a:p>
            <a:pPr indent="-165100" lvl="0" marL="342900" marR="0" rtl="0" algn="l">
              <a:lnSpc>
                <a:spcPct val="100000"/>
              </a:lnSpc>
              <a:spcBef>
                <a:spcPts val="560"/>
              </a:spcBef>
              <a:spcAft>
                <a:spcPts val="0"/>
              </a:spcAft>
              <a:buClr>
                <a:schemeClr val="hlink"/>
              </a:buClr>
              <a:buSzPts val="2800"/>
              <a:buFont typeface="Noto Sans Symbols"/>
              <a:buNone/>
            </a:pPr>
            <a:r>
              <a:t/>
            </a:r>
            <a:endParaRPr b="1" i="0" sz="2800" u="none">
              <a:solidFill>
                <a:srgbClr val="003300"/>
              </a:solidFill>
              <a:latin typeface="Arial Black"/>
              <a:ea typeface="Arial Black"/>
              <a:cs typeface="Arial Black"/>
              <a:sym typeface="Arial Black"/>
            </a:endParaRPr>
          </a:p>
        </p:txBody>
      </p:sp>
      <p:sp>
        <p:nvSpPr>
          <p:cNvPr id="755" name="Google Shape;755;g242245b5dfa_0_208"/>
          <p:cNvSpPr txBox="1"/>
          <p:nvPr/>
        </p:nvSpPr>
        <p:spPr>
          <a:xfrm>
            <a:off x="-29629" y="0"/>
            <a:ext cx="12192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600"/>
              <a:buFont typeface="Calibri"/>
              <a:buNone/>
            </a:pPr>
            <a:r>
              <a:rPr b="1" i="0" lang="en-US" sz="3600" u="none" cap="none" strike="noStrike">
                <a:solidFill>
                  <a:schemeClr val="lt1"/>
                </a:solidFill>
                <a:latin typeface="Calibri"/>
                <a:ea typeface="Calibri"/>
                <a:cs typeface="Calibri"/>
                <a:sym typeface="Calibri"/>
              </a:rPr>
              <a:t>Grade</a:t>
            </a:r>
            <a:endParaRPr b="0" i="0" sz="1400" u="none" cap="none" strike="noStrike">
              <a:solidFill>
                <a:srgbClr val="000000"/>
              </a:solidFill>
              <a:latin typeface="Arial"/>
              <a:ea typeface="Arial"/>
              <a:cs typeface="Arial"/>
              <a:sym typeface="Arial"/>
            </a:endParaRPr>
          </a:p>
        </p:txBody>
      </p:sp>
      <p:sp>
        <p:nvSpPr>
          <p:cNvPr id="756" name="Google Shape;756;g242245b5dfa_0_208"/>
          <p:cNvSpPr/>
          <p:nvPr/>
        </p:nvSpPr>
        <p:spPr>
          <a:xfrm>
            <a:off x="10990407" y="6021387"/>
            <a:ext cx="1100700" cy="576300"/>
          </a:xfrm>
          <a:prstGeom prst="ellipse">
            <a:avLst/>
          </a:prstGeom>
          <a:solidFill>
            <a:srgbClr val="ABD3B1"/>
          </a:solidFill>
          <a:ln cap="flat" cmpd="sng" w="25400">
            <a:solidFill>
              <a:srgbClr val="7D9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3300"/>
              </a:buClr>
              <a:buSzPts val="2200"/>
              <a:buFont typeface="Rockwell"/>
              <a:buNone/>
            </a:pPr>
            <a:r>
              <a:rPr b="1" i="0" lang="en-US" sz="2200" u="none" cap="none" strike="noStrike">
                <a:solidFill>
                  <a:srgbClr val="003300"/>
                </a:solidFill>
                <a:latin typeface="Rockwell"/>
                <a:ea typeface="Rockwell"/>
                <a:cs typeface="Rockwell"/>
                <a:sym typeface="Rockwell"/>
              </a:rPr>
              <a:t>15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33"/>
          <p:cNvSpPr txBox="1"/>
          <p:nvPr>
            <p:ph type="title"/>
          </p:nvPr>
        </p:nvSpPr>
        <p:spPr>
          <a:xfrm>
            <a:off x="1847056" y="11588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663300"/>
              </a:buClr>
              <a:buSzPts val="4400"/>
              <a:buNone/>
            </a:pPr>
            <a:r>
              <a:rPr lang="en-US" sz="4400"/>
              <a:t>教務諮詢</a:t>
            </a:r>
            <a:endParaRPr/>
          </a:p>
        </p:txBody>
      </p:sp>
      <p:sp>
        <p:nvSpPr>
          <p:cNvPr id="523" name="Google Shape;523;p33"/>
          <p:cNvSpPr txBox="1"/>
          <p:nvPr/>
        </p:nvSpPr>
        <p:spPr>
          <a:xfrm>
            <a:off x="8533606" y="6237287"/>
            <a:ext cx="213360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FFFFFF"/>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id="524" name="Google Shape;524;p33"/>
          <p:cNvPicPr preferRelativeResize="0"/>
          <p:nvPr>
            <p:ph idx="1" type="body"/>
          </p:nvPr>
        </p:nvPicPr>
        <p:blipFill rotWithShape="1">
          <a:blip r:embed="rId3">
            <a:alphaModFix/>
          </a:blip>
          <a:srcRect b="0" l="0" r="0" t="0"/>
          <a:stretch/>
        </p:blipFill>
        <p:spPr>
          <a:xfrm>
            <a:off x="1980406" y="1054101"/>
            <a:ext cx="8375650" cy="52609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pic>
        <p:nvPicPr>
          <p:cNvPr descr="C:\Users\User\AppData\Local\Microsoft\Windows\Temporary Internet Files\Content.IE5\1B25XD1N\MC900382574[1].jpg" id="761" name="Google Shape;761;p53"/>
          <p:cNvPicPr preferRelativeResize="0"/>
          <p:nvPr/>
        </p:nvPicPr>
        <p:blipFill rotWithShape="1">
          <a:blip r:embed="rId3">
            <a:alphaModFix/>
          </a:blip>
          <a:srcRect b="0" l="0" r="0" t="0"/>
          <a:stretch/>
        </p:blipFill>
        <p:spPr>
          <a:xfrm>
            <a:off x="9436832" y="3719738"/>
            <a:ext cx="2695574" cy="2408237"/>
          </a:xfrm>
          <a:prstGeom prst="rect">
            <a:avLst/>
          </a:prstGeom>
          <a:noFill/>
          <a:ln>
            <a:noFill/>
          </a:ln>
        </p:spPr>
      </p:pic>
      <p:pic>
        <p:nvPicPr>
          <p:cNvPr descr="C:\Users\User\AppData\Local\Microsoft\Windows\Temporary Internet Files\Content.IE5\XU41FKOM\no_copiar[1].png" id="762" name="Google Shape;762;p53"/>
          <p:cNvPicPr preferRelativeResize="0"/>
          <p:nvPr/>
        </p:nvPicPr>
        <p:blipFill rotWithShape="1">
          <a:blip r:embed="rId4">
            <a:alphaModFix/>
          </a:blip>
          <a:srcRect b="0" l="0" r="0" t="0"/>
          <a:stretch/>
        </p:blipFill>
        <p:spPr>
          <a:xfrm rot="-775436">
            <a:off x="8033733" y="1119055"/>
            <a:ext cx="2121097" cy="2121097"/>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8235"/>
              </a:srgbClr>
            </a:outerShdw>
          </a:effectLst>
        </p:spPr>
      </p:pic>
      <p:sp>
        <p:nvSpPr>
          <p:cNvPr id="763" name="Google Shape;763;p53"/>
          <p:cNvSpPr txBox="1"/>
          <p:nvPr>
            <p:ph type="title"/>
          </p:nvPr>
        </p:nvSpPr>
        <p:spPr>
          <a:xfrm>
            <a:off x="4741031" y="302962"/>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993300"/>
              </a:buClr>
              <a:buSzPts val="4000"/>
              <a:buNone/>
            </a:pPr>
            <a:r>
              <a:rPr lang="en-US">
                <a:solidFill>
                  <a:srgbClr val="993300"/>
                </a:solidFill>
              </a:rPr>
              <a:t>遵守智慧財產權</a:t>
            </a:r>
            <a:endParaRPr/>
          </a:p>
        </p:txBody>
      </p:sp>
      <p:sp>
        <p:nvSpPr>
          <p:cNvPr id="764" name="Google Shape;764;p53"/>
          <p:cNvSpPr txBox="1"/>
          <p:nvPr>
            <p:ph idx="1" type="body"/>
          </p:nvPr>
        </p:nvSpPr>
        <p:spPr>
          <a:xfrm>
            <a:off x="3064625" y="2582125"/>
            <a:ext cx="5140500" cy="3168600"/>
          </a:xfrm>
          <a:prstGeom prst="rect">
            <a:avLst/>
          </a:prstGeom>
          <a:noFill/>
          <a:ln>
            <a:noFill/>
          </a:ln>
        </p:spPr>
        <p:txBody>
          <a:bodyPr anchorCtr="0" anchor="t" bIns="45700" lIns="91425" spcFirstLastPara="1" rIns="91425" wrap="square" tIns="45700">
            <a:noAutofit/>
          </a:bodyPr>
          <a:lstStyle/>
          <a:p>
            <a:pPr indent="-457200" lvl="1" marL="1184275" rtl="0" algn="l">
              <a:lnSpc>
                <a:spcPct val="100000"/>
              </a:lnSpc>
              <a:spcBef>
                <a:spcPts val="0"/>
              </a:spcBef>
              <a:spcAft>
                <a:spcPts val="0"/>
              </a:spcAft>
              <a:buClr>
                <a:srgbClr val="000000"/>
              </a:buClr>
              <a:buSzPts val="2800"/>
              <a:buFont typeface="DFKai-SB"/>
              <a:buChar char="•"/>
            </a:pPr>
            <a:r>
              <a:rPr lang="en-US">
                <a:solidFill>
                  <a:srgbClr val="000000"/>
                </a:solidFill>
                <a:latin typeface="DFKai-SB"/>
                <a:ea typeface="DFKai-SB"/>
                <a:cs typeface="DFKai-SB"/>
                <a:sym typeface="DFKai-SB"/>
              </a:rPr>
              <a:t>使用原版教科書</a:t>
            </a:r>
            <a:endParaRPr/>
          </a:p>
          <a:p>
            <a:pPr indent="-279400" lvl="1" marL="1184275" rtl="0" algn="l">
              <a:lnSpc>
                <a:spcPct val="100000"/>
              </a:lnSpc>
              <a:spcBef>
                <a:spcPts val="0"/>
              </a:spcBef>
              <a:spcAft>
                <a:spcPts val="0"/>
              </a:spcAft>
              <a:buSzPts val="2800"/>
              <a:buNone/>
            </a:pPr>
            <a:r>
              <a:t/>
            </a:r>
            <a:endParaRPr>
              <a:solidFill>
                <a:srgbClr val="000000"/>
              </a:solidFill>
              <a:latin typeface="DFKai-SB"/>
              <a:ea typeface="DFKai-SB"/>
              <a:cs typeface="DFKai-SB"/>
              <a:sym typeface="DFKai-SB"/>
            </a:endParaRPr>
          </a:p>
          <a:p>
            <a:pPr indent="-457200" lvl="1" marL="1184275" rtl="0" algn="l">
              <a:lnSpc>
                <a:spcPct val="100000"/>
              </a:lnSpc>
              <a:spcBef>
                <a:spcPts val="0"/>
              </a:spcBef>
              <a:spcAft>
                <a:spcPts val="0"/>
              </a:spcAft>
              <a:buClr>
                <a:srgbClr val="000000"/>
              </a:buClr>
              <a:buSzPts val="2800"/>
              <a:buFont typeface="DFKai-SB"/>
              <a:buChar char="•"/>
            </a:pPr>
            <a:r>
              <a:rPr lang="en-US">
                <a:solidFill>
                  <a:srgbClr val="000000"/>
                </a:solidFill>
                <a:latin typeface="DFKai-SB"/>
                <a:ea typeface="DFKai-SB"/>
                <a:cs typeface="DFKai-SB"/>
                <a:sym typeface="DFKai-SB"/>
              </a:rPr>
              <a:t>利用二手書機制</a:t>
            </a:r>
            <a:endParaRPr/>
          </a:p>
          <a:p>
            <a:pPr indent="-457200" lvl="3" marL="2041525" rtl="0" algn="l">
              <a:lnSpc>
                <a:spcPct val="100000"/>
              </a:lnSpc>
              <a:spcBef>
                <a:spcPts val="600"/>
              </a:spcBef>
              <a:spcAft>
                <a:spcPts val="0"/>
              </a:spcAft>
              <a:buClr>
                <a:srgbClr val="000000"/>
              </a:buClr>
              <a:buSzPts val="2800"/>
              <a:buFont typeface="Noto Sans Symbols"/>
              <a:buChar char="⮚"/>
            </a:pPr>
            <a:r>
              <a:rPr lang="en-US" sz="2800">
                <a:solidFill>
                  <a:srgbClr val="000000"/>
                </a:solidFill>
                <a:latin typeface="DFKai-SB"/>
                <a:ea typeface="DFKai-SB"/>
                <a:cs typeface="DFKai-SB"/>
                <a:sym typeface="DFKai-SB"/>
              </a:rPr>
              <a:t>活動中心-書局</a:t>
            </a:r>
            <a:endParaRPr sz="2800">
              <a:solidFill>
                <a:srgbClr val="000000"/>
              </a:solidFill>
              <a:latin typeface="DFKai-SB"/>
              <a:ea typeface="DFKai-SB"/>
              <a:cs typeface="DFKai-SB"/>
              <a:sym typeface="DFKai-SB"/>
            </a:endParaRPr>
          </a:p>
          <a:p>
            <a:pPr indent="-457200" lvl="3" marL="2041525" rtl="0" algn="l">
              <a:lnSpc>
                <a:spcPct val="100000"/>
              </a:lnSpc>
              <a:spcBef>
                <a:spcPts val="600"/>
              </a:spcBef>
              <a:spcAft>
                <a:spcPts val="0"/>
              </a:spcAft>
              <a:buClr>
                <a:srgbClr val="000000"/>
              </a:buClr>
              <a:buSzPts val="2800"/>
              <a:buFont typeface="Noto Sans Symbols"/>
              <a:buChar char="⮚"/>
            </a:pPr>
            <a:r>
              <a:rPr lang="en-US" sz="2800">
                <a:solidFill>
                  <a:srgbClr val="000000"/>
                </a:solidFill>
                <a:latin typeface="DFKai-SB"/>
                <a:ea typeface="DFKai-SB"/>
                <a:cs typeface="DFKai-SB"/>
                <a:sym typeface="DFKai-SB"/>
              </a:rPr>
              <a:t>二手書交易平台(學務處)</a:t>
            </a:r>
            <a:endParaRPr/>
          </a:p>
        </p:txBody>
      </p:sp>
      <p:sp>
        <p:nvSpPr>
          <p:cNvPr id="765" name="Google Shape;765;p53"/>
          <p:cNvSpPr txBox="1"/>
          <p:nvPr/>
        </p:nvSpPr>
        <p:spPr>
          <a:xfrm>
            <a:off x="8533606" y="6237287"/>
            <a:ext cx="213360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FFFFFF"/>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766" name="Google Shape;766;p53"/>
          <p:cNvSpPr txBox="1"/>
          <p:nvPr>
            <p:ph idx="1" type="body"/>
          </p:nvPr>
        </p:nvSpPr>
        <p:spPr>
          <a:xfrm>
            <a:off x="240582" y="247438"/>
            <a:ext cx="5760900" cy="12540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E46C0A"/>
              </a:buClr>
              <a:buSzPts val="7200"/>
              <a:buNone/>
            </a:pPr>
            <a:r>
              <a:rPr lang="en-US" sz="7200">
                <a:solidFill>
                  <a:srgbClr val="E46C0A"/>
                </a:solidFill>
              </a:rPr>
              <a:t>提醒各位同學</a:t>
            </a:r>
            <a:endParaRPr/>
          </a:p>
        </p:txBody>
      </p:sp>
      <p:pic>
        <p:nvPicPr>
          <p:cNvPr descr="C:\Users\User\AppData\Local\Microsoft\Windows\Temporary Internet Files\Content.IE5\8635QJ0V\Attention[1].gif" id="767" name="Google Shape;767;p53"/>
          <p:cNvPicPr preferRelativeResize="0"/>
          <p:nvPr/>
        </p:nvPicPr>
        <p:blipFill rotWithShape="1">
          <a:blip r:embed="rId5">
            <a:alphaModFix/>
          </a:blip>
          <a:srcRect b="0" l="0" r="0" t="0"/>
          <a:stretch/>
        </p:blipFill>
        <p:spPr>
          <a:xfrm>
            <a:off x="159244" y="1617501"/>
            <a:ext cx="3671887" cy="277653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g242245b5dfa_0_220"/>
          <p:cNvSpPr txBox="1"/>
          <p:nvPr>
            <p:ph idx="4294967295" type="body"/>
          </p:nvPr>
        </p:nvSpPr>
        <p:spPr>
          <a:xfrm>
            <a:off x="624334" y="1196975"/>
            <a:ext cx="10709100" cy="5089500"/>
          </a:xfrm>
          <a:prstGeom prst="rect">
            <a:avLst/>
          </a:prstGeom>
          <a:noFill/>
          <a:ln>
            <a:noFill/>
          </a:ln>
        </p:spPr>
        <p:txBody>
          <a:bodyPr anchorCtr="0" anchor="t" bIns="45700" lIns="91425" spcFirstLastPara="1" rIns="91425" wrap="square" tIns="45700">
            <a:noAutofit/>
          </a:bodyPr>
          <a:lstStyle/>
          <a:p>
            <a:pPr indent="-514350" lvl="0" marL="514350" marR="0" rtl="0" algn="l">
              <a:lnSpc>
                <a:spcPct val="142857"/>
              </a:lnSpc>
              <a:spcBef>
                <a:spcPts val="0"/>
              </a:spcBef>
              <a:spcAft>
                <a:spcPts val="0"/>
              </a:spcAft>
              <a:buClr>
                <a:schemeClr val="hlink"/>
              </a:buClr>
              <a:buSzPts val="2800"/>
              <a:buFont typeface="Noto Sans Symbols"/>
              <a:buNone/>
            </a:pPr>
            <a:r>
              <a:rPr i="0" lang="en-US" sz="3500" u="none">
                <a:solidFill>
                  <a:srgbClr val="003300"/>
                </a:solidFill>
                <a:latin typeface="Overlock"/>
                <a:ea typeface="Overlock"/>
                <a:cs typeface="Overlock"/>
                <a:sym typeface="Overlock"/>
              </a:rPr>
              <a:t>1. Please use the original edition textbooks. </a:t>
            </a:r>
            <a:endParaRPr sz="3500">
              <a:latin typeface="Overlock"/>
              <a:ea typeface="Overlock"/>
              <a:cs typeface="Overlock"/>
              <a:sym typeface="Overlock"/>
            </a:endParaRPr>
          </a:p>
          <a:p>
            <a:pPr indent="-514350" lvl="0" marL="514350" marR="0" rtl="0" algn="l">
              <a:lnSpc>
                <a:spcPct val="142857"/>
              </a:lnSpc>
              <a:spcBef>
                <a:spcPts val="560"/>
              </a:spcBef>
              <a:spcAft>
                <a:spcPts val="0"/>
              </a:spcAft>
              <a:buClr>
                <a:schemeClr val="hlink"/>
              </a:buClr>
              <a:buSzPts val="2800"/>
              <a:buFont typeface="Noto Sans Symbols"/>
              <a:buNone/>
            </a:pPr>
            <a:r>
              <a:t/>
            </a:r>
            <a:endParaRPr i="0" sz="3500" u="none">
              <a:solidFill>
                <a:srgbClr val="003300"/>
              </a:solidFill>
              <a:latin typeface="Overlock"/>
              <a:ea typeface="Overlock"/>
              <a:cs typeface="Overlock"/>
              <a:sym typeface="Overlock"/>
            </a:endParaRPr>
          </a:p>
          <a:p>
            <a:pPr indent="-514350" lvl="0" marL="514350" marR="0" rtl="0" algn="l">
              <a:lnSpc>
                <a:spcPct val="142857"/>
              </a:lnSpc>
              <a:spcBef>
                <a:spcPts val="560"/>
              </a:spcBef>
              <a:spcAft>
                <a:spcPts val="0"/>
              </a:spcAft>
              <a:buClr>
                <a:schemeClr val="hlink"/>
              </a:buClr>
              <a:buSzPts val="2800"/>
              <a:buFont typeface="Noto Sans Symbols"/>
              <a:buNone/>
            </a:pPr>
            <a:r>
              <a:rPr i="0" lang="en-US" sz="3500" u="none">
                <a:solidFill>
                  <a:srgbClr val="003300"/>
                </a:solidFill>
                <a:latin typeface="Overlock"/>
                <a:ea typeface="Overlock"/>
                <a:cs typeface="Overlock"/>
                <a:sym typeface="Overlock"/>
              </a:rPr>
              <a:t>2. Sell/Buy second-hand textbooks via E-Da Bookstore </a:t>
            </a:r>
            <a:endParaRPr i="0" sz="3500" u="none">
              <a:solidFill>
                <a:srgbClr val="003300"/>
              </a:solidFill>
              <a:latin typeface="Overlock"/>
              <a:ea typeface="Overlock"/>
              <a:cs typeface="Overlock"/>
              <a:sym typeface="Overlock"/>
            </a:endParaRPr>
          </a:p>
          <a:p>
            <a:pPr indent="-514350" lvl="0" marL="514350" marR="0" rtl="0" algn="l">
              <a:lnSpc>
                <a:spcPct val="142857"/>
              </a:lnSpc>
              <a:spcBef>
                <a:spcPts val="560"/>
              </a:spcBef>
              <a:spcAft>
                <a:spcPts val="0"/>
              </a:spcAft>
              <a:buClr>
                <a:schemeClr val="hlink"/>
              </a:buClr>
              <a:buSzPts val="2800"/>
              <a:buFont typeface="Noto Sans Symbols"/>
              <a:buNone/>
            </a:pPr>
            <a:r>
              <a:rPr lang="en-US" sz="3500">
                <a:solidFill>
                  <a:srgbClr val="003300"/>
                </a:solidFill>
                <a:latin typeface="Overlock"/>
                <a:ea typeface="Overlock"/>
                <a:cs typeface="Overlock"/>
                <a:sym typeface="Overlock"/>
              </a:rPr>
              <a:t>    </a:t>
            </a:r>
            <a:r>
              <a:rPr i="0" lang="en-US" sz="3500" u="none">
                <a:solidFill>
                  <a:srgbClr val="003300"/>
                </a:solidFill>
                <a:latin typeface="Overlock"/>
                <a:ea typeface="Overlock"/>
                <a:cs typeface="Overlock"/>
                <a:sym typeface="Overlock"/>
              </a:rPr>
              <a:t>(in Student Activity Center). </a:t>
            </a:r>
            <a:endParaRPr sz="3500">
              <a:latin typeface="Overlock"/>
              <a:ea typeface="Overlock"/>
              <a:cs typeface="Overlock"/>
              <a:sym typeface="Overlock"/>
            </a:endParaRPr>
          </a:p>
        </p:txBody>
      </p:sp>
      <p:sp>
        <p:nvSpPr>
          <p:cNvPr id="773" name="Google Shape;773;g242245b5dfa_0_220"/>
          <p:cNvSpPr txBox="1"/>
          <p:nvPr/>
        </p:nvSpPr>
        <p:spPr>
          <a:xfrm>
            <a:off x="143914" y="14287"/>
            <a:ext cx="12192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600"/>
              <a:buFont typeface="Calibri"/>
              <a:buNone/>
            </a:pPr>
            <a:r>
              <a:rPr b="1" i="0" lang="en-US" sz="3600" u="none" cap="none" strike="noStrike">
                <a:solidFill>
                  <a:schemeClr val="lt1"/>
                </a:solidFill>
                <a:latin typeface="Calibri"/>
                <a:ea typeface="Calibri"/>
                <a:cs typeface="Calibri"/>
                <a:sym typeface="Calibri"/>
              </a:rPr>
              <a:t>Abide by the Intellectual Property Rights</a:t>
            </a:r>
            <a:endParaRPr b="0" i="0" sz="1400" u="none" cap="none" strike="noStrike">
              <a:solidFill>
                <a:srgbClr val="000000"/>
              </a:solidFill>
              <a:latin typeface="Arial"/>
              <a:ea typeface="Arial"/>
              <a:cs typeface="Arial"/>
              <a:sym typeface="Arial"/>
            </a:endParaRPr>
          </a:p>
        </p:txBody>
      </p:sp>
      <p:sp>
        <p:nvSpPr>
          <p:cNvPr id="774" name="Google Shape;774;g242245b5dfa_0_220"/>
          <p:cNvSpPr/>
          <p:nvPr/>
        </p:nvSpPr>
        <p:spPr>
          <a:xfrm>
            <a:off x="10990407" y="6021387"/>
            <a:ext cx="1100700" cy="576300"/>
          </a:xfrm>
          <a:prstGeom prst="ellipse">
            <a:avLst/>
          </a:prstGeom>
          <a:solidFill>
            <a:srgbClr val="ABD3B1"/>
          </a:solidFill>
          <a:ln cap="flat" cmpd="sng" w="25400">
            <a:solidFill>
              <a:srgbClr val="7D9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3300"/>
              </a:buClr>
              <a:buSzPts val="2200"/>
              <a:buFont typeface="Rockwell"/>
              <a:buNone/>
            </a:pPr>
            <a:r>
              <a:rPr b="1" i="0" lang="en-US" sz="2200" u="none" cap="none" strike="noStrike">
                <a:solidFill>
                  <a:srgbClr val="003300"/>
                </a:solidFill>
                <a:latin typeface="Rockwell"/>
                <a:ea typeface="Rockwell"/>
                <a:cs typeface="Rockwell"/>
                <a:sym typeface="Rockwell"/>
              </a:rPr>
              <a:t>17</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57"/>
          <p:cNvSpPr txBox="1"/>
          <p:nvPr>
            <p:ph type="title"/>
          </p:nvPr>
        </p:nvSpPr>
        <p:spPr>
          <a:xfrm>
            <a:off x="2639672" y="2421072"/>
            <a:ext cx="7607896" cy="777774"/>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800"/>
              <a:t>圖書與資訊處</a:t>
            </a:r>
            <a:endParaRPr sz="4800"/>
          </a:p>
          <a:p>
            <a:pPr indent="0" lvl="0" marL="0" rtl="0" algn="ctr">
              <a:lnSpc>
                <a:spcPct val="100000"/>
              </a:lnSpc>
              <a:spcBef>
                <a:spcPts val="0"/>
              </a:spcBef>
              <a:spcAft>
                <a:spcPts val="0"/>
              </a:spcAft>
              <a:buClr>
                <a:schemeClr val="dk1"/>
              </a:buClr>
              <a:buSzPts val="1400"/>
              <a:buFont typeface="Arial"/>
              <a:buNone/>
            </a:pPr>
            <a:r>
              <a:rPr lang="en-US" sz="4800"/>
              <a:t>Office of Library and Information Services</a:t>
            </a:r>
            <a:endParaRPr sz="4800"/>
          </a:p>
        </p:txBody>
      </p:sp>
      <p:sp>
        <p:nvSpPr>
          <p:cNvPr id="781" name="Google Shape;781;p57"/>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60"/>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內容</a:t>
            </a:r>
            <a:endParaRPr/>
          </a:p>
        </p:txBody>
      </p:sp>
      <p:sp>
        <p:nvSpPr>
          <p:cNvPr id="787" name="Google Shape;787;p60"/>
          <p:cNvSpPr txBox="1"/>
          <p:nvPr>
            <p:ph idx="1" type="body"/>
          </p:nvPr>
        </p:nvSpPr>
        <p:spPr>
          <a:xfrm>
            <a:off x="1583060" y="1196975"/>
            <a:ext cx="9997832" cy="4929188"/>
          </a:xfrm>
          <a:prstGeom prst="rect">
            <a:avLst/>
          </a:prstGeom>
          <a:noFill/>
          <a:ln>
            <a:noFill/>
          </a:ln>
        </p:spPr>
        <p:txBody>
          <a:bodyPr anchorCtr="0" anchor="t" bIns="45700" lIns="91425" spcFirstLastPara="1" rIns="91425" wrap="square" tIns="45700">
            <a:noAutofit/>
          </a:bodyPr>
          <a:lstStyle/>
          <a:p>
            <a:pPr indent="-342866" lvl="0" marL="342866" rtl="0" algn="l">
              <a:lnSpc>
                <a:spcPct val="100000"/>
              </a:lnSpc>
              <a:spcBef>
                <a:spcPts val="0"/>
              </a:spcBef>
              <a:spcAft>
                <a:spcPts val="0"/>
              </a:spcAft>
              <a:buClr>
                <a:schemeClr val="lt1"/>
              </a:buClr>
              <a:buSzPts val="3200"/>
              <a:buFont typeface="Arial"/>
              <a:buChar char="•"/>
            </a:pPr>
            <a:r>
              <a:rPr lang="en-US" sz="3200"/>
              <a:t>義守大學網頁服務</a:t>
            </a:r>
            <a:endParaRPr sz="3200"/>
          </a:p>
          <a:p>
            <a:pPr indent="-342866" lvl="0" marL="342866" rtl="0" algn="l">
              <a:lnSpc>
                <a:spcPct val="100000"/>
              </a:lnSpc>
              <a:spcBef>
                <a:spcPts val="640"/>
              </a:spcBef>
              <a:spcAft>
                <a:spcPts val="0"/>
              </a:spcAft>
              <a:buClr>
                <a:schemeClr val="lt1"/>
              </a:buClr>
              <a:buSzPts val="3200"/>
              <a:buFont typeface="Arial"/>
              <a:buChar char="•"/>
            </a:pPr>
            <a:r>
              <a:rPr lang="en-US" sz="3200"/>
              <a:t>學生宿舍網路</a:t>
            </a:r>
            <a:endParaRPr sz="3200"/>
          </a:p>
          <a:p>
            <a:pPr indent="-342866" lvl="0" marL="342866" rtl="0" algn="l">
              <a:lnSpc>
                <a:spcPct val="100000"/>
              </a:lnSpc>
              <a:spcBef>
                <a:spcPts val="640"/>
              </a:spcBef>
              <a:spcAft>
                <a:spcPts val="0"/>
              </a:spcAft>
              <a:buClr>
                <a:schemeClr val="lt1"/>
              </a:buClr>
              <a:buSzPts val="3200"/>
              <a:buFont typeface="Arial"/>
              <a:buChar char="•"/>
            </a:pPr>
            <a:r>
              <a:rPr lang="en-US" sz="3200"/>
              <a:t>校園授權軟體</a:t>
            </a:r>
            <a:endParaRPr sz="3200"/>
          </a:p>
          <a:p>
            <a:pPr indent="-342866" lvl="0" marL="342866" rtl="0" algn="l">
              <a:lnSpc>
                <a:spcPct val="100000"/>
              </a:lnSpc>
              <a:spcBef>
                <a:spcPts val="640"/>
              </a:spcBef>
              <a:spcAft>
                <a:spcPts val="0"/>
              </a:spcAft>
              <a:buClr>
                <a:schemeClr val="lt1"/>
              </a:buClr>
              <a:buSzPts val="3200"/>
              <a:buFont typeface="Arial"/>
              <a:buChar char="•"/>
            </a:pPr>
            <a:r>
              <a:rPr lang="en-US" sz="3200"/>
              <a:t>電子郵件服務與Office365</a:t>
            </a:r>
            <a:endParaRPr/>
          </a:p>
          <a:p>
            <a:pPr indent="-342866" lvl="0" marL="342866" rtl="0" algn="l">
              <a:lnSpc>
                <a:spcPct val="100000"/>
              </a:lnSpc>
              <a:spcBef>
                <a:spcPts val="640"/>
              </a:spcBef>
              <a:spcAft>
                <a:spcPts val="0"/>
              </a:spcAft>
              <a:buClr>
                <a:schemeClr val="lt1"/>
              </a:buClr>
              <a:buSzPts val="3200"/>
              <a:buFont typeface="Arial"/>
              <a:buChar char="•"/>
            </a:pPr>
            <a:r>
              <a:rPr lang="en-US" sz="3200"/>
              <a:t>校園無線網路</a:t>
            </a:r>
            <a:endParaRPr sz="3200"/>
          </a:p>
          <a:p>
            <a:pPr indent="-342866" lvl="0" marL="342866" rtl="0" algn="l">
              <a:lnSpc>
                <a:spcPct val="100000"/>
              </a:lnSpc>
              <a:spcBef>
                <a:spcPts val="640"/>
              </a:spcBef>
              <a:spcAft>
                <a:spcPts val="0"/>
              </a:spcAft>
              <a:buClr>
                <a:schemeClr val="lt1"/>
              </a:buClr>
              <a:buSzPts val="3200"/>
              <a:buFont typeface="Arial"/>
              <a:buChar char="•"/>
            </a:pPr>
            <a:r>
              <a:rPr lang="en-US" sz="3200"/>
              <a:t>媒體實作教室</a:t>
            </a:r>
            <a:endParaRPr sz="3200"/>
          </a:p>
          <a:p>
            <a:pPr indent="-342866" lvl="0" marL="342866" rtl="0" algn="l">
              <a:lnSpc>
                <a:spcPct val="100000"/>
              </a:lnSpc>
              <a:spcBef>
                <a:spcPts val="640"/>
              </a:spcBef>
              <a:spcAft>
                <a:spcPts val="0"/>
              </a:spcAft>
              <a:buClr>
                <a:schemeClr val="lt1"/>
              </a:buClr>
              <a:buSzPts val="3200"/>
              <a:buFont typeface="Arial"/>
              <a:buChar char="•"/>
            </a:pPr>
            <a:r>
              <a:rPr lang="en-US" sz="3200"/>
              <a:t>應用資訊系統</a:t>
            </a:r>
            <a:endParaRPr sz="3200"/>
          </a:p>
          <a:p>
            <a:pPr indent="-342866" lvl="0" marL="342866" rtl="0" algn="l">
              <a:lnSpc>
                <a:spcPct val="100000"/>
              </a:lnSpc>
              <a:spcBef>
                <a:spcPts val="640"/>
              </a:spcBef>
              <a:spcAft>
                <a:spcPts val="0"/>
              </a:spcAft>
              <a:buClr>
                <a:schemeClr val="lt1"/>
              </a:buClr>
              <a:buSzPts val="3200"/>
              <a:buFont typeface="Arial"/>
              <a:buChar char="•"/>
            </a:pPr>
            <a:r>
              <a:rPr lang="en-US" sz="3200"/>
              <a:t>學習系統</a:t>
            </a:r>
            <a:endParaRPr sz="3200"/>
          </a:p>
        </p:txBody>
      </p:sp>
      <p:sp>
        <p:nvSpPr>
          <p:cNvPr id="788" name="Google Shape;788;p60"/>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58"/>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Contents</a:t>
            </a:r>
            <a:endParaRPr/>
          </a:p>
        </p:txBody>
      </p:sp>
      <p:sp>
        <p:nvSpPr>
          <p:cNvPr id="794" name="Google Shape;794;p58"/>
          <p:cNvSpPr txBox="1"/>
          <p:nvPr>
            <p:ph idx="1" type="body"/>
          </p:nvPr>
        </p:nvSpPr>
        <p:spPr>
          <a:xfrm>
            <a:off x="1583060" y="1196975"/>
            <a:ext cx="9997832" cy="4929188"/>
          </a:xfrm>
          <a:prstGeom prst="rect">
            <a:avLst/>
          </a:prstGeom>
          <a:noFill/>
          <a:ln>
            <a:noFill/>
          </a:ln>
        </p:spPr>
        <p:txBody>
          <a:bodyPr anchorCtr="0" anchor="t" bIns="45700" lIns="91425" spcFirstLastPara="1" rIns="91425" wrap="square" tIns="45700">
            <a:noAutofit/>
          </a:bodyPr>
          <a:lstStyle/>
          <a:p>
            <a:pPr indent="-342866" lvl="0" marL="342866" rtl="0" algn="l">
              <a:lnSpc>
                <a:spcPct val="100000"/>
              </a:lnSpc>
              <a:spcBef>
                <a:spcPts val="0"/>
              </a:spcBef>
              <a:spcAft>
                <a:spcPts val="0"/>
              </a:spcAft>
              <a:buClr>
                <a:schemeClr val="lt1"/>
              </a:buClr>
              <a:buSzPts val="3200"/>
              <a:buFont typeface="Arial"/>
              <a:buChar char="•"/>
            </a:pPr>
            <a:r>
              <a:rPr lang="en-US" sz="3200"/>
              <a:t>ISU Web Service</a:t>
            </a:r>
            <a:endParaRPr/>
          </a:p>
          <a:p>
            <a:pPr indent="-342866" lvl="0" marL="342866" rtl="0" algn="l">
              <a:lnSpc>
                <a:spcPct val="100000"/>
              </a:lnSpc>
              <a:spcBef>
                <a:spcPts val="640"/>
              </a:spcBef>
              <a:spcAft>
                <a:spcPts val="0"/>
              </a:spcAft>
              <a:buClr>
                <a:schemeClr val="lt1"/>
              </a:buClr>
              <a:buSzPts val="3200"/>
              <a:buFont typeface="Arial"/>
              <a:buChar char="•"/>
            </a:pPr>
            <a:r>
              <a:rPr lang="en-US" sz="3200"/>
              <a:t>Dormitory Network</a:t>
            </a:r>
            <a:endParaRPr/>
          </a:p>
          <a:p>
            <a:pPr indent="-342866" lvl="0" marL="342866" rtl="0" algn="l">
              <a:lnSpc>
                <a:spcPct val="100000"/>
              </a:lnSpc>
              <a:spcBef>
                <a:spcPts val="640"/>
              </a:spcBef>
              <a:spcAft>
                <a:spcPts val="0"/>
              </a:spcAft>
              <a:buClr>
                <a:schemeClr val="lt1"/>
              </a:buClr>
              <a:buSzPts val="3200"/>
              <a:buFont typeface="Arial"/>
              <a:buChar char="•"/>
            </a:pPr>
            <a:r>
              <a:rPr lang="en-US" sz="3200"/>
              <a:t>Campus Student Software Authorization</a:t>
            </a:r>
            <a:endParaRPr/>
          </a:p>
          <a:p>
            <a:pPr indent="-342866" lvl="0" marL="342866" rtl="0" algn="l">
              <a:lnSpc>
                <a:spcPct val="100000"/>
              </a:lnSpc>
              <a:spcBef>
                <a:spcPts val="640"/>
              </a:spcBef>
              <a:spcAft>
                <a:spcPts val="0"/>
              </a:spcAft>
              <a:buClr>
                <a:schemeClr val="lt1"/>
              </a:buClr>
              <a:buSzPts val="3200"/>
              <a:buFont typeface="Arial"/>
              <a:buChar char="•"/>
            </a:pPr>
            <a:r>
              <a:rPr lang="en-US" sz="3200"/>
              <a:t>Mail Service(Office 365)</a:t>
            </a:r>
            <a:endParaRPr/>
          </a:p>
          <a:p>
            <a:pPr indent="-342866" lvl="0" marL="342866" rtl="0" algn="l">
              <a:lnSpc>
                <a:spcPct val="100000"/>
              </a:lnSpc>
              <a:spcBef>
                <a:spcPts val="640"/>
              </a:spcBef>
              <a:spcAft>
                <a:spcPts val="0"/>
              </a:spcAft>
              <a:buClr>
                <a:schemeClr val="lt1"/>
              </a:buClr>
              <a:buSzPts val="3200"/>
              <a:buFont typeface="Arial"/>
              <a:buChar char="•"/>
            </a:pPr>
            <a:r>
              <a:rPr lang="en-US" sz="3200"/>
              <a:t>Instructions on ISU Wi-Fi Connections</a:t>
            </a:r>
            <a:endParaRPr/>
          </a:p>
          <a:p>
            <a:pPr indent="-342866" lvl="0" marL="342866" rtl="0" algn="l">
              <a:lnSpc>
                <a:spcPct val="100000"/>
              </a:lnSpc>
              <a:spcBef>
                <a:spcPts val="640"/>
              </a:spcBef>
              <a:spcAft>
                <a:spcPts val="0"/>
              </a:spcAft>
              <a:buClr>
                <a:schemeClr val="lt1"/>
              </a:buClr>
              <a:buSzPts val="3200"/>
              <a:buFont typeface="Arial"/>
              <a:buChar char="•"/>
            </a:pPr>
            <a:r>
              <a:rPr lang="en-US" sz="3200"/>
              <a:t>Media commons</a:t>
            </a:r>
            <a:endParaRPr/>
          </a:p>
          <a:p>
            <a:pPr indent="-342866" lvl="0" marL="342866" rtl="0" algn="l">
              <a:lnSpc>
                <a:spcPct val="100000"/>
              </a:lnSpc>
              <a:spcBef>
                <a:spcPts val="640"/>
              </a:spcBef>
              <a:spcAft>
                <a:spcPts val="0"/>
              </a:spcAft>
              <a:buClr>
                <a:schemeClr val="lt1"/>
              </a:buClr>
              <a:buSzPts val="3200"/>
              <a:buFont typeface="Arial"/>
              <a:buChar char="•"/>
            </a:pPr>
            <a:r>
              <a:rPr lang="en-US" sz="3200"/>
              <a:t>Information System</a:t>
            </a:r>
            <a:endParaRPr/>
          </a:p>
          <a:p>
            <a:pPr indent="-342866" lvl="0" marL="342866" rtl="0" algn="l">
              <a:lnSpc>
                <a:spcPct val="100000"/>
              </a:lnSpc>
              <a:spcBef>
                <a:spcPts val="640"/>
              </a:spcBef>
              <a:spcAft>
                <a:spcPts val="0"/>
              </a:spcAft>
              <a:buClr>
                <a:schemeClr val="lt1"/>
              </a:buClr>
              <a:buSzPts val="3200"/>
              <a:buFont typeface="Arial"/>
              <a:buChar char="•"/>
            </a:pPr>
            <a:r>
              <a:rPr lang="en-US" sz="3200"/>
              <a:t>Learning System</a:t>
            </a:r>
            <a:endParaRPr/>
          </a:p>
        </p:txBody>
      </p:sp>
      <p:sp>
        <p:nvSpPr>
          <p:cNvPr id="795" name="Google Shape;795;p58"/>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62"/>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ISU English WEB</a:t>
            </a:r>
            <a:endParaRPr/>
          </a:p>
        </p:txBody>
      </p:sp>
      <p:sp>
        <p:nvSpPr>
          <p:cNvPr id="801" name="Google Shape;801;p62"/>
          <p:cNvSpPr txBox="1"/>
          <p:nvPr>
            <p:ph idx="1" type="body"/>
          </p:nvPr>
        </p:nvSpPr>
        <p:spPr>
          <a:xfrm>
            <a:off x="2782525" y="1268697"/>
            <a:ext cx="7498374" cy="4928545"/>
          </a:xfrm>
          <a:prstGeom prst="rect">
            <a:avLst/>
          </a:prstGeom>
          <a:noFill/>
          <a:ln>
            <a:noFill/>
          </a:ln>
        </p:spPr>
        <p:txBody>
          <a:bodyPr anchorCtr="0" anchor="t" bIns="45700" lIns="91425" spcFirstLastPara="1" rIns="91425" wrap="square" tIns="45700">
            <a:noAutofit/>
          </a:bodyPr>
          <a:lstStyle/>
          <a:p>
            <a:pPr indent="-342866" lvl="0" marL="342866" rtl="0" algn="l">
              <a:lnSpc>
                <a:spcPct val="100000"/>
              </a:lnSpc>
              <a:spcBef>
                <a:spcPts val="0"/>
              </a:spcBef>
              <a:spcAft>
                <a:spcPts val="0"/>
              </a:spcAft>
              <a:buClr>
                <a:schemeClr val="lt1"/>
              </a:buClr>
              <a:buSzPts val="2400"/>
              <a:buFont typeface="Arial"/>
              <a:buChar char="•"/>
            </a:pPr>
            <a:r>
              <a:rPr lang="en-US" u="sng">
                <a:solidFill>
                  <a:schemeClr val="hlink"/>
                </a:solidFill>
                <a:hlinkClick r:id="rId3"/>
              </a:rPr>
              <a:t>http://www.isu.edu.tw/en1</a:t>
            </a:r>
            <a:endParaRPr/>
          </a:p>
          <a:p>
            <a:pPr indent="-190463" lvl="0" marL="342866" rtl="0" algn="l">
              <a:lnSpc>
                <a:spcPct val="100000"/>
              </a:lnSpc>
              <a:spcBef>
                <a:spcPts val="480"/>
              </a:spcBef>
              <a:spcAft>
                <a:spcPts val="0"/>
              </a:spcAft>
              <a:buClr>
                <a:schemeClr val="lt1"/>
              </a:buClr>
              <a:buSzPts val="2400"/>
              <a:buFont typeface="Arial"/>
              <a:buNone/>
            </a:pPr>
            <a:r>
              <a:t/>
            </a:r>
            <a:endParaRPr/>
          </a:p>
        </p:txBody>
      </p:sp>
      <p:sp>
        <p:nvSpPr>
          <p:cNvPr id="802" name="Google Shape;802;p62"/>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id="803" name="Google Shape;803;p62"/>
          <p:cNvPicPr preferRelativeResize="0"/>
          <p:nvPr/>
        </p:nvPicPr>
        <p:blipFill rotWithShape="1">
          <a:blip r:embed="rId4">
            <a:alphaModFix/>
          </a:blip>
          <a:srcRect b="0" l="0" r="0" t="0"/>
          <a:stretch/>
        </p:blipFill>
        <p:spPr>
          <a:xfrm>
            <a:off x="2449196" y="2060753"/>
            <a:ext cx="8022180" cy="375236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14"/>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圖資處網頁服務</a:t>
            </a:r>
            <a:endParaRPr/>
          </a:p>
        </p:txBody>
      </p:sp>
      <p:sp>
        <p:nvSpPr>
          <p:cNvPr id="809" name="Google Shape;809;p14"/>
          <p:cNvSpPr txBox="1"/>
          <p:nvPr>
            <p:ph idx="1" type="body"/>
          </p:nvPr>
        </p:nvSpPr>
        <p:spPr>
          <a:xfrm>
            <a:off x="1583060" y="1196975"/>
            <a:ext cx="9997832" cy="4929188"/>
          </a:xfrm>
          <a:prstGeom prst="rect">
            <a:avLst/>
          </a:prstGeom>
          <a:noFill/>
          <a:ln>
            <a:noFill/>
          </a:ln>
        </p:spPr>
        <p:txBody>
          <a:bodyPr anchorCtr="0" anchor="t" bIns="45700" lIns="91425" spcFirstLastPara="1" rIns="91425" wrap="square" tIns="45700">
            <a:noAutofit/>
          </a:bodyPr>
          <a:lstStyle/>
          <a:p>
            <a:pPr indent="-190463" lvl="0" marL="342866" rtl="0" algn="l">
              <a:lnSpc>
                <a:spcPct val="100000"/>
              </a:lnSpc>
              <a:spcBef>
                <a:spcPts val="0"/>
              </a:spcBef>
              <a:spcAft>
                <a:spcPts val="0"/>
              </a:spcAft>
              <a:buClr>
                <a:schemeClr val="lt1"/>
              </a:buClr>
              <a:buSzPts val="2400"/>
              <a:buFont typeface="Arial"/>
              <a:buNone/>
            </a:pPr>
            <a:r>
              <a:t/>
            </a:r>
            <a:endParaRPr/>
          </a:p>
        </p:txBody>
      </p:sp>
      <p:sp>
        <p:nvSpPr>
          <p:cNvPr id="810" name="Google Shape;810;p14"/>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id="811" name="Google Shape;811;p14"/>
          <p:cNvPicPr preferRelativeResize="0"/>
          <p:nvPr/>
        </p:nvPicPr>
        <p:blipFill rotWithShape="1">
          <a:blip r:embed="rId3">
            <a:alphaModFix/>
          </a:blip>
          <a:srcRect b="0" l="0" r="0" t="0"/>
          <a:stretch/>
        </p:blipFill>
        <p:spPr>
          <a:xfrm>
            <a:off x="2999987" y="1311551"/>
            <a:ext cx="7484088" cy="469997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16"/>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Web Path</a:t>
            </a:r>
            <a:endParaRPr/>
          </a:p>
        </p:txBody>
      </p:sp>
      <p:sp>
        <p:nvSpPr>
          <p:cNvPr id="817" name="Google Shape;817;p16"/>
          <p:cNvSpPr txBox="1"/>
          <p:nvPr>
            <p:ph idx="1" type="body"/>
          </p:nvPr>
        </p:nvSpPr>
        <p:spPr>
          <a:xfrm>
            <a:off x="1583060" y="1196975"/>
            <a:ext cx="9997832" cy="4929188"/>
          </a:xfrm>
          <a:prstGeom prst="rect">
            <a:avLst/>
          </a:prstGeom>
          <a:noFill/>
          <a:ln>
            <a:noFill/>
          </a:ln>
        </p:spPr>
        <p:txBody>
          <a:bodyPr anchorCtr="0" anchor="t" bIns="45700" lIns="91425" spcFirstLastPara="1" rIns="91425" wrap="square" tIns="45700">
            <a:noAutofit/>
          </a:bodyPr>
          <a:lstStyle/>
          <a:p>
            <a:pPr indent="-342866" lvl="0" marL="342866" rtl="0" algn="l">
              <a:lnSpc>
                <a:spcPct val="100000"/>
              </a:lnSpc>
              <a:spcBef>
                <a:spcPts val="0"/>
              </a:spcBef>
              <a:spcAft>
                <a:spcPts val="0"/>
              </a:spcAft>
              <a:buClr>
                <a:schemeClr val="lt1"/>
              </a:buClr>
              <a:buSzPts val="2400"/>
              <a:buFont typeface="Arial"/>
              <a:buChar char="•"/>
            </a:pPr>
            <a:r>
              <a:rPr lang="en-US"/>
              <a:t>English web-&gt;Administration-&gt;Office of Library and Information Services</a:t>
            </a:r>
            <a:endParaRPr/>
          </a:p>
        </p:txBody>
      </p:sp>
      <p:sp>
        <p:nvSpPr>
          <p:cNvPr id="818" name="Google Shape;818;p16"/>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id="819" name="Google Shape;819;p16"/>
          <p:cNvPicPr preferRelativeResize="0"/>
          <p:nvPr/>
        </p:nvPicPr>
        <p:blipFill rotWithShape="1">
          <a:blip r:embed="rId3">
            <a:alphaModFix/>
          </a:blip>
          <a:srcRect b="0" l="0" r="0" t="0"/>
          <a:stretch/>
        </p:blipFill>
        <p:spPr>
          <a:xfrm>
            <a:off x="3358712" y="2429005"/>
            <a:ext cx="6520601" cy="40317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65"/>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學生宿舍網路</a:t>
            </a:r>
            <a:endParaRPr/>
          </a:p>
        </p:txBody>
      </p:sp>
      <p:sp>
        <p:nvSpPr>
          <p:cNvPr id="826" name="Google Shape;826;p65"/>
          <p:cNvSpPr txBox="1"/>
          <p:nvPr>
            <p:ph idx="1" type="body"/>
          </p:nvPr>
        </p:nvSpPr>
        <p:spPr>
          <a:xfrm>
            <a:off x="2238173" y="1531961"/>
            <a:ext cx="8687479" cy="3984999"/>
          </a:xfrm>
          <a:prstGeom prst="rect">
            <a:avLst/>
          </a:prstGeom>
          <a:noFill/>
          <a:ln>
            <a:noFill/>
          </a:ln>
        </p:spPr>
        <p:txBody>
          <a:bodyPr anchorCtr="0" anchor="t" bIns="45700" lIns="91425" spcFirstLastPara="1" rIns="91425" wrap="square" tIns="45700">
            <a:noAutofit/>
          </a:bodyPr>
          <a:lstStyle/>
          <a:p>
            <a:pPr indent="-342866" lvl="0" marL="342866" rtl="0" algn="l">
              <a:lnSpc>
                <a:spcPct val="100000"/>
              </a:lnSpc>
              <a:spcBef>
                <a:spcPts val="0"/>
              </a:spcBef>
              <a:spcAft>
                <a:spcPts val="0"/>
              </a:spcAft>
              <a:buClr>
                <a:schemeClr val="lt1"/>
              </a:buClr>
              <a:buSzPts val="2800"/>
              <a:buFont typeface="Arial"/>
              <a:buChar char="•"/>
            </a:pPr>
            <a:r>
              <a:rPr lang="en-US" sz="2800"/>
              <a:t>網路故障排除</a:t>
            </a:r>
            <a:endParaRPr/>
          </a:p>
          <a:p>
            <a:pPr indent="-285721" lvl="1" marL="742876" rtl="0" algn="l">
              <a:lnSpc>
                <a:spcPct val="100000"/>
              </a:lnSpc>
              <a:spcBef>
                <a:spcPts val="480"/>
              </a:spcBef>
              <a:spcAft>
                <a:spcPts val="0"/>
              </a:spcAft>
              <a:buClr>
                <a:schemeClr val="lt1"/>
              </a:buClr>
              <a:buSzPts val="2400"/>
              <a:buFont typeface="Arial"/>
              <a:buChar char="–"/>
            </a:pPr>
            <a:r>
              <a:rPr lang="en-US" sz="2400"/>
              <a:t> 宿舍管理站工讀生服務時間 19:00 to 23:00.</a:t>
            </a:r>
            <a:endParaRPr sz="2400"/>
          </a:p>
          <a:p>
            <a:pPr indent="-342866" lvl="0" marL="342866" rtl="0" algn="l">
              <a:lnSpc>
                <a:spcPct val="100000"/>
              </a:lnSpc>
              <a:spcBef>
                <a:spcPts val="560"/>
              </a:spcBef>
              <a:spcAft>
                <a:spcPts val="0"/>
              </a:spcAft>
              <a:buClr>
                <a:schemeClr val="lt1"/>
              </a:buClr>
              <a:buSzPts val="2800"/>
              <a:buFont typeface="Arial"/>
              <a:buChar char="•"/>
            </a:pPr>
            <a:r>
              <a:rPr lang="en-US" sz="2800"/>
              <a:t>請勿下載未授權或非法軟體,影片等等.</a:t>
            </a:r>
            <a:endParaRPr/>
          </a:p>
          <a:p>
            <a:pPr indent="-342866" lvl="0" marL="342866" rtl="0" algn="l">
              <a:lnSpc>
                <a:spcPct val="100000"/>
              </a:lnSpc>
              <a:spcBef>
                <a:spcPts val="560"/>
              </a:spcBef>
              <a:spcAft>
                <a:spcPts val="0"/>
              </a:spcAft>
              <a:buClr>
                <a:schemeClr val="lt1"/>
              </a:buClr>
              <a:buSzPts val="2800"/>
              <a:buFont typeface="Arial"/>
              <a:buChar char="•"/>
            </a:pPr>
            <a:r>
              <a:rPr lang="en-US" sz="2800"/>
              <a:t>每日每個IP下載與上傳流量總共5GB.</a:t>
            </a:r>
            <a:endParaRPr/>
          </a:p>
          <a:p>
            <a:pPr indent="-342866" lvl="0" marL="342866" rtl="0" algn="l">
              <a:lnSpc>
                <a:spcPct val="100000"/>
              </a:lnSpc>
              <a:spcBef>
                <a:spcPts val="560"/>
              </a:spcBef>
              <a:spcAft>
                <a:spcPts val="0"/>
              </a:spcAft>
              <a:buClr>
                <a:schemeClr val="lt1"/>
              </a:buClr>
              <a:buSzPts val="2800"/>
              <a:buFont typeface="Arial"/>
              <a:buChar char="•"/>
            </a:pPr>
            <a:r>
              <a:rPr lang="en-US" sz="2800"/>
              <a:t>超過限制網路流量限制 64KB/s. </a:t>
            </a:r>
            <a:endParaRPr/>
          </a:p>
          <a:p>
            <a:pPr indent="-165063" lvl="0" marL="342866" rtl="0" algn="l">
              <a:lnSpc>
                <a:spcPct val="100000"/>
              </a:lnSpc>
              <a:spcBef>
                <a:spcPts val="560"/>
              </a:spcBef>
              <a:spcAft>
                <a:spcPts val="0"/>
              </a:spcAft>
              <a:buClr>
                <a:schemeClr val="lt1"/>
              </a:buClr>
              <a:buSzPts val="2800"/>
              <a:buFont typeface="Arial"/>
              <a:buNone/>
            </a:pPr>
            <a:r>
              <a:t/>
            </a:r>
            <a:endParaRPr sz="2800"/>
          </a:p>
        </p:txBody>
      </p:sp>
      <p:sp>
        <p:nvSpPr>
          <p:cNvPr id="827" name="Google Shape;827;p65"/>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64"/>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Dormitory Network</a:t>
            </a:r>
            <a:endParaRPr/>
          </a:p>
        </p:txBody>
      </p:sp>
      <p:sp>
        <p:nvSpPr>
          <p:cNvPr id="834" name="Google Shape;834;p64"/>
          <p:cNvSpPr txBox="1"/>
          <p:nvPr>
            <p:ph idx="1" type="body"/>
          </p:nvPr>
        </p:nvSpPr>
        <p:spPr>
          <a:xfrm>
            <a:off x="1583060" y="1196975"/>
            <a:ext cx="9997832" cy="4929188"/>
          </a:xfrm>
          <a:prstGeom prst="rect">
            <a:avLst/>
          </a:prstGeom>
          <a:noFill/>
          <a:ln>
            <a:noFill/>
          </a:ln>
        </p:spPr>
        <p:txBody>
          <a:bodyPr anchorCtr="0" anchor="t" bIns="45700" lIns="91425" spcFirstLastPara="1" rIns="91425" wrap="square" tIns="45700">
            <a:noAutofit/>
          </a:bodyPr>
          <a:lstStyle/>
          <a:p>
            <a:pPr indent="-342866" lvl="0" marL="342866" rtl="0" algn="l">
              <a:lnSpc>
                <a:spcPct val="100000"/>
              </a:lnSpc>
              <a:spcBef>
                <a:spcPts val="0"/>
              </a:spcBef>
              <a:spcAft>
                <a:spcPts val="0"/>
              </a:spcAft>
              <a:buClr>
                <a:schemeClr val="lt1"/>
              </a:buClr>
              <a:buSzPts val="2400"/>
              <a:buFont typeface="Arial"/>
              <a:buChar char="•"/>
            </a:pPr>
            <a:r>
              <a:rPr lang="en-US"/>
              <a:t>Network trouble report</a:t>
            </a:r>
            <a:endParaRPr/>
          </a:p>
          <a:p>
            <a:pPr indent="-285721" lvl="1" marL="742876" rtl="0" algn="l">
              <a:lnSpc>
                <a:spcPct val="100000"/>
              </a:lnSpc>
              <a:spcBef>
                <a:spcPts val="400"/>
              </a:spcBef>
              <a:spcAft>
                <a:spcPts val="0"/>
              </a:spcAft>
              <a:buClr>
                <a:schemeClr val="lt1"/>
              </a:buClr>
              <a:buSzPts val="2000"/>
              <a:buFont typeface="Arial"/>
              <a:buChar char="–"/>
            </a:pPr>
            <a:r>
              <a:rPr lang="en-US"/>
              <a:t> Please come to dormitory office, the part time student operator will help from 19:00 to 23:00.</a:t>
            </a:r>
            <a:endParaRPr/>
          </a:p>
          <a:p>
            <a:pPr indent="-342866" lvl="0" marL="342866" rtl="0" algn="l">
              <a:lnSpc>
                <a:spcPct val="100000"/>
              </a:lnSpc>
              <a:spcBef>
                <a:spcPts val="480"/>
              </a:spcBef>
              <a:spcAft>
                <a:spcPts val="0"/>
              </a:spcAft>
              <a:buClr>
                <a:schemeClr val="lt1"/>
              </a:buClr>
              <a:buSzPts val="2400"/>
              <a:buFont typeface="Arial"/>
              <a:buChar char="•"/>
            </a:pPr>
            <a:r>
              <a:rPr lang="en-US"/>
              <a:t>Please don't download the unauthorized digital data (including audio, video or software).</a:t>
            </a:r>
            <a:endParaRPr/>
          </a:p>
          <a:p>
            <a:pPr indent="-342866" lvl="0" marL="342866" rtl="0" algn="l">
              <a:lnSpc>
                <a:spcPct val="100000"/>
              </a:lnSpc>
              <a:spcBef>
                <a:spcPts val="480"/>
              </a:spcBef>
              <a:spcAft>
                <a:spcPts val="0"/>
              </a:spcAft>
              <a:buClr>
                <a:schemeClr val="lt1"/>
              </a:buClr>
              <a:buSzPts val="2400"/>
              <a:buFont typeface="Arial"/>
              <a:buChar char="•"/>
            </a:pPr>
            <a:r>
              <a:rPr lang="en-US"/>
              <a:t>The daily transmission of the individual IP address shall not exceed 5GB/day (including uploading and downloading).</a:t>
            </a:r>
            <a:endParaRPr/>
          </a:p>
          <a:p>
            <a:pPr indent="-342866" lvl="0" marL="342866" rtl="0" algn="l">
              <a:lnSpc>
                <a:spcPct val="100000"/>
              </a:lnSpc>
              <a:spcBef>
                <a:spcPts val="480"/>
              </a:spcBef>
              <a:spcAft>
                <a:spcPts val="0"/>
              </a:spcAft>
              <a:buClr>
                <a:schemeClr val="lt1"/>
              </a:buClr>
              <a:buSzPts val="2400"/>
              <a:buFont typeface="Arial"/>
              <a:buChar char="•"/>
            </a:pPr>
            <a:r>
              <a:rPr lang="en-US"/>
              <a:t>If over the quota, the network speed will be restricted to 64KB/s. </a:t>
            </a:r>
            <a:endParaRPr/>
          </a:p>
          <a:p>
            <a:pPr indent="-190463" lvl="0" marL="342866" rtl="0" algn="l">
              <a:lnSpc>
                <a:spcPct val="100000"/>
              </a:lnSpc>
              <a:spcBef>
                <a:spcPts val="480"/>
              </a:spcBef>
              <a:spcAft>
                <a:spcPts val="0"/>
              </a:spcAft>
              <a:buClr>
                <a:schemeClr val="lt1"/>
              </a:buClr>
              <a:buSzPts val="2400"/>
              <a:buFont typeface="Arial"/>
              <a:buNone/>
            </a:pPr>
            <a:r>
              <a:t/>
            </a:r>
            <a:endParaRPr/>
          </a:p>
        </p:txBody>
      </p:sp>
      <p:sp>
        <p:nvSpPr>
          <p:cNvPr id="835" name="Google Shape;835;p64"/>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g242245b5dfa_0_64"/>
          <p:cNvSpPr txBox="1"/>
          <p:nvPr/>
        </p:nvSpPr>
        <p:spPr>
          <a:xfrm>
            <a:off x="609520" y="115887"/>
            <a:ext cx="111492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600"/>
              <a:buFont typeface="Calibri"/>
              <a:buNone/>
            </a:pPr>
            <a:r>
              <a:rPr b="1" i="0" lang="en-US" sz="3600" u="none" cap="none" strike="noStrike">
                <a:solidFill>
                  <a:schemeClr val="lt1"/>
                </a:solidFill>
                <a:latin typeface="Calibri"/>
                <a:ea typeface="Calibri"/>
                <a:cs typeface="Calibri"/>
                <a:sym typeface="Calibri"/>
              </a:rPr>
              <a:t>Office Location and Contact Numbers</a:t>
            </a:r>
            <a:endParaRPr b="0" i="0" sz="1400" u="none" cap="none" strike="noStrike">
              <a:solidFill>
                <a:srgbClr val="000000"/>
              </a:solidFill>
              <a:latin typeface="Arial"/>
              <a:ea typeface="Arial"/>
              <a:cs typeface="Arial"/>
              <a:sym typeface="Arial"/>
            </a:endParaRPr>
          </a:p>
        </p:txBody>
      </p:sp>
      <p:sp>
        <p:nvSpPr>
          <p:cNvPr id="530" name="Google Shape;530;g242245b5dfa_0_64"/>
          <p:cNvSpPr/>
          <p:nvPr/>
        </p:nvSpPr>
        <p:spPr>
          <a:xfrm>
            <a:off x="11267654" y="6142037"/>
            <a:ext cx="768300" cy="576300"/>
          </a:xfrm>
          <a:prstGeom prst="ellipse">
            <a:avLst/>
          </a:prstGeom>
          <a:solidFill>
            <a:srgbClr val="ABD3B1"/>
          </a:solidFill>
          <a:ln cap="flat" cmpd="sng" w="25400">
            <a:solidFill>
              <a:srgbClr val="7D9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3300"/>
              </a:buClr>
              <a:buSzPts val="2200"/>
              <a:buFont typeface="Rockwell"/>
              <a:buNone/>
            </a:pPr>
            <a:r>
              <a:rPr b="1" i="0" lang="en-US" sz="2200" u="none" cap="none" strike="noStrike">
                <a:solidFill>
                  <a:srgbClr val="003300"/>
                </a:solidFill>
                <a:latin typeface="Rockwell"/>
                <a:ea typeface="Rockwell"/>
                <a:cs typeface="Rockwell"/>
                <a:sym typeface="Rockwell"/>
              </a:rPr>
              <a:t>1</a:t>
            </a:r>
            <a:endParaRPr b="0" i="0" sz="1400" u="none" cap="none" strike="noStrike">
              <a:solidFill>
                <a:srgbClr val="000000"/>
              </a:solidFill>
              <a:latin typeface="Arial"/>
              <a:ea typeface="Arial"/>
              <a:cs typeface="Arial"/>
              <a:sym typeface="Arial"/>
            </a:endParaRPr>
          </a:p>
        </p:txBody>
      </p:sp>
      <p:sp>
        <p:nvSpPr>
          <p:cNvPr id="531" name="Google Shape;531;g242245b5dfa_0_64"/>
          <p:cNvSpPr txBox="1"/>
          <p:nvPr/>
        </p:nvSpPr>
        <p:spPr>
          <a:xfrm>
            <a:off x="814809" y="1571625"/>
            <a:ext cx="10422900" cy="5160000"/>
          </a:xfrm>
          <a:prstGeom prst="rect">
            <a:avLst/>
          </a:prstGeom>
          <a:noFill/>
          <a:ln>
            <a:noFill/>
          </a:ln>
        </p:spPr>
        <p:txBody>
          <a:bodyPr anchorCtr="0" anchor="t" bIns="45700" lIns="91425" spcFirstLastPara="1" rIns="91425" wrap="square" tIns="45700">
            <a:spAutoFit/>
          </a:bodyPr>
          <a:lstStyle/>
          <a:p>
            <a:pPr indent="-449262" lvl="0" marL="449262" marR="0" rtl="0" algn="l">
              <a:lnSpc>
                <a:spcPct val="142857"/>
              </a:lnSpc>
              <a:spcBef>
                <a:spcPts val="0"/>
              </a:spcBef>
              <a:spcAft>
                <a:spcPts val="0"/>
              </a:spcAft>
              <a:buClr>
                <a:srgbClr val="003300"/>
              </a:buClr>
              <a:buSzPts val="3000"/>
              <a:buFont typeface="Overlock"/>
              <a:buAutoNum type="arabicPeriod"/>
            </a:pPr>
            <a:r>
              <a:rPr b="1" i="0" lang="en-US" sz="3000" u="none" cap="none" strike="noStrike">
                <a:solidFill>
                  <a:srgbClr val="003300"/>
                </a:solidFill>
                <a:latin typeface="Overlock"/>
                <a:ea typeface="Overlock"/>
                <a:cs typeface="Overlock"/>
                <a:sym typeface="Overlock"/>
              </a:rPr>
              <a:t>The location of the Curriculum Section and Registration Section offices are both on the 1st flr. of the Administration Building.</a:t>
            </a:r>
            <a:endParaRPr b="1" i="0" sz="3000" u="none" cap="none" strike="noStrike">
              <a:solidFill>
                <a:srgbClr val="003300"/>
              </a:solidFill>
              <a:latin typeface="Overlock"/>
              <a:ea typeface="Overlock"/>
              <a:cs typeface="Overlock"/>
              <a:sym typeface="Overlock"/>
            </a:endParaRPr>
          </a:p>
          <a:p>
            <a:pPr indent="-419100" lvl="1" marL="914400" marR="0" rtl="0" algn="l">
              <a:lnSpc>
                <a:spcPct val="100000"/>
              </a:lnSpc>
              <a:spcBef>
                <a:spcPts val="0"/>
              </a:spcBef>
              <a:spcAft>
                <a:spcPts val="0"/>
              </a:spcAft>
              <a:buClr>
                <a:srgbClr val="003300"/>
              </a:buClr>
              <a:buSzPts val="3000"/>
              <a:buFont typeface="Overlock"/>
              <a:buChar char="○"/>
            </a:pPr>
            <a:r>
              <a:rPr b="1" i="0" lang="en-US" sz="3000" u="none" cap="none" strike="noStrike">
                <a:solidFill>
                  <a:srgbClr val="003300"/>
                </a:solidFill>
                <a:latin typeface="Overlock"/>
                <a:ea typeface="Overlock"/>
                <a:cs typeface="Overlock"/>
                <a:sym typeface="Overlock"/>
              </a:rPr>
              <a:t>Curriculum Section is responsible for the students’ affairs concerning course selection, absence, and exam. (ext.2121-2128)</a:t>
            </a:r>
            <a:endParaRPr b="1" i="0" sz="3000" u="none" cap="none" strike="noStrike">
              <a:solidFill>
                <a:schemeClr val="dk1"/>
              </a:solidFill>
              <a:latin typeface="Overlock"/>
              <a:ea typeface="Overlock"/>
              <a:cs typeface="Overlock"/>
              <a:sym typeface="Overlock"/>
            </a:endParaRPr>
          </a:p>
          <a:p>
            <a:pPr indent="-419100" lvl="1" marL="914400" marR="0" rtl="0" algn="l">
              <a:lnSpc>
                <a:spcPct val="100000"/>
              </a:lnSpc>
              <a:spcBef>
                <a:spcPts val="560"/>
              </a:spcBef>
              <a:spcAft>
                <a:spcPts val="0"/>
              </a:spcAft>
              <a:buClr>
                <a:srgbClr val="003300"/>
              </a:buClr>
              <a:buSzPts val="3000"/>
              <a:buFont typeface="Overlock"/>
              <a:buChar char="○"/>
            </a:pPr>
            <a:r>
              <a:rPr b="1" i="0" lang="en-US" sz="3000" u="none" cap="none" strike="noStrike">
                <a:solidFill>
                  <a:srgbClr val="003300"/>
                </a:solidFill>
                <a:latin typeface="Overlock"/>
                <a:ea typeface="Overlock"/>
                <a:cs typeface="Overlock"/>
                <a:sym typeface="Overlock"/>
              </a:rPr>
              <a:t>Registration Section is responsible for the students’ affairs concerning students’ status and grades. (ext.2113-2118)</a:t>
            </a:r>
            <a:endParaRPr b="1" i="0" sz="3000" u="none" cap="none" strike="noStrike">
              <a:solidFill>
                <a:srgbClr val="003300"/>
              </a:solidFill>
              <a:latin typeface="Overlock"/>
              <a:ea typeface="Overlock"/>
              <a:cs typeface="Overlock"/>
              <a:sym typeface="Overlock"/>
            </a:endParaRPr>
          </a:p>
          <a:p>
            <a:pPr indent="0" lvl="0" marL="0" marR="0" rtl="0" algn="l">
              <a:lnSpc>
                <a:spcPct val="142857"/>
              </a:lnSpc>
              <a:spcBef>
                <a:spcPts val="0"/>
              </a:spcBef>
              <a:spcAft>
                <a:spcPts val="0"/>
              </a:spcAft>
              <a:buClr>
                <a:srgbClr val="000000"/>
              </a:buClr>
              <a:buSzPts val="1600"/>
              <a:buFont typeface="Arial"/>
              <a:buNone/>
            </a:pPr>
            <a:r>
              <a:t/>
            </a:r>
            <a:endParaRPr b="1" i="0" sz="1600" u="none" cap="none" strike="noStrike">
              <a:solidFill>
                <a:srgbClr val="000000"/>
              </a:solidFill>
              <a:latin typeface="Overlock"/>
              <a:ea typeface="Overlock"/>
              <a:cs typeface="Overlock"/>
              <a:sym typeface="Overlock"/>
            </a:endParaRPr>
          </a:p>
        </p:txBody>
      </p:sp>
      <p:sp>
        <p:nvSpPr>
          <p:cNvPr id="532" name="Google Shape;532;g242245b5dfa_0_64"/>
          <p:cNvSpPr txBox="1"/>
          <p:nvPr/>
        </p:nvSpPr>
        <p:spPr>
          <a:xfrm>
            <a:off x="4977747" y="4572000"/>
            <a:ext cx="4089000" cy="133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2800"/>
              <a:buFont typeface="Verdana"/>
              <a:buNone/>
            </a:pPr>
            <a:r>
              <a:rPr b="0" i="0" lang="en-US" sz="2800" u="none" cap="none" strike="noStrike">
                <a:solidFill>
                  <a:schemeClr val="dk1"/>
                </a:solidFill>
                <a:latin typeface="Verdana"/>
                <a:ea typeface="Verdana"/>
                <a:cs typeface="Verdana"/>
                <a:sym typeface="Verdana"/>
              </a:rPr>
              <a:t> </a:t>
            </a:r>
            <a:endParaRPr b="1" i="0" sz="25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2500"/>
              <a:buFont typeface="Arial"/>
              <a:buNone/>
            </a:pPr>
            <a:r>
              <a:t/>
            </a:r>
            <a:endParaRPr b="1" i="0" sz="2500" u="none" cap="none" strike="noStrike">
              <a:solidFill>
                <a:schemeClr val="lt1"/>
              </a:solidFill>
              <a:latin typeface="Rockwell"/>
              <a:ea typeface="Rockwell"/>
              <a:cs typeface="Rockwell"/>
              <a:sym typeface="Rockwe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pic>
        <p:nvPicPr>
          <p:cNvPr descr="teach_account" id="841" name="Google Shape;841;p69"/>
          <p:cNvPicPr preferRelativeResize="0"/>
          <p:nvPr/>
        </p:nvPicPr>
        <p:blipFill rotWithShape="1">
          <a:blip r:embed="rId3">
            <a:alphaModFix/>
          </a:blip>
          <a:srcRect b="0" l="0" r="0" t="0"/>
          <a:stretch/>
        </p:blipFill>
        <p:spPr>
          <a:xfrm>
            <a:off x="8615828" y="4581375"/>
            <a:ext cx="1650785" cy="1904752"/>
          </a:xfrm>
          <a:prstGeom prst="rect">
            <a:avLst/>
          </a:prstGeom>
          <a:noFill/>
          <a:ln>
            <a:noFill/>
          </a:ln>
        </p:spPr>
      </p:pic>
      <p:sp>
        <p:nvSpPr>
          <p:cNvPr id="842" name="Google Shape;842;p69"/>
          <p:cNvSpPr txBox="1"/>
          <p:nvPr>
            <p:ph idx="4294967295" type="title"/>
          </p:nvPr>
        </p:nvSpPr>
        <p:spPr>
          <a:xfrm>
            <a:off x="2711096" y="260765"/>
            <a:ext cx="7498374" cy="777774"/>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400"/>
              <a:t>電子郵件信箱</a:t>
            </a:r>
            <a:endParaRPr/>
          </a:p>
        </p:txBody>
      </p:sp>
      <p:sp>
        <p:nvSpPr>
          <p:cNvPr id="843" name="Google Shape;843;p69"/>
          <p:cNvSpPr txBox="1"/>
          <p:nvPr>
            <p:ph idx="4294967295" type="body"/>
          </p:nvPr>
        </p:nvSpPr>
        <p:spPr>
          <a:xfrm>
            <a:off x="2638081" y="1413138"/>
            <a:ext cx="6769806" cy="5144418"/>
          </a:xfrm>
          <a:prstGeom prst="rect">
            <a:avLst/>
          </a:prstGeom>
          <a:noFill/>
          <a:ln>
            <a:noFill/>
          </a:ln>
        </p:spPr>
        <p:txBody>
          <a:bodyPr anchorCtr="0" anchor="t" bIns="45700" lIns="91425" spcFirstLastPara="1" rIns="91425" wrap="square" tIns="45700">
            <a:noAutofit/>
          </a:bodyPr>
          <a:lstStyle/>
          <a:p>
            <a:pPr indent="-342866" lvl="0" marL="342866" rtl="0" algn="l">
              <a:lnSpc>
                <a:spcPct val="80000"/>
              </a:lnSpc>
              <a:spcBef>
                <a:spcPts val="0"/>
              </a:spcBef>
              <a:spcAft>
                <a:spcPts val="0"/>
              </a:spcAft>
              <a:buClr>
                <a:schemeClr val="lt1"/>
              </a:buClr>
              <a:buSzPts val="2400"/>
              <a:buFont typeface="Arial"/>
              <a:buChar char="•"/>
            </a:pPr>
            <a:r>
              <a:rPr lang="en-US"/>
              <a:t>學生帳號格式</a:t>
            </a:r>
            <a:endParaRPr/>
          </a:p>
          <a:p>
            <a:pPr indent="-285721" lvl="1" marL="742876" rtl="0" algn="l">
              <a:lnSpc>
                <a:spcPct val="80000"/>
              </a:lnSpc>
              <a:spcBef>
                <a:spcPts val="400"/>
              </a:spcBef>
              <a:spcAft>
                <a:spcPts val="0"/>
              </a:spcAft>
              <a:buClr>
                <a:schemeClr val="lt1"/>
              </a:buClr>
              <a:buSzPts val="2000"/>
              <a:buFont typeface="Arial"/>
              <a:buChar char="–"/>
            </a:pPr>
            <a:r>
              <a:rPr lang="en-US"/>
              <a:t>isu + 學號</a:t>
            </a:r>
            <a:endParaRPr/>
          </a:p>
          <a:p>
            <a:pPr indent="-285721" lvl="1" marL="742876" rtl="0" algn="l">
              <a:lnSpc>
                <a:spcPct val="80000"/>
              </a:lnSpc>
              <a:spcBef>
                <a:spcPts val="400"/>
              </a:spcBef>
              <a:spcAft>
                <a:spcPts val="0"/>
              </a:spcAft>
              <a:buClr>
                <a:schemeClr val="lt1"/>
              </a:buClr>
              <a:buSzPts val="2000"/>
              <a:buFont typeface="Arial"/>
              <a:buChar char="–"/>
            </a:pPr>
            <a:r>
              <a:rPr lang="en-US"/>
              <a:t>例如學號 11001001a 郵件帳號就是 isu11001001a, 以此類推isu11001001m</a:t>
            </a:r>
            <a:r>
              <a:rPr lang="en-US">
                <a:solidFill>
                  <a:srgbClr val="FFFF00"/>
                </a:solidFill>
              </a:rPr>
              <a:t>, isu11001001d …. </a:t>
            </a:r>
            <a:endParaRPr/>
          </a:p>
          <a:p>
            <a:pPr indent="-342866" lvl="0" marL="342866" rtl="0" algn="l">
              <a:lnSpc>
                <a:spcPct val="80000"/>
              </a:lnSpc>
              <a:spcBef>
                <a:spcPts val="480"/>
              </a:spcBef>
              <a:spcAft>
                <a:spcPts val="0"/>
              </a:spcAft>
              <a:buClr>
                <a:schemeClr val="lt1"/>
              </a:buClr>
              <a:buSzPts val="2400"/>
              <a:buFont typeface="Arial"/>
              <a:buChar char="•"/>
            </a:pPr>
            <a:r>
              <a:rPr lang="en-US"/>
              <a:t>初始密碼為學號全部英文字大寫 . 例如 : 11001001A</a:t>
            </a:r>
            <a:endParaRPr/>
          </a:p>
          <a:p>
            <a:pPr indent="-342866" lvl="0" marL="342866" rtl="0" algn="l">
              <a:lnSpc>
                <a:spcPct val="80000"/>
              </a:lnSpc>
              <a:spcBef>
                <a:spcPts val="400"/>
              </a:spcBef>
              <a:spcAft>
                <a:spcPts val="0"/>
              </a:spcAft>
              <a:buClr>
                <a:schemeClr val="lt1"/>
              </a:buClr>
              <a:buSzPts val="2000"/>
              <a:buFont typeface="Arial"/>
              <a:buNone/>
            </a:pPr>
            <a:r>
              <a:t/>
            </a:r>
            <a:endParaRPr sz="2000"/>
          </a:p>
          <a:p>
            <a:pPr indent="-342866" lvl="0" marL="342866" rtl="0" algn="l">
              <a:lnSpc>
                <a:spcPct val="80000"/>
              </a:lnSpc>
              <a:spcBef>
                <a:spcPts val="480"/>
              </a:spcBef>
              <a:spcAft>
                <a:spcPts val="0"/>
              </a:spcAft>
              <a:buClr>
                <a:schemeClr val="lt1"/>
              </a:buClr>
              <a:buSzPts val="2400"/>
              <a:buFont typeface="Arial"/>
              <a:buChar char="•"/>
            </a:pPr>
            <a:r>
              <a:rPr lang="en-US"/>
              <a:t>電子郵件格式 : </a:t>
            </a:r>
            <a:endParaRPr/>
          </a:p>
          <a:p>
            <a:pPr indent="-342866" lvl="0" marL="342866" rtl="0" algn="l">
              <a:lnSpc>
                <a:spcPct val="80000"/>
              </a:lnSpc>
              <a:spcBef>
                <a:spcPts val="480"/>
              </a:spcBef>
              <a:spcAft>
                <a:spcPts val="0"/>
              </a:spcAft>
              <a:buClr>
                <a:schemeClr val="lt1"/>
              </a:buClr>
              <a:buSzPts val="2400"/>
              <a:buFont typeface="Arial"/>
              <a:buNone/>
            </a:pPr>
            <a:r>
              <a:rPr lang="en-US"/>
              <a:t>       </a:t>
            </a:r>
            <a:endParaRPr/>
          </a:p>
          <a:p>
            <a:pPr indent="-342866" lvl="0" marL="342866" rtl="0" algn="l">
              <a:lnSpc>
                <a:spcPct val="80000"/>
              </a:lnSpc>
              <a:spcBef>
                <a:spcPts val="480"/>
              </a:spcBef>
              <a:spcAft>
                <a:spcPts val="0"/>
              </a:spcAft>
              <a:buClr>
                <a:schemeClr val="lt1"/>
              </a:buClr>
              <a:buSzPts val="2400"/>
              <a:buFont typeface="Arial"/>
              <a:buNone/>
            </a:pPr>
            <a:r>
              <a:rPr lang="en-US"/>
              <a:t>    </a:t>
            </a:r>
            <a:r>
              <a:rPr lang="en-US" u="sng">
                <a:solidFill>
                  <a:schemeClr val="hlink"/>
                </a:solidFill>
                <a:hlinkClick r:id="rId4"/>
              </a:rPr>
              <a:t>isu11001001a@cloud.isu.edu.tw</a:t>
            </a:r>
            <a:endParaRPr/>
          </a:p>
          <a:p>
            <a:pPr indent="-342866" lvl="0" marL="342866" rtl="0" algn="l">
              <a:lnSpc>
                <a:spcPct val="80000"/>
              </a:lnSpc>
              <a:spcBef>
                <a:spcPts val="480"/>
              </a:spcBef>
              <a:spcAft>
                <a:spcPts val="0"/>
              </a:spcAft>
              <a:buClr>
                <a:schemeClr val="lt1"/>
              </a:buClr>
              <a:buSzPts val="2400"/>
              <a:buFont typeface="Arial"/>
              <a:buNone/>
            </a:pPr>
            <a:r>
              <a:t/>
            </a:r>
            <a:endParaRPr/>
          </a:p>
        </p:txBody>
      </p:sp>
      <p:sp>
        <p:nvSpPr>
          <p:cNvPr id="844" name="Google Shape;844;p69"/>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pic>
        <p:nvPicPr>
          <p:cNvPr descr="teach_account" id="850" name="Google Shape;850;p67"/>
          <p:cNvPicPr preferRelativeResize="0"/>
          <p:nvPr/>
        </p:nvPicPr>
        <p:blipFill rotWithShape="1">
          <a:blip r:embed="rId3">
            <a:alphaModFix/>
          </a:blip>
          <a:srcRect b="0" l="0" r="0" t="0"/>
          <a:stretch/>
        </p:blipFill>
        <p:spPr>
          <a:xfrm>
            <a:off x="8615828" y="4581375"/>
            <a:ext cx="1650785" cy="1904752"/>
          </a:xfrm>
          <a:prstGeom prst="rect">
            <a:avLst/>
          </a:prstGeom>
          <a:noFill/>
          <a:ln>
            <a:noFill/>
          </a:ln>
        </p:spPr>
      </p:pic>
      <p:sp>
        <p:nvSpPr>
          <p:cNvPr id="851" name="Google Shape;851;p67"/>
          <p:cNvSpPr txBox="1"/>
          <p:nvPr>
            <p:ph idx="4294967295" type="title"/>
          </p:nvPr>
        </p:nvSpPr>
        <p:spPr>
          <a:xfrm>
            <a:off x="2711096" y="260765"/>
            <a:ext cx="7498374" cy="777774"/>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400"/>
              <a:t>ISU Mail Account</a:t>
            </a:r>
            <a:endParaRPr sz="4400"/>
          </a:p>
        </p:txBody>
      </p:sp>
      <p:sp>
        <p:nvSpPr>
          <p:cNvPr id="852" name="Google Shape;852;p67"/>
          <p:cNvSpPr txBox="1"/>
          <p:nvPr>
            <p:ph idx="4294967295" type="body"/>
          </p:nvPr>
        </p:nvSpPr>
        <p:spPr>
          <a:xfrm>
            <a:off x="2638082" y="1413138"/>
            <a:ext cx="7777042" cy="5144418"/>
          </a:xfrm>
          <a:prstGeom prst="rect">
            <a:avLst/>
          </a:prstGeom>
          <a:noFill/>
          <a:ln>
            <a:noFill/>
          </a:ln>
        </p:spPr>
        <p:txBody>
          <a:bodyPr anchorCtr="0" anchor="t" bIns="45700" lIns="91425" spcFirstLastPara="1" rIns="91425" wrap="square" tIns="45700">
            <a:noAutofit/>
          </a:bodyPr>
          <a:lstStyle/>
          <a:p>
            <a:pPr indent="-342866" lvl="0" marL="342866" rtl="0" algn="l">
              <a:lnSpc>
                <a:spcPct val="80000"/>
              </a:lnSpc>
              <a:spcBef>
                <a:spcPts val="0"/>
              </a:spcBef>
              <a:spcAft>
                <a:spcPts val="0"/>
              </a:spcAft>
              <a:buClr>
                <a:schemeClr val="lt1"/>
              </a:buClr>
              <a:buSzPts val="2400"/>
              <a:buFont typeface="Arial"/>
              <a:buChar char="•"/>
            </a:pPr>
            <a:r>
              <a:rPr lang="en-US"/>
              <a:t>Student mail account formation</a:t>
            </a:r>
            <a:endParaRPr/>
          </a:p>
          <a:p>
            <a:pPr indent="-285721" lvl="1" marL="742876" rtl="0" algn="l">
              <a:lnSpc>
                <a:spcPct val="80000"/>
              </a:lnSpc>
              <a:spcBef>
                <a:spcPts val="400"/>
              </a:spcBef>
              <a:spcAft>
                <a:spcPts val="0"/>
              </a:spcAft>
              <a:buClr>
                <a:schemeClr val="lt1"/>
              </a:buClr>
              <a:buSzPts val="2000"/>
              <a:buFont typeface="Arial"/>
              <a:buChar char="–"/>
            </a:pPr>
            <a:r>
              <a:rPr lang="en-US"/>
              <a:t>isu + student number</a:t>
            </a:r>
            <a:endParaRPr/>
          </a:p>
          <a:p>
            <a:pPr indent="-285721" lvl="1" marL="742876" rtl="0" algn="l">
              <a:lnSpc>
                <a:spcPct val="80000"/>
              </a:lnSpc>
              <a:spcBef>
                <a:spcPts val="400"/>
              </a:spcBef>
              <a:spcAft>
                <a:spcPts val="0"/>
              </a:spcAft>
              <a:buClr>
                <a:schemeClr val="lt1"/>
              </a:buClr>
              <a:buSzPts val="2000"/>
              <a:buFont typeface="Arial"/>
              <a:buChar char="–"/>
            </a:pPr>
            <a:r>
              <a:rPr lang="en-US"/>
              <a:t>if student number is 11001001a then  the mail account is isu11001001a, according the rules others may be isu11001001m</a:t>
            </a:r>
            <a:r>
              <a:rPr lang="en-US">
                <a:solidFill>
                  <a:srgbClr val="FFFF00"/>
                </a:solidFill>
              </a:rPr>
              <a:t>, isu11001001d …. </a:t>
            </a:r>
            <a:endParaRPr/>
          </a:p>
          <a:p>
            <a:pPr indent="-342866" lvl="0" marL="342866" rtl="0" algn="l">
              <a:lnSpc>
                <a:spcPct val="80000"/>
              </a:lnSpc>
              <a:spcBef>
                <a:spcPts val="480"/>
              </a:spcBef>
              <a:spcAft>
                <a:spcPts val="0"/>
              </a:spcAft>
              <a:buClr>
                <a:schemeClr val="lt1"/>
              </a:buClr>
              <a:buSzPts val="2400"/>
              <a:buFont typeface="Arial"/>
              <a:buChar char="•"/>
            </a:pPr>
            <a:r>
              <a:rPr lang="en-US"/>
              <a:t>The original password is student ID with upper alphabetic character . For example : 11001001A</a:t>
            </a:r>
            <a:endParaRPr/>
          </a:p>
          <a:p>
            <a:pPr indent="-342866" lvl="0" marL="342866" rtl="0" algn="l">
              <a:lnSpc>
                <a:spcPct val="80000"/>
              </a:lnSpc>
              <a:spcBef>
                <a:spcPts val="400"/>
              </a:spcBef>
              <a:spcAft>
                <a:spcPts val="0"/>
              </a:spcAft>
              <a:buClr>
                <a:schemeClr val="lt1"/>
              </a:buClr>
              <a:buSzPts val="2000"/>
              <a:buFont typeface="Arial"/>
              <a:buNone/>
            </a:pPr>
            <a:r>
              <a:t/>
            </a:r>
            <a:endParaRPr sz="2000"/>
          </a:p>
          <a:p>
            <a:pPr indent="-342866" lvl="0" marL="342866" rtl="0" algn="l">
              <a:lnSpc>
                <a:spcPct val="80000"/>
              </a:lnSpc>
              <a:spcBef>
                <a:spcPts val="480"/>
              </a:spcBef>
              <a:spcAft>
                <a:spcPts val="0"/>
              </a:spcAft>
              <a:buClr>
                <a:schemeClr val="lt1"/>
              </a:buClr>
              <a:buSzPts val="2400"/>
              <a:buFont typeface="Arial"/>
              <a:buChar char="•"/>
            </a:pPr>
            <a:r>
              <a:rPr lang="en-US"/>
              <a:t>Email  address : </a:t>
            </a:r>
            <a:endParaRPr/>
          </a:p>
          <a:p>
            <a:pPr indent="-342866" lvl="0" marL="342866" rtl="0" algn="l">
              <a:lnSpc>
                <a:spcPct val="80000"/>
              </a:lnSpc>
              <a:spcBef>
                <a:spcPts val="480"/>
              </a:spcBef>
              <a:spcAft>
                <a:spcPts val="0"/>
              </a:spcAft>
              <a:buClr>
                <a:schemeClr val="lt1"/>
              </a:buClr>
              <a:buSzPts val="2400"/>
              <a:buFont typeface="Arial"/>
              <a:buNone/>
            </a:pPr>
            <a:r>
              <a:rPr lang="en-US"/>
              <a:t>       </a:t>
            </a:r>
            <a:endParaRPr/>
          </a:p>
          <a:p>
            <a:pPr indent="-342866" lvl="0" marL="342866" rtl="0" algn="l">
              <a:lnSpc>
                <a:spcPct val="80000"/>
              </a:lnSpc>
              <a:spcBef>
                <a:spcPts val="480"/>
              </a:spcBef>
              <a:spcAft>
                <a:spcPts val="0"/>
              </a:spcAft>
              <a:buClr>
                <a:schemeClr val="lt1"/>
              </a:buClr>
              <a:buSzPts val="2400"/>
              <a:buFont typeface="Arial"/>
              <a:buNone/>
            </a:pPr>
            <a:r>
              <a:rPr lang="en-US"/>
              <a:t>    </a:t>
            </a:r>
            <a:r>
              <a:rPr lang="en-US" u="sng">
                <a:solidFill>
                  <a:schemeClr val="hlink"/>
                </a:solidFill>
                <a:hlinkClick r:id="rId4"/>
              </a:rPr>
              <a:t>isu11001001a@cloud.isu.edu.tw</a:t>
            </a:r>
            <a:endParaRPr/>
          </a:p>
          <a:p>
            <a:pPr indent="-342866" lvl="0" marL="342866" rtl="0" algn="l">
              <a:lnSpc>
                <a:spcPct val="80000"/>
              </a:lnSpc>
              <a:spcBef>
                <a:spcPts val="480"/>
              </a:spcBef>
              <a:spcAft>
                <a:spcPts val="0"/>
              </a:spcAft>
              <a:buClr>
                <a:schemeClr val="lt1"/>
              </a:buClr>
              <a:buSzPts val="2400"/>
              <a:buFont typeface="Arial"/>
              <a:buNone/>
            </a:pPr>
            <a:r>
              <a:t/>
            </a:r>
            <a:endParaRPr/>
          </a:p>
        </p:txBody>
      </p:sp>
      <p:sp>
        <p:nvSpPr>
          <p:cNvPr id="853" name="Google Shape;853;p67"/>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71"/>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859" name="Google Shape;859;p71"/>
          <p:cNvSpPr txBox="1"/>
          <p:nvPr/>
        </p:nvSpPr>
        <p:spPr>
          <a:xfrm>
            <a:off x="2711096" y="260765"/>
            <a:ext cx="7498374" cy="77777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FFFFFF"/>
                </a:solidFill>
                <a:latin typeface="Arial"/>
                <a:ea typeface="Arial"/>
                <a:cs typeface="Arial"/>
                <a:sym typeface="Arial"/>
              </a:rPr>
              <a:t>郵件設定</a:t>
            </a:r>
            <a:endParaRPr b="0" i="0" sz="1400" u="none" cap="none" strike="noStrike">
              <a:solidFill>
                <a:srgbClr val="000000"/>
              </a:solidFill>
              <a:latin typeface="Arial"/>
              <a:ea typeface="Arial"/>
              <a:cs typeface="Arial"/>
              <a:sym typeface="Arial"/>
            </a:endParaRPr>
          </a:p>
        </p:txBody>
      </p:sp>
      <p:sp>
        <p:nvSpPr>
          <p:cNvPr id="860" name="Google Shape;860;p71"/>
          <p:cNvSpPr txBox="1"/>
          <p:nvPr/>
        </p:nvSpPr>
        <p:spPr>
          <a:xfrm>
            <a:off x="2638081" y="1413138"/>
            <a:ext cx="6769806" cy="5144418"/>
          </a:xfrm>
          <a:prstGeom prst="rect">
            <a:avLst/>
          </a:prstGeom>
          <a:noFill/>
          <a:ln>
            <a:noFill/>
          </a:ln>
        </p:spPr>
        <p:txBody>
          <a:bodyPr anchorCtr="0" anchor="t" bIns="45700" lIns="91425" spcFirstLastPara="1" rIns="91425" wrap="square" tIns="45700">
            <a:noAutofit/>
          </a:bodyPr>
          <a:lstStyle/>
          <a:p>
            <a:pPr indent="-342866" lvl="0" marL="342866" marR="0" rtl="0" algn="l">
              <a:lnSpc>
                <a:spcPct val="80000"/>
              </a:lnSpc>
              <a:spcBef>
                <a:spcPts val="0"/>
              </a:spcBef>
              <a:spcAft>
                <a:spcPts val="0"/>
              </a:spcAft>
              <a:buClr>
                <a:srgbClr val="FFFFFF"/>
              </a:buClr>
              <a:buSzPts val="2400"/>
              <a:buFont typeface="Arial"/>
              <a:buChar char="•"/>
            </a:pPr>
            <a:r>
              <a:rPr b="0" i="0" lang="en-US" sz="2400" u="none" cap="none" strike="noStrike">
                <a:solidFill>
                  <a:srgbClr val="FFFFFF"/>
                </a:solidFill>
                <a:latin typeface="Arial"/>
                <a:ea typeface="Arial"/>
                <a:cs typeface="Arial"/>
                <a:sym typeface="Arial"/>
              </a:rPr>
              <a:t>選擇 “Exchange”</a:t>
            </a:r>
            <a:endParaRPr b="0" i="0" sz="1400" u="none" cap="none" strike="noStrike">
              <a:solidFill>
                <a:srgbClr val="000000"/>
              </a:solidFill>
              <a:latin typeface="Arial"/>
              <a:ea typeface="Arial"/>
              <a:cs typeface="Arial"/>
              <a:sym typeface="Arial"/>
            </a:endParaRPr>
          </a:p>
          <a:p>
            <a:pPr indent="-342866" lvl="0" marL="342866" marR="0" rtl="0" algn="l">
              <a:lnSpc>
                <a:spcPct val="80000"/>
              </a:lnSpc>
              <a:spcBef>
                <a:spcPts val="480"/>
              </a:spcBef>
              <a:spcAft>
                <a:spcPts val="0"/>
              </a:spcAft>
              <a:buClr>
                <a:srgbClr val="FFFFFF"/>
              </a:buClr>
              <a:buSzPts val="2400"/>
              <a:buFont typeface="Arial"/>
              <a:buChar char="•"/>
            </a:pPr>
            <a:r>
              <a:rPr b="0" i="0" lang="en-US" sz="2400" u="none" cap="none" strike="noStrike">
                <a:solidFill>
                  <a:srgbClr val="FFFFFF"/>
                </a:solidFill>
                <a:latin typeface="Arial"/>
                <a:ea typeface="Arial"/>
                <a:cs typeface="Arial"/>
                <a:sym typeface="Arial"/>
              </a:rPr>
              <a:t>網域名稱 : cloud.isu.edu.tw</a:t>
            </a:r>
            <a:endParaRPr b="0" i="0" sz="1400" u="none" cap="none" strike="noStrike">
              <a:solidFill>
                <a:srgbClr val="000000"/>
              </a:solidFill>
              <a:latin typeface="Arial"/>
              <a:ea typeface="Arial"/>
              <a:cs typeface="Arial"/>
              <a:sym typeface="Arial"/>
            </a:endParaRPr>
          </a:p>
          <a:p>
            <a:pPr indent="-342866" lvl="0" marL="342866" marR="0" rtl="0" algn="l">
              <a:lnSpc>
                <a:spcPct val="80000"/>
              </a:lnSpc>
              <a:spcBef>
                <a:spcPts val="480"/>
              </a:spcBef>
              <a:spcAft>
                <a:spcPts val="0"/>
              </a:spcAft>
              <a:buClr>
                <a:srgbClr val="FFFFFF"/>
              </a:buClr>
              <a:buSzPts val="2400"/>
              <a:buFont typeface="Arial"/>
              <a:buChar char="•"/>
            </a:pPr>
            <a:r>
              <a:rPr b="0" i="0" lang="en-US" sz="2400" u="none" cap="none" strike="noStrike">
                <a:solidFill>
                  <a:srgbClr val="FFFFFF"/>
                </a:solidFill>
                <a:latin typeface="Arial"/>
                <a:ea typeface="Arial"/>
                <a:cs typeface="Arial"/>
                <a:sym typeface="Arial"/>
              </a:rPr>
              <a:t>登入帳號 : isuxxxxxx@cloud.isu.edu.tw</a:t>
            </a:r>
            <a:endParaRPr b="0" i="0" sz="1400" u="none" cap="none" strike="noStrike">
              <a:solidFill>
                <a:srgbClr val="000000"/>
              </a:solidFill>
              <a:latin typeface="Arial"/>
              <a:ea typeface="Arial"/>
              <a:cs typeface="Arial"/>
              <a:sym typeface="Arial"/>
            </a:endParaRPr>
          </a:p>
          <a:p>
            <a:pPr indent="-342866" lvl="0" marL="342866" marR="0" rtl="0" algn="l">
              <a:lnSpc>
                <a:spcPct val="80000"/>
              </a:lnSpc>
              <a:spcBef>
                <a:spcPts val="48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70"/>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866" name="Google Shape;866;p70"/>
          <p:cNvSpPr txBox="1"/>
          <p:nvPr/>
        </p:nvSpPr>
        <p:spPr>
          <a:xfrm>
            <a:off x="2711096" y="260765"/>
            <a:ext cx="7498374" cy="77777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FFFFFF"/>
                </a:solidFill>
                <a:latin typeface="Arial"/>
                <a:ea typeface="Arial"/>
                <a:cs typeface="Arial"/>
                <a:sym typeface="Arial"/>
              </a:rPr>
              <a:t>Mail setting</a:t>
            </a:r>
            <a:endParaRPr b="1" i="0" sz="4400" u="none" cap="none" strike="noStrike">
              <a:solidFill>
                <a:srgbClr val="FFFFFF"/>
              </a:solidFill>
              <a:latin typeface="Arial"/>
              <a:ea typeface="Arial"/>
              <a:cs typeface="Arial"/>
              <a:sym typeface="Arial"/>
            </a:endParaRPr>
          </a:p>
        </p:txBody>
      </p:sp>
      <p:sp>
        <p:nvSpPr>
          <p:cNvPr id="867" name="Google Shape;867;p70"/>
          <p:cNvSpPr txBox="1"/>
          <p:nvPr/>
        </p:nvSpPr>
        <p:spPr>
          <a:xfrm>
            <a:off x="2638081" y="1413138"/>
            <a:ext cx="6769806" cy="5144418"/>
          </a:xfrm>
          <a:prstGeom prst="rect">
            <a:avLst/>
          </a:prstGeom>
          <a:noFill/>
          <a:ln>
            <a:noFill/>
          </a:ln>
        </p:spPr>
        <p:txBody>
          <a:bodyPr anchorCtr="0" anchor="t" bIns="45700" lIns="91425" spcFirstLastPara="1" rIns="91425" wrap="square" tIns="45700">
            <a:noAutofit/>
          </a:bodyPr>
          <a:lstStyle/>
          <a:p>
            <a:pPr indent="-342866" lvl="0" marL="342866" marR="0" rtl="0" algn="l">
              <a:lnSpc>
                <a:spcPct val="80000"/>
              </a:lnSpc>
              <a:spcBef>
                <a:spcPts val="0"/>
              </a:spcBef>
              <a:spcAft>
                <a:spcPts val="0"/>
              </a:spcAft>
              <a:buClr>
                <a:srgbClr val="FFFFFF"/>
              </a:buClr>
              <a:buSzPts val="2400"/>
              <a:buFont typeface="Arial"/>
              <a:buChar char="•"/>
            </a:pPr>
            <a:r>
              <a:rPr b="0" i="0" lang="en-US" sz="2400" u="none" cap="none" strike="noStrike">
                <a:solidFill>
                  <a:srgbClr val="FFFFFF"/>
                </a:solidFill>
                <a:latin typeface="Arial"/>
                <a:ea typeface="Arial"/>
                <a:cs typeface="Arial"/>
                <a:sym typeface="Arial"/>
              </a:rPr>
              <a:t>Choose “Exchange”</a:t>
            </a:r>
            <a:endParaRPr b="0" i="0" sz="1400" u="none" cap="none" strike="noStrike">
              <a:solidFill>
                <a:srgbClr val="000000"/>
              </a:solidFill>
              <a:latin typeface="Arial"/>
              <a:ea typeface="Arial"/>
              <a:cs typeface="Arial"/>
              <a:sym typeface="Arial"/>
            </a:endParaRPr>
          </a:p>
          <a:p>
            <a:pPr indent="-342866" lvl="0" marL="342866" marR="0" rtl="0" algn="l">
              <a:lnSpc>
                <a:spcPct val="80000"/>
              </a:lnSpc>
              <a:spcBef>
                <a:spcPts val="480"/>
              </a:spcBef>
              <a:spcAft>
                <a:spcPts val="0"/>
              </a:spcAft>
              <a:buClr>
                <a:srgbClr val="FFFFFF"/>
              </a:buClr>
              <a:buSzPts val="2400"/>
              <a:buFont typeface="Arial"/>
              <a:buChar char="•"/>
            </a:pPr>
            <a:r>
              <a:rPr b="0" i="0" lang="en-US" sz="2400" u="none" cap="none" strike="noStrike">
                <a:solidFill>
                  <a:srgbClr val="FFFFFF"/>
                </a:solidFill>
                <a:latin typeface="Arial"/>
                <a:ea typeface="Arial"/>
                <a:cs typeface="Arial"/>
                <a:sym typeface="Arial"/>
              </a:rPr>
              <a:t>Domain name : cloud.isu.edu.tw</a:t>
            </a:r>
            <a:endParaRPr b="0" i="0" sz="1400" u="none" cap="none" strike="noStrike">
              <a:solidFill>
                <a:srgbClr val="000000"/>
              </a:solidFill>
              <a:latin typeface="Arial"/>
              <a:ea typeface="Arial"/>
              <a:cs typeface="Arial"/>
              <a:sym typeface="Arial"/>
            </a:endParaRPr>
          </a:p>
          <a:p>
            <a:pPr indent="-342866" lvl="0" marL="342866" marR="0" rtl="0" algn="l">
              <a:lnSpc>
                <a:spcPct val="80000"/>
              </a:lnSpc>
              <a:spcBef>
                <a:spcPts val="480"/>
              </a:spcBef>
              <a:spcAft>
                <a:spcPts val="0"/>
              </a:spcAft>
              <a:buClr>
                <a:srgbClr val="FFFFFF"/>
              </a:buClr>
              <a:buSzPts val="2400"/>
              <a:buFont typeface="Arial"/>
              <a:buChar char="•"/>
            </a:pPr>
            <a:r>
              <a:rPr b="0" i="0" lang="en-US" sz="2400" u="none" cap="none" strike="noStrike">
                <a:solidFill>
                  <a:srgbClr val="FFFFFF"/>
                </a:solidFill>
                <a:latin typeface="Arial"/>
                <a:ea typeface="Arial"/>
                <a:cs typeface="Arial"/>
                <a:sym typeface="Arial"/>
              </a:rPr>
              <a:t>Login : isuxxxxxx@cloud.isu.edu.tw</a:t>
            </a:r>
            <a:endParaRPr b="0" i="0" sz="1400" u="none" cap="none" strike="noStrike">
              <a:solidFill>
                <a:srgbClr val="000000"/>
              </a:solidFill>
              <a:latin typeface="Arial"/>
              <a:ea typeface="Arial"/>
              <a:cs typeface="Arial"/>
              <a:sym typeface="Arial"/>
            </a:endParaRPr>
          </a:p>
          <a:p>
            <a:pPr indent="-342866" lvl="0" marL="342866" marR="0" rtl="0" algn="l">
              <a:lnSpc>
                <a:spcPct val="80000"/>
              </a:lnSpc>
              <a:spcBef>
                <a:spcPts val="48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g2b4915e3a48_0_0"/>
          <p:cNvSpPr txBox="1"/>
          <p:nvPr>
            <p:ph type="title"/>
          </p:nvPr>
        </p:nvSpPr>
        <p:spPr>
          <a:xfrm>
            <a:off x="1582852" y="274641"/>
            <a:ext cx="9996600" cy="777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3600"/>
              <a:t>ISU 電郵服務網</a:t>
            </a:r>
            <a:endParaRPr sz="3600"/>
          </a:p>
        </p:txBody>
      </p:sp>
      <p:sp>
        <p:nvSpPr>
          <p:cNvPr id="874" name="Google Shape;874;g2b4915e3a48_0_0"/>
          <p:cNvSpPr txBox="1"/>
          <p:nvPr>
            <p:ph idx="1" type="body"/>
          </p:nvPr>
        </p:nvSpPr>
        <p:spPr>
          <a:xfrm>
            <a:off x="1582852" y="1196975"/>
            <a:ext cx="9996600" cy="49293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lt1"/>
              </a:buClr>
              <a:buSzPts val="2400"/>
              <a:buFont typeface="Arial"/>
              <a:buChar char="•"/>
            </a:pPr>
            <a:r>
              <a:rPr b="1" lang="en-US"/>
              <a:t> The entry website: </a:t>
            </a:r>
            <a:r>
              <a:rPr b="1" lang="en-US" sz="2800"/>
              <a:t>http://e-mail.isu.edu.tw</a:t>
            </a:r>
            <a:endParaRPr/>
          </a:p>
          <a:p>
            <a:pPr indent="-342900" lvl="0" marL="342900" rtl="0" algn="l">
              <a:lnSpc>
                <a:spcPct val="90000"/>
              </a:lnSpc>
              <a:spcBef>
                <a:spcPts val="360"/>
              </a:spcBef>
              <a:spcAft>
                <a:spcPts val="0"/>
              </a:spcAft>
              <a:buClr>
                <a:schemeClr val="lt1"/>
              </a:buClr>
              <a:buSzPts val="1800"/>
              <a:buFont typeface="Arial"/>
              <a:buNone/>
            </a:pPr>
            <a:r>
              <a:t/>
            </a:r>
            <a:endParaRPr sz="1800"/>
          </a:p>
          <a:p>
            <a:pPr indent="-228600" lvl="0" marL="342900" rtl="0" algn="l">
              <a:lnSpc>
                <a:spcPct val="90000"/>
              </a:lnSpc>
              <a:spcBef>
                <a:spcPts val="360"/>
              </a:spcBef>
              <a:spcAft>
                <a:spcPts val="0"/>
              </a:spcAft>
              <a:buClr>
                <a:schemeClr val="lt1"/>
              </a:buClr>
              <a:buSzPts val="1800"/>
              <a:buFont typeface="Arial"/>
              <a:buNone/>
            </a:pPr>
            <a:r>
              <a:t/>
            </a:r>
            <a:endParaRPr sz="1800"/>
          </a:p>
        </p:txBody>
      </p:sp>
      <p:sp>
        <p:nvSpPr>
          <p:cNvPr id="875" name="Google Shape;875;g2b4915e3a48_0_0"/>
          <p:cNvSpPr/>
          <p:nvPr/>
        </p:nvSpPr>
        <p:spPr>
          <a:xfrm>
            <a:off x="2566653" y="5013327"/>
            <a:ext cx="2015700" cy="1008000"/>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DFKai-SB"/>
              <a:ea typeface="DFKai-SB"/>
              <a:cs typeface="DFKai-SB"/>
              <a:sym typeface="DFKai-SB"/>
            </a:endParaRPr>
          </a:p>
        </p:txBody>
      </p:sp>
      <p:sp>
        <p:nvSpPr>
          <p:cNvPr id="876" name="Google Shape;876;g2b4915e3a48_0_0"/>
          <p:cNvSpPr/>
          <p:nvPr/>
        </p:nvSpPr>
        <p:spPr>
          <a:xfrm>
            <a:off x="2566653" y="1700213"/>
            <a:ext cx="5328600" cy="3097200"/>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DFKai-SB"/>
              <a:ea typeface="DFKai-SB"/>
              <a:cs typeface="DFKai-SB"/>
              <a:sym typeface="DFKai-SB"/>
            </a:endParaRPr>
          </a:p>
        </p:txBody>
      </p:sp>
      <p:sp>
        <p:nvSpPr>
          <p:cNvPr id="877" name="Google Shape;877;g2b4915e3a48_0_0"/>
          <p:cNvSpPr/>
          <p:nvPr/>
        </p:nvSpPr>
        <p:spPr>
          <a:xfrm>
            <a:off x="8111062" y="1125540"/>
            <a:ext cx="1008000" cy="790500"/>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DFKai-SB"/>
              <a:ea typeface="DFKai-SB"/>
              <a:cs typeface="DFKai-SB"/>
              <a:sym typeface="DFKai-SB"/>
            </a:endParaRPr>
          </a:p>
        </p:txBody>
      </p:sp>
      <p:sp>
        <p:nvSpPr>
          <p:cNvPr id="878" name="Google Shape;878;g2b4915e3a48_0_0"/>
          <p:cNvSpPr/>
          <p:nvPr/>
        </p:nvSpPr>
        <p:spPr>
          <a:xfrm>
            <a:off x="8255504" y="836613"/>
            <a:ext cx="216000" cy="431700"/>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DFKai-SB"/>
              <a:ea typeface="DFKai-SB"/>
              <a:cs typeface="DFKai-SB"/>
              <a:sym typeface="DFKai-SB"/>
            </a:endParaRPr>
          </a:p>
        </p:txBody>
      </p:sp>
      <p:sp>
        <p:nvSpPr>
          <p:cNvPr id="879" name="Google Shape;879;g2b4915e3a48_0_0"/>
          <p:cNvSpPr/>
          <p:nvPr/>
        </p:nvSpPr>
        <p:spPr>
          <a:xfrm>
            <a:off x="2711096" y="836615"/>
            <a:ext cx="504900" cy="50490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DFKai-SB"/>
              <a:ea typeface="DFKai-SB"/>
              <a:cs typeface="DFKai-SB"/>
              <a:sym typeface="DFKai-SB"/>
            </a:endParaRPr>
          </a:p>
        </p:txBody>
      </p:sp>
      <p:sp>
        <p:nvSpPr>
          <p:cNvPr id="880" name="Google Shape;880;g2b4915e3a48_0_0"/>
          <p:cNvSpPr/>
          <p:nvPr/>
        </p:nvSpPr>
        <p:spPr>
          <a:xfrm>
            <a:off x="7319002" y="2205038"/>
            <a:ext cx="431700" cy="360300"/>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DFKai-SB"/>
              <a:ea typeface="DFKai-SB"/>
              <a:cs typeface="DFKai-SB"/>
              <a:sym typeface="DFKai-SB"/>
            </a:endParaRPr>
          </a:p>
        </p:txBody>
      </p:sp>
      <p:sp>
        <p:nvSpPr>
          <p:cNvPr id="881" name="Google Shape;881;g2b4915e3a48_0_0"/>
          <p:cNvSpPr txBox="1"/>
          <p:nvPr>
            <p:ph idx="12" type="sldNum"/>
          </p:nvPr>
        </p:nvSpPr>
        <p:spPr>
          <a:xfrm>
            <a:off x="8735316" y="6245225"/>
            <a:ext cx="2844000" cy="4764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pic>
        <p:nvPicPr>
          <p:cNvPr id="882" name="Google Shape;882;g2b4915e3a48_0_0"/>
          <p:cNvPicPr preferRelativeResize="0"/>
          <p:nvPr/>
        </p:nvPicPr>
        <p:blipFill rotWithShape="1">
          <a:blip r:embed="rId3">
            <a:alphaModFix/>
          </a:blip>
          <a:srcRect b="0" l="0" r="0" t="0"/>
          <a:stretch/>
        </p:blipFill>
        <p:spPr>
          <a:xfrm>
            <a:off x="2350779" y="2459038"/>
            <a:ext cx="8068202" cy="3123790"/>
          </a:xfrm>
          <a:prstGeom prst="rect">
            <a:avLst/>
          </a:prstGeom>
          <a:noFill/>
          <a:ln>
            <a:noFill/>
          </a:ln>
        </p:spPr>
      </p:pic>
      <p:sp>
        <p:nvSpPr>
          <p:cNvPr id="883" name="Google Shape;883;g2b4915e3a48_0_0"/>
          <p:cNvSpPr/>
          <p:nvPr/>
        </p:nvSpPr>
        <p:spPr>
          <a:xfrm>
            <a:off x="3219028" y="3903663"/>
            <a:ext cx="2300100" cy="1822500"/>
          </a:xfrm>
          <a:prstGeom prst="ellipse">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DFKai-SB"/>
              <a:ea typeface="DFKai-SB"/>
              <a:cs typeface="DFKai-SB"/>
              <a:sym typeface="DFKai-SB"/>
            </a:endParaRPr>
          </a:p>
        </p:txBody>
      </p:sp>
      <p:cxnSp>
        <p:nvCxnSpPr>
          <p:cNvPr id="884" name="Google Shape;884;g2b4915e3a48_0_0"/>
          <p:cNvCxnSpPr/>
          <p:nvPr/>
        </p:nvCxnSpPr>
        <p:spPr>
          <a:xfrm flipH="1">
            <a:off x="4744238" y="1906588"/>
            <a:ext cx="2970000" cy="2087700"/>
          </a:xfrm>
          <a:prstGeom prst="straightConnector1">
            <a:avLst/>
          </a:prstGeom>
          <a:noFill/>
          <a:ln cap="flat" cmpd="sng" w="25400">
            <a:solidFill>
              <a:srgbClr val="FF0000"/>
            </a:solidFill>
            <a:prstDash val="solid"/>
            <a:round/>
            <a:headEnd len="sm" w="sm" type="none"/>
            <a:tailEnd len="med" w="med" type="stealth"/>
          </a:ln>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73"/>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3600"/>
              <a:t>ISU Cloud Web Mail Service</a:t>
            </a:r>
            <a:endParaRPr sz="3600"/>
          </a:p>
        </p:txBody>
      </p:sp>
      <p:sp>
        <p:nvSpPr>
          <p:cNvPr id="891" name="Google Shape;891;p73"/>
          <p:cNvSpPr txBox="1"/>
          <p:nvPr>
            <p:ph idx="1" type="body"/>
          </p:nvPr>
        </p:nvSpPr>
        <p:spPr>
          <a:xfrm>
            <a:off x="1583060" y="1196975"/>
            <a:ext cx="9997832" cy="4929188"/>
          </a:xfrm>
          <a:prstGeom prst="rect">
            <a:avLst/>
          </a:prstGeom>
          <a:noFill/>
          <a:ln>
            <a:noFill/>
          </a:ln>
        </p:spPr>
        <p:txBody>
          <a:bodyPr anchorCtr="0" anchor="t" bIns="45700" lIns="91425" spcFirstLastPara="1" rIns="91425" wrap="square" tIns="45700">
            <a:noAutofit/>
          </a:bodyPr>
          <a:lstStyle/>
          <a:p>
            <a:pPr indent="-342866" lvl="0" marL="342866" rtl="0" algn="l">
              <a:lnSpc>
                <a:spcPct val="90000"/>
              </a:lnSpc>
              <a:spcBef>
                <a:spcPts val="0"/>
              </a:spcBef>
              <a:spcAft>
                <a:spcPts val="0"/>
              </a:spcAft>
              <a:buClr>
                <a:schemeClr val="lt1"/>
              </a:buClr>
              <a:buSzPts val="2400"/>
              <a:buFont typeface="Arial"/>
              <a:buChar char="•"/>
            </a:pPr>
            <a:r>
              <a:rPr b="1" lang="en-US"/>
              <a:t> The entry website: </a:t>
            </a:r>
            <a:r>
              <a:rPr b="1" lang="en-US" sz="2800"/>
              <a:t>http://e-mail.isu.edu.tw</a:t>
            </a:r>
            <a:endParaRPr/>
          </a:p>
          <a:p>
            <a:pPr indent="-342866" lvl="0" marL="342866" rtl="0" algn="l">
              <a:lnSpc>
                <a:spcPct val="90000"/>
              </a:lnSpc>
              <a:spcBef>
                <a:spcPts val="360"/>
              </a:spcBef>
              <a:spcAft>
                <a:spcPts val="0"/>
              </a:spcAft>
              <a:buClr>
                <a:schemeClr val="lt1"/>
              </a:buClr>
              <a:buSzPts val="1800"/>
              <a:buFont typeface="Arial"/>
              <a:buNone/>
            </a:pPr>
            <a:r>
              <a:t/>
            </a:r>
            <a:endParaRPr sz="1800"/>
          </a:p>
          <a:p>
            <a:pPr indent="-228564" lvl="0" marL="342866" rtl="0" algn="l">
              <a:lnSpc>
                <a:spcPct val="90000"/>
              </a:lnSpc>
              <a:spcBef>
                <a:spcPts val="360"/>
              </a:spcBef>
              <a:spcAft>
                <a:spcPts val="0"/>
              </a:spcAft>
              <a:buClr>
                <a:schemeClr val="lt1"/>
              </a:buClr>
              <a:buSzPts val="1800"/>
              <a:buFont typeface="Arial"/>
              <a:buNone/>
            </a:pPr>
            <a:r>
              <a:t/>
            </a:r>
            <a:endParaRPr sz="1800"/>
          </a:p>
        </p:txBody>
      </p:sp>
      <p:sp>
        <p:nvSpPr>
          <p:cNvPr id="892" name="Google Shape;892;p73"/>
          <p:cNvSpPr/>
          <p:nvPr/>
        </p:nvSpPr>
        <p:spPr>
          <a:xfrm>
            <a:off x="2566656" y="5013121"/>
            <a:ext cx="2015862" cy="1007932"/>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DFKai-SB"/>
              <a:ea typeface="DFKai-SB"/>
              <a:cs typeface="DFKai-SB"/>
              <a:sym typeface="DFKai-SB"/>
            </a:endParaRPr>
          </a:p>
        </p:txBody>
      </p:sp>
      <p:sp>
        <p:nvSpPr>
          <p:cNvPr id="893" name="Google Shape;893;p73"/>
          <p:cNvSpPr/>
          <p:nvPr/>
        </p:nvSpPr>
        <p:spPr>
          <a:xfrm>
            <a:off x="2566656" y="1700438"/>
            <a:ext cx="5328543" cy="3096809"/>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DFKai-SB"/>
              <a:ea typeface="DFKai-SB"/>
              <a:cs typeface="DFKai-SB"/>
              <a:sym typeface="DFKai-SB"/>
            </a:endParaRPr>
          </a:p>
        </p:txBody>
      </p:sp>
      <p:sp>
        <p:nvSpPr>
          <p:cNvPr id="894" name="Google Shape;894;p73"/>
          <p:cNvSpPr/>
          <p:nvPr/>
        </p:nvSpPr>
        <p:spPr>
          <a:xfrm>
            <a:off x="8111071" y="1125840"/>
            <a:ext cx="1007932" cy="790472"/>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DFKai-SB"/>
              <a:ea typeface="DFKai-SB"/>
              <a:cs typeface="DFKai-SB"/>
              <a:sym typeface="DFKai-SB"/>
            </a:endParaRPr>
          </a:p>
        </p:txBody>
      </p:sp>
      <p:sp>
        <p:nvSpPr>
          <p:cNvPr id="895" name="Google Shape;895;p73"/>
          <p:cNvSpPr/>
          <p:nvPr/>
        </p:nvSpPr>
        <p:spPr>
          <a:xfrm>
            <a:off x="8255513" y="836950"/>
            <a:ext cx="215872" cy="431744"/>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DFKai-SB"/>
              <a:ea typeface="DFKai-SB"/>
              <a:cs typeface="DFKai-SB"/>
              <a:sym typeface="DFKai-SB"/>
            </a:endParaRPr>
          </a:p>
        </p:txBody>
      </p:sp>
      <p:sp>
        <p:nvSpPr>
          <p:cNvPr id="896" name="Google Shape;896;p73"/>
          <p:cNvSpPr/>
          <p:nvPr/>
        </p:nvSpPr>
        <p:spPr>
          <a:xfrm>
            <a:off x="2711099" y="836953"/>
            <a:ext cx="504759" cy="504759"/>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DFKai-SB"/>
              <a:ea typeface="DFKai-SB"/>
              <a:cs typeface="DFKai-SB"/>
              <a:sym typeface="DFKai-SB"/>
            </a:endParaRPr>
          </a:p>
        </p:txBody>
      </p:sp>
      <p:sp>
        <p:nvSpPr>
          <p:cNvPr id="897" name="Google Shape;897;p73"/>
          <p:cNvSpPr/>
          <p:nvPr/>
        </p:nvSpPr>
        <p:spPr>
          <a:xfrm>
            <a:off x="7319010" y="2205197"/>
            <a:ext cx="431744" cy="360315"/>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DFKai-SB"/>
              <a:ea typeface="DFKai-SB"/>
              <a:cs typeface="DFKai-SB"/>
              <a:sym typeface="DFKai-SB"/>
            </a:endParaRPr>
          </a:p>
        </p:txBody>
      </p:sp>
      <p:sp>
        <p:nvSpPr>
          <p:cNvPr id="898" name="Google Shape;898;p73"/>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id="899" name="Google Shape;899;p73"/>
          <p:cNvPicPr preferRelativeResize="0"/>
          <p:nvPr/>
        </p:nvPicPr>
        <p:blipFill rotWithShape="1">
          <a:blip r:embed="rId3">
            <a:alphaModFix/>
          </a:blip>
          <a:srcRect b="0" l="0" r="0" t="0"/>
          <a:stretch/>
        </p:blipFill>
        <p:spPr>
          <a:xfrm>
            <a:off x="2350782" y="2459164"/>
            <a:ext cx="8068211" cy="3123793"/>
          </a:xfrm>
          <a:prstGeom prst="rect">
            <a:avLst/>
          </a:prstGeom>
          <a:noFill/>
          <a:ln>
            <a:noFill/>
          </a:ln>
        </p:spPr>
      </p:pic>
      <p:sp>
        <p:nvSpPr>
          <p:cNvPr id="900" name="Google Shape;900;p73"/>
          <p:cNvSpPr/>
          <p:nvPr/>
        </p:nvSpPr>
        <p:spPr>
          <a:xfrm>
            <a:off x="3219031" y="3903601"/>
            <a:ext cx="2299988" cy="1822213"/>
          </a:xfrm>
          <a:prstGeom prst="ellipse">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DFKai-SB"/>
              <a:ea typeface="DFKai-SB"/>
              <a:cs typeface="DFKai-SB"/>
              <a:sym typeface="DFKai-SB"/>
            </a:endParaRPr>
          </a:p>
        </p:txBody>
      </p:sp>
      <p:cxnSp>
        <p:nvCxnSpPr>
          <p:cNvPr id="901" name="Google Shape;901;p73"/>
          <p:cNvCxnSpPr/>
          <p:nvPr/>
        </p:nvCxnSpPr>
        <p:spPr>
          <a:xfrm flipH="1">
            <a:off x="4744420" y="1906786"/>
            <a:ext cx="2969825" cy="2087290"/>
          </a:xfrm>
          <a:prstGeom prst="straightConnector1">
            <a:avLst/>
          </a:prstGeom>
          <a:noFill/>
          <a:ln cap="flat" cmpd="sng" w="25400">
            <a:solidFill>
              <a:srgbClr val="FF0000"/>
            </a:solidFill>
            <a:prstDash val="solid"/>
            <a:round/>
            <a:headEnd len="sm" w="sm" type="none"/>
            <a:tailEnd len="med" w="med" type="stealth"/>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80"/>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學生帳號登入</a:t>
            </a:r>
            <a:endParaRPr/>
          </a:p>
        </p:txBody>
      </p:sp>
      <p:sp>
        <p:nvSpPr>
          <p:cNvPr id="907" name="Google Shape;907;p80"/>
          <p:cNvSpPr txBox="1"/>
          <p:nvPr>
            <p:ph idx="1" type="body"/>
          </p:nvPr>
        </p:nvSpPr>
        <p:spPr>
          <a:xfrm>
            <a:off x="2711096" y="1413138"/>
            <a:ext cx="7498374" cy="4928546"/>
          </a:xfrm>
          <a:prstGeom prst="rect">
            <a:avLst/>
          </a:prstGeom>
          <a:noFill/>
          <a:ln>
            <a:noFill/>
          </a:ln>
        </p:spPr>
        <p:txBody>
          <a:bodyPr anchorCtr="0" anchor="t" bIns="45700" lIns="91425" spcFirstLastPara="1" rIns="91425" wrap="square" tIns="45700">
            <a:noAutofit/>
          </a:bodyPr>
          <a:lstStyle/>
          <a:p>
            <a:pPr indent="-190463" lvl="0" marL="342866" rtl="0" algn="l">
              <a:lnSpc>
                <a:spcPct val="100000"/>
              </a:lnSpc>
              <a:spcBef>
                <a:spcPts val="0"/>
              </a:spcBef>
              <a:spcAft>
                <a:spcPts val="0"/>
              </a:spcAft>
              <a:buClr>
                <a:schemeClr val="lt1"/>
              </a:buClr>
              <a:buSzPts val="2400"/>
              <a:buFont typeface="Arial"/>
              <a:buNone/>
            </a:pPr>
            <a:r>
              <a:t/>
            </a:r>
            <a:endParaRPr/>
          </a:p>
        </p:txBody>
      </p:sp>
      <p:sp>
        <p:nvSpPr>
          <p:cNvPr id="908" name="Google Shape;908;p80"/>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id="909" name="Google Shape;909;p80"/>
          <p:cNvPicPr preferRelativeResize="0"/>
          <p:nvPr/>
        </p:nvPicPr>
        <p:blipFill rotWithShape="1">
          <a:blip r:embed="rId3">
            <a:alphaModFix/>
          </a:blip>
          <a:srcRect b="0" l="0" r="0" t="0"/>
          <a:stretch/>
        </p:blipFill>
        <p:spPr>
          <a:xfrm>
            <a:off x="2392054" y="1471871"/>
            <a:ext cx="8136465" cy="476505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p79"/>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Student Mail Login</a:t>
            </a:r>
            <a:endParaRPr/>
          </a:p>
        </p:txBody>
      </p:sp>
      <p:sp>
        <p:nvSpPr>
          <p:cNvPr id="915" name="Google Shape;915;p79"/>
          <p:cNvSpPr txBox="1"/>
          <p:nvPr>
            <p:ph idx="1" type="body"/>
          </p:nvPr>
        </p:nvSpPr>
        <p:spPr>
          <a:xfrm>
            <a:off x="2711096" y="1413138"/>
            <a:ext cx="7498374" cy="4928546"/>
          </a:xfrm>
          <a:prstGeom prst="rect">
            <a:avLst/>
          </a:prstGeom>
          <a:noFill/>
          <a:ln>
            <a:noFill/>
          </a:ln>
        </p:spPr>
        <p:txBody>
          <a:bodyPr anchorCtr="0" anchor="t" bIns="45700" lIns="91425" spcFirstLastPara="1" rIns="91425" wrap="square" tIns="45700">
            <a:noAutofit/>
          </a:bodyPr>
          <a:lstStyle/>
          <a:p>
            <a:pPr indent="-190463" lvl="0" marL="342866" rtl="0" algn="l">
              <a:lnSpc>
                <a:spcPct val="100000"/>
              </a:lnSpc>
              <a:spcBef>
                <a:spcPts val="0"/>
              </a:spcBef>
              <a:spcAft>
                <a:spcPts val="0"/>
              </a:spcAft>
              <a:buClr>
                <a:schemeClr val="lt1"/>
              </a:buClr>
              <a:buSzPts val="2400"/>
              <a:buFont typeface="Arial"/>
              <a:buNone/>
            </a:pPr>
            <a:r>
              <a:t/>
            </a:r>
            <a:endParaRPr/>
          </a:p>
        </p:txBody>
      </p:sp>
      <p:sp>
        <p:nvSpPr>
          <p:cNvPr id="916" name="Google Shape;916;p79"/>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id="917" name="Google Shape;917;p79"/>
          <p:cNvPicPr preferRelativeResize="0"/>
          <p:nvPr/>
        </p:nvPicPr>
        <p:blipFill rotWithShape="1">
          <a:blip r:embed="rId3">
            <a:alphaModFix/>
          </a:blip>
          <a:srcRect b="0" l="0" r="0" t="0"/>
          <a:stretch/>
        </p:blipFill>
        <p:spPr>
          <a:xfrm>
            <a:off x="2392054" y="1471871"/>
            <a:ext cx="8136465" cy="476505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83"/>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學生電郵</a:t>
            </a:r>
            <a:endParaRPr/>
          </a:p>
        </p:txBody>
      </p:sp>
      <p:sp>
        <p:nvSpPr>
          <p:cNvPr id="923" name="Google Shape;923;p83"/>
          <p:cNvSpPr txBox="1"/>
          <p:nvPr>
            <p:ph idx="1" type="body"/>
          </p:nvPr>
        </p:nvSpPr>
        <p:spPr>
          <a:xfrm>
            <a:off x="1583060" y="1196975"/>
            <a:ext cx="9997832" cy="4929188"/>
          </a:xfrm>
          <a:prstGeom prst="rect">
            <a:avLst/>
          </a:prstGeom>
          <a:noFill/>
          <a:ln>
            <a:noFill/>
          </a:ln>
        </p:spPr>
        <p:txBody>
          <a:bodyPr anchorCtr="0" anchor="t" bIns="45700" lIns="91425" spcFirstLastPara="1" rIns="91425" wrap="square" tIns="45700">
            <a:noAutofit/>
          </a:bodyPr>
          <a:lstStyle/>
          <a:p>
            <a:pPr indent="-190463" lvl="0" marL="342866" rtl="0" algn="l">
              <a:lnSpc>
                <a:spcPct val="100000"/>
              </a:lnSpc>
              <a:spcBef>
                <a:spcPts val="0"/>
              </a:spcBef>
              <a:spcAft>
                <a:spcPts val="0"/>
              </a:spcAft>
              <a:buClr>
                <a:schemeClr val="lt1"/>
              </a:buClr>
              <a:buSzPts val="2400"/>
              <a:buFont typeface="Arial"/>
              <a:buNone/>
            </a:pPr>
            <a:r>
              <a:t/>
            </a:r>
            <a:endParaRPr/>
          </a:p>
        </p:txBody>
      </p:sp>
      <p:sp>
        <p:nvSpPr>
          <p:cNvPr id="924" name="Google Shape;924;p83"/>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id="925" name="Google Shape;925;p83"/>
          <p:cNvPicPr preferRelativeResize="0"/>
          <p:nvPr/>
        </p:nvPicPr>
        <p:blipFill rotWithShape="1">
          <a:blip r:embed="rId3">
            <a:alphaModFix/>
          </a:blip>
          <a:srcRect b="0" l="0" r="0" t="0"/>
          <a:stretch/>
        </p:blipFill>
        <p:spPr>
          <a:xfrm>
            <a:off x="2795226" y="1219488"/>
            <a:ext cx="6599966" cy="44190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82"/>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Student Mail</a:t>
            </a:r>
            <a:endParaRPr/>
          </a:p>
        </p:txBody>
      </p:sp>
      <p:sp>
        <p:nvSpPr>
          <p:cNvPr id="931" name="Google Shape;931;p82"/>
          <p:cNvSpPr txBox="1"/>
          <p:nvPr>
            <p:ph idx="1" type="body"/>
          </p:nvPr>
        </p:nvSpPr>
        <p:spPr>
          <a:xfrm>
            <a:off x="1583060" y="1196975"/>
            <a:ext cx="9997832" cy="4929188"/>
          </a:xfrm>
          <a:prstGeom prst="rect">
            <a:avLst/>
          </a:prstGeom>
          <a:noFill/>
          <a:ln>
            <a:noFill/>
          </a:ln>
        </p:spPr>
        <p:txBody>
          <a:bodyPr anchorCtr="0" anchor="t" bIns="45700" lIns="91425" spcFirstLastPara="1" rIns="91425" wrap="square" tIns="45700">
            <a:noAutofit/>
          </a:bodyPr>
          <a:lstStyle/>
          <a:p>
            <a:pPr indent="-190463" lvl="0" marL="342866" rtl="0" algn="l">
              <a:lnSpc>
                <a:spcPct val="100000"/>
              </a:lnSpc>
              <a:spcBef>
                <a:spcPts val="0"/>
              </a:spcBef>
              <a:spcAft>
                <a:spcPts val="0"/>
              </a:spcAft>
              <a:buClr>
                <a:schemeClr val="lt1"/>
              </a:buClr>
              <a:buSzPts val="2400"/>
              <a:buFont typeface="Arial"/>
              <a:buNone/>
            </a:pPr>
            <a:r>
              <a:t/>
            </a:r>
            <a:endParaRPr/>
          </a:p>
        </p:txBody>
      </p:sp>
      <p:sp>
        <p:nvSpPr>
          <p:cNvPr id="932" name="Google Shape;932;p82"/>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id="933" name="Google Shape;933;p82"/>
          <p:cNvPicPr preferRelativeResize="0"/>
          <p:nvPr/>
        </p:nvPicPr>
        <p:blipFill rotWithShape="1">
          <a:blip r:embed="rId3">
            <a:alphaModFix/>
          </a:blip>
          <a:srcRect b="0" l="0" r="0" t="0"/>
          <a:stretch/>
        </p:blipFill>
        <p:spPr>
          <a:xfrm>
            <a:off x="2795226" y="1219488"/>
            <a:ext cx="6599966" cy="4419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descr="C:\Users\User\AppData\Local\Microsoft\Windows\Temporary Internet Files\Content.IE5\K2GJONO2\MC900391002[1].wmf" id="537" name="Google Shape;537;p31"/>
          <p:cNvPicPr preferRelativeResize="0"/>
          <p:nvPr/>
        </p:nvPicPr>
        <p:blipFill rotWithShape="1">
          <a:blip r:embed="rId3">
            <a:alphaModFix/>
          </a:blip>
          <a:srcRect b="0" l="0" r="0" t="0"/>
          <a:stretch/>
        </p:blipFill>
        <p:spPr>
          <a:xfrm>
            <a:off x="2494756" y="3644901"/>
            <a:ext cx="1562100" cy="2363787"/>
          </a:xfrm>
          <a:prstGeom prst="rect">
            <a:avLst/>
          </a:prstGeom>
          <a:noFill/>
          <a:ln>
            <a:noFill/>
          </a:ln>
        </p:spPr>
      </p:pic>
      <p:sp>
        <p:nvSpPr>
          <p:cNvPr id="538" name="Google Shape;538;p31"/>
          <p:cNvSpPr txBox="1"/>
          <p:nvPr>
            <p:ph type="title"/>
          </p:nvPr>
        </p:nvSpPr>
        <p:spPr>
          <a:xfrm>
            <a:off x="1918493" y="333375"/>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993300"/>
              </a:buClr>
              <a:buSzPts val="4000"/>
              <a:buNone/>
            </a:pPr>
            <a:r>
              <a:rPr lang="en-US">
                <a:solidFill>
                  <a:srgbClr val="993300"/>
                </a:solidFill>
                <a:latin typeface="DFKai-SB"/>
                <a:ea typeface="DFKai-SB"/>
                <a:cs typeface="DFKai-SB"/>
                <a:sym typeface="DFKai-SB"/>
              </a:rPr>
              <a:t>多元課程提供選擇</a:t>
            </a:r>
            <a:endParaRPr/>
          </a:p>
        </p:txBody>
      </p:sp>
      <p:sp>
        <p:nvSpPr>
          <p:cNvPr id="539" name="Google Shape;539;p31"/>
          <p:cNvSpPr txBox="1"/>
          <p:nvPr>
            <p:ph idx="1" type="body"/>
          </p:nvPr>
        </p:nvSpPr>
        <p:spPr>
          <a:xfrm>
            <a:off x="3791743" y="1844675"/>
            <a:ext cx="5327650" cy="3313112"/>
          </a:xfrm>
          <a:prstGeom prst="rect">
            <a:avLst/>
          </a:prstGeom>
          <a:noFill/>
          <a:ln>
            <a:noFill/>
          </a:ln>
        </p:spPr>
        <p:txBody>
          <a:bodyPr anchorCtr="0" anchor="t" bIns="45700" lIns="91425" spcFirstLastPara="1" rIns="91425" wrap="square" tIns="45700">
            <a:noAutofit/>
          </a:bodyPr>
          <a:lstStyle/>
          <a:p>
            <a:pPr indent="-457200" lvl="1" marL="1184275" rtl="0" algn="l">
              <a:lnSpc>
                <a:spcPct val="100000"/>
              </a:lnSpc>
              <a:spcBef>
                <a:spcPts val="0"/>
              </a:spcBef>
              <a:spcAft>
                <a:spcPts val="0"/>
              </a:spcAft>
              <a:buClr>
                <a:srgbClr val="000000"/>
              </a:buClr>
              <a:buSzPts val="3200"/>
              <a:buFont typeface="DFKai-SB"/>
              <a:buChar char="•"/>
            </a:pPr>
            <a:r>
              <a:rPr lang="en-US" sz="3200">
                <a:solidFill>
                  <a:srgbClr val="000000"/>
                </a:solidFill>
                <a:latin typeface="DFKai-SB"/>
                <a:ea typeface="DFKai-SB"/>
                <a:cs typeface="DFKai-SB"/>
                <a:sym typeface="DFKai-SB"/>
              </a:rPr>
              <a:t>一般專業課程</a:t>
            </a:r>
            <a:endParaRPr/>
          </a:p>
          <a:p>
            <a:pPr indent="-457200" lvl="1" marL="1184275" rtl="0" algn="l">
              <a:lnSpc>
                <a:spcPct val="100000"/>
              </a:lnSpc>
              <a:spcBef>
                <a:spcPts val="600"/>
              </a:spcBef>
              <a:spcAft>
                <a:spcPts val="0"/>
              </a:spcAft>
              <a:buClr>
                <a:srgbClr val="000000"/>
              </a:buClr>
              <a:buSzPts val="3200"/>
              <a:buFont typeface="DFKai-SB"/>
              <a:buChar char="•"/>
            </a:pPr>
            <a:r>
              <a:rPr lang="en-US" sz="3200">
                <a:solidFill>
                  <a:srgbClr val="000000"/>
                </a:solidFill>
                <a:latin typeface="DFKai-SB"/>
                <a:ea typeface="DFKai-SB"/>
                <a:cs typeface="DFKai-SB"/>
                <a:sym typeface="DFKai-SB"/>
              </a:rPr>
              <a:t>通識教育課程</a:t>
            </a:r>
            <a:endParaRPr/>
          </a:p>
          <a:p>
            <a:pPr indent="-457200" lvl="1" marL="1184275" rtl="0" algn="l">
              <a:lnSpc>
                <a:spcPct val="100000"/>
              </a:lnSpc>
              <a:spcBef>
                <a:spcPts val="600"/>
              </a:spcBef>
              <a:spcAft>
                <a:spcPts val="0"/>
              </a:spcAft>
              <a:buClr>
                <a:srgbClr val="000000"/>
              </a:buClr>
              <a:buSzPts val="3200"/>
              <a:buFont typeface="DFKai-SB"/>
              <a:buChar char="•"/>
            </a:pPr>
            <a:r>
              <a:rPr lang="en-US" sz="3200">
                <a:solidFill>
                  <a:srgbClr val="000000"/>
                </a:solidFill>
                <a:latin typeface="DFKai-SB"/>
                <a:ea typeface="DFKai-SB"/>
                <a:cs typeface="DFKai-SB"/>
                <a:sym typeface="DFKai-SB"/>
              </a:rPr>
              <a:t>模組教學課程</a:t>
            </a:r>
            <a:endParaRPr/>
          </a:p>
          <a:p>
            <a:pPr indent="-457200" lvl="1" marL="1184275" rtl="0" algn="l">
              <a:lnSpc>
                <a:spcPct val="100000"/>
              </a:lnSpc>
              <a:spcBef>
                <a:spcPts val="600"/>
              </a:spcBef>
              <a:spcAft>
                <a:spcPts val="0"/>
              </a:spcAft>
              <a:buClr>
                <a:srgbClr val="000000"/>
              </a:buClr>
              <a:buSzPts val="3200"/>
              <a:buFont typeface="DFKai-SB"/>
              <a:buChar char="•"/>
            </a:pPr>
            <a:r>
              <a:rPr lang="en-US" sz="3200">
                <a:solidFill>
                  <a:srgbClr val="000000"/>
                </a:solidFill>
                <a:latin typeface="DFKai-SB"/>
                <a:ea typeface="DFKai-SB"/>
                <a:cs typeface="DFKai-SB"/>
                <a:sym typeface="DFKai-SB"/>
              </a:rPr>
              <a:t>服務學習課程</a:t>
            </a:r>
            <a:endParaRPr/>
          </a:p>
          <a:p>
            <a:pPr indent="-457200" lvl="1" marL="1184275" rtl="0" algn="l">
              <a:lnSpc>
                <a:spcPct val="100000"/>
              </a:lnSpc>
              <a:spcBef>
                <a:spcPts val="600"/>
              </a:spcBef>
              <a:spcAft>
                <a:spcPts val="0"/>
              </a:spcAft>
              <a:buClr>
                <a:srgbClr val="000000"/>
              </a:buClr>
              <a:buSzPts val="3200"/>
              <a:buFont typeface="DFKai-SB"/>
              <a:buChar char="•"/>
            </a:pPr>
            <a:r>
              <a:rPr lang="en-US" sz="3200">
                <a:solidFill>
                  <a:srgbClr val="000000"/>
                </a:solidFill>
                <a:latin typeface="DFKai-SB"/>
                <a:ea typeface="DFKai-SB"/>
                <a:cs typeface="DFKai-SB"/>
                <a:sym typeface="DFKai-SB"/>
              </a:rPr>
              <a:t>全英語教學課程</a:t>
            </a:r>
            <a:endParaRPr/>
          </a:p>
          <a:p>
            <a:pPr indent="-457200" lvl="1" marL="1184275" rtl="0" algn="l">
              <a:lnSpc>
                <a:spcPct val="100000"/>
              </a:lnSpc>
              <a:spcBef>
                <a:spcPts val="600"/>
              </a:spcBef>
              <a:spcAft>
                <a:spcPts val="0"/>
              </a:spcAft>
              <a:buClr>
                <a:srgbClr val="000000"/>
              </a:buClr>
              <a:buSzPts val="3200"/>
              <a:buFont typeface="DFKai-SB"/>
              <a:buChar char="•"/>
            </a:pPr>
            <a:r>
              <a:rPr lang="en-US" sz="3200">
                <a:solidFill>
                  <a:srgbClr val="000000"/>
                </a:solidFill>
                <a:latin typeface="DFKai-SB"/>
                <a:ea typeface="DFKai-SB"/>
                <a:cs typeface="DFKai-SB"/>
                <a:sym typeface="DFKai-SB"/>
              </a:rPr>
              <a:t>實驗(實習)課程</a:t>
            </a:r>
            <a:endParaRPr/>
          </a:p>
          <a:p>
            <a:pPr indent="-342900" lvl="0" marL="342900" rtl="0" algn="l">
              <a:lnSpc>
                <a:spcPct val="100000"/>
              </a:lnSpc>
              <a:spcBef>
                <a:spcPts val="640"/>
              </a:spcBef>
              <a:spcAft>
                <a:spcPts val="0"/>
              </a:spcAft>
              <a:buSzPts val="3200"/>
              <a:buNone/>
            </a:pPr>
            <a:r>
              <a:t/>
            </a:r>
            <a:endParaRPr>
              <a:latin typeface="DFKai-SB"/>
              <a:ea typeface="DFKai-SB"/>
              <a:cs typeface="DFKai-SB"/>
              <a:sym typeface="DFKai-SB"/>
            </a:endParaRPr>
          </a:p>
          <a:p>
            <a:pPr indent="-139700" lvl="0" marL="342900" rtl="0" algn="l">
              <a:lnSpc>
                <a:spcPct val="100000"/>
              </a:lnSpc>
              <a:spcBef>
                <a:spcPts val="640"/>
              </a:spcBef>
              <a:spcAft>
                <a:spcPts val="0"/>
              </a:spcAft>
              <a:buSzPts val="3200"/>
              <a:buNone/>
            </a:pPr>
            <a:r>
              <a:t/>
            </a:r>
            <a:endParaRPr>
              <a:latin typeface="DFKai-SB"/>
              <a:ea typeface="DFKai-SB"/>
              <a:cs typeface="DFKai-SB"/>
              <a:sym typeface="DFKai-SB"/>
            </a:endParaRPr>
          </a:p>
        </p:txBody>
      </p:sp>
      <p:sp>
        <p:nvSpPr>
          <p:cNvPr id="540" name="Google Shape;540;p31"/>
          <p:cNvSpPr txBox="1"/>
          <p:nvPr/>
        </p:nvSpPr>
        <p:spPr>
          <a:xfrm>
            <a:off x="8533606" y="6237287"/>
            <a:ext cx="213360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FFFFFF"/>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85"/>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3600"/>
              <a:t>選擇語言及時區</a:t>
            </a:r>
            <a:endParaRPr/>
          </a:p>
        </p:txBody>
      </p:sp>
      <p:sp>
        <p:nvSpPr>
          <p:cNvPr id="939" name="Google Shape;939;p85"/>
          <p:cNvSpPr txBox="1"/>
          <p:nvPr>
            <p:ph idx="1" type="body"/>
          </p:nvPr>
        </p:nvSpPr>
        <p:spPr>
          <a:xfrm>
            <a:off x="1583060" y="1196975"/>
            <a:ext cx="9997832" cy="4929188"/>
          </a:xfrm>
          <a:prstGeom prst="rect">
            <a:avLst/>
          </a:prstGeom>
          <a:noFill/>
          <a:ln>
            <a:noFill/>
          </a:ln>
        </p:spPr>
        <p:txBody>
          <a:bodyPr anchorCtr="0" anchor="t" bIns="45700" lIns="91425" spcFirstLastPara="1" rIns="91425" wrap="square" tIns="45700">
            <a:noAutofit/>
          </a:bodyPr>
          <a:lstStyle/>
          <a:p>
            <a:pPr indent="-342866" lvl="0" marL="342866" rtl="0" algn="l">
              <a:lnSpc>
                <a:spcPct val="100000"/>
              </a:lnSpc>
              <a:spcBef>
                <a:spcPts val="0"/>
              </a:spcBef>
              <a:spcAft>
                <a:spcPts val="0"/>
              </a:spcAft>
              <a:buClr>
                <a:schemeClr val="lt1"/>
              </a:buClr>
              <a:buSzPts val="2400"/>
              <a:buFont typeface="Arial"/>
              <a:buChar char="•"/>
            </a:pPr>
            <a:r>
              <a:rPr lang="en-US"/>
              <a:t>初次登入</a:t>
            </a:r>
            <a:endParaRPr/>
          </a:p>
        </p:txBody>
      </p:sp>
      <p:pic>
        <p:nvPicPr>
          <p:cNvPr id="940" name="Google Shape;940;p85"/>
          <p:cNvPicPr preferRelativeResize="0"/>
          <p:nvPr/>
        </p:nvPicPr>
        <p:blipFill rotWithShape="1">
          <a:blip r:embed="rId3">
            <a:alphaModFix/>
          </a:blip>
          <a:srcRect b="0" l="0" r="0" t="0"/>
          <a:stretch/>
        </p:blipFill>
        <p:spPr>
          <a:xfrm>
            <a:off x="3068241" y="2060756"/>
            <a:ext cx="6257110" cy="3736488"/>
          </a:xfrm>
          <a:prstGeom prst="rect">
            <a:avLst/>
          </a:prstGeom>
          <a:noFill/>
          <a:ln>
            <a:noFill/>
          </a:ln>
        </p:spPr>
      </p:pic>
      <p:sp>
        <p:nvSpPr>
          <p:cNvPr id="941" name="Google Shape;941;p85"/>
          <p:cNvSpPr/>
          <p:nvPr/>
        </p:nvSpPr>
        <p:spPr>
          <a:xfrm>
            <a:off x="3520616" y="3808366"/>
            <a:ext cx="1853959" cy="466664"/>
          </a:xfrm>
          <a:prstGeom prst="ellipse">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DFKai-SB"/>
              <a:ea typeface="DFKai-SB"/>
              <a:cs typeface="DFKai-SB"/>
              <a:sym typeface="DFKai-SB"/>
            </a:endParaRPr>
          </a:p>
        </p:txBody>
      </p:sp>
      <p:cxnSp>
        <p:nvCxnSpPr>
          <p:cNvPr id="942" name="Google Shape;942;p85"/>
          <p:cNvCxnSpPr/>
          <p:nvPr/>
        </p:nvCxnSpPr>
        <p:spPr>
          <a:xfrm flipH="1">
            <a:off x="6849171" y="3429003"/>
            <a:ext cx="838091" cy="612695"/>
          </a:xfrm>
          <a:prstGeom prst="straightConnector1">
            <a:avLst/>
          </a:prstGeom>
          <a:noFill/>
          <a:ln cap="flat" cmpd="sng" w="25400">
            <a:solidFill>
              <a:srgbClr val="FF0000"/>
            </a:solidFill>
            <a:prstDash val="solid"/>
            <a:round/>
            <a:headEnd len="sm" w="sm" type="none"/>
            <a:tailEnd len="med" w="med" type="stealth"/>
          </a:ln>
        </p:spPr>
      </p:cxnSp>
      <p:sp>
        <p:nvSpPr>
          <p:cNvPr id="943" name="Google Shape;943;p85"/>
          <p:cNvSpPr/>
          <p:nvPr/>
        </p:nvSpPr>
        <p:spPr>
          <a:xfrm>
            <a:off x="3634904" y="4887726"/>
            <a:ext cx="1222216" cy="682536"/>
          </a:xfrm>
          <a:prstGeom prst="ellipse">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DFKai-SB"/>
              <a:ea typeface="DFKai-SB"/>
              <a:cs typeface="DFKai-SB"/>
              <a:sym typeface="DFKai-SB"/>
            </a:endParaRPr>
          </a:p>
        </p:txBody>
      </p:sp>
      <p:cxnSp>
        <p:nvCxnSpPr>
          <p:cNvPr id="944" name="Google Shape;944;p85"/>
          <p:cNvCxnSpPr/>
          <p:nvPr/>
        </p:nvCxnSpPr>
        <p:spPr>
          <a:xfrm rot="10800000">
            <a:off x="7839642" y="4546454"/>
            <a:ext cx="558727" cy="571426"/>
          </a:xfrm>
          <a:prstGeom prst="straightConnector1">
            <a:avLst/>
          </a:prstGeom>
          <a:noFill/>
          <a:ln cap="flat" cmpd="sng" w="25400">
            <a:solidFill>
              <a:srgbClr val="FF0000"/>
            </a:solidFill>
            <a:prstDash val="solid"/>
            <a:round/>
            <a:headEnd len="sm" w="sm" type="none"/>
            <a:tailEnd len="med" w="med" type="stealth"/>
          </a:ln>
        </p:spPr>
      </p:cxnSp>
      <p:sp>
        <p:nvSpPr>
          <p:cNvPr id="945" name="Google Shape;945;p85"/>
          <p:cNvSpPr/>
          <p:nvPr/>
        </p:nvSpPr>
        <p:spPr>
          <a:xfrm>
            <a:off x="3646013" y="4381378"/>
            <a:ext cx="1980942" cy="423808"/>
          </a:xfrm>
          <a:prstGeom prst="ellipse">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DFKai-SB"/>
              <a:ea typeface="DFKai-SB"/>
              <a:cs typeface="DFKai-SB"/>
              <a:sym typeface="DFKai-SB"/>
            </a:endParaRPr>
          </a:p>
        </p:txBody>
      </p:sp>
      <p:cxnSp>
        <p:nvCxnSpPr>
          <p:cNvPr id="946" name="Google Shape;946;p85"/>
          <p:cNvCxnSpPr/>
          <p:nvPr/>
        </p:nvCxnSpPr>
        <p:spPr>
          <a:xfrm rot="10800000">
            <a:off x="4726959" y="5313118"/>
            <a:ext cx="1296819" cy="214284"/>
          </a:xfrm>
          <a:prstGeom prst="straightConnector1">
            <a:avLst/>
          </a:prstGeom>
          <a:noFill/>
          <a:ln cap="flat" cmpd="sng" w="25400">
            <a:solidFill>
              <a:srgbClr val="FF0000"/>
            </a:solidFill>
            <a:prstDash val="solid"/>
            <a:round/>
            <a:headEnd len="sm" w="sm" type="none"/>
            <a:tailEnd len="med" w="med" type="stealth"/>
          </a:ln>
        </p:spPr>
      </p:cxnSp>
      <p:sp>
        <p:nvSpPr>
          <p:cNvPr id="947" name="Google Shape;947;p85"/>
          <p:cNvSpPr txBox="1"/>
          <p:nvPr/>
        </p:nvSpPr>
        <p:spPr>
          <a:xfrm>
            <a:off x="5714258" y="5200422"/>
            <a:ext cx="1388882" cy="5238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2800"/>
              <a:buFont typeface="Arial"/>
              <a:buNone/>
            </a:pPr>
            <a:r>
              <a:rPr b="0" i="0" lang="en-US" sz="2800" u="none" cap="none" strike="noStrike">
                <a:solidFill>
                  <a:srgbClr val="FF0000"/>
                </a:solidFill>
                <a:latin typeface="Arial"/>
                <a:ea typeface="Arial"/>
                <a:cs typeface="Arial"/>
                <a:sym typeface="Arial"/>
              </a:rPr>
              <a:t>save</a:t>
            </a:r>
            <a:endParaRPr b="0" i="0" sz="2800" u="none" cap="none" strike="noStrike">
              <a:solidFill>
                <a:srgbClr val="FF0000"/>
              </a:solidFill>
              <a:latin typeface="Arial"/>
              <a:ea typeface="Arial"/>
              <a:cs typeface="Arial"/>
              <a:sym typeface="Arial"/>
            </a:endParaRPr>
          </a:p>
        </p:txBody>
      </p:sp>
      <p:sp>
        <p:nvSpPr>
          <p:cNvPr id="948" name="Google Shape;948;p85"/>
          <p:cNvSpPr txBox="1"/>
          <p:nvPr/>
        </p:nvSpPr>
        <p:spPr>
          <a:xfrm>
            <a:off x="7839642" y="5117882"/>
            <a:ext cx="1999990" cy="5238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2800"/>
              <a:buFont typeface="Arial"/>
              <a:buNone/>
            </a:pPr>
            <a:r>
              <a:rPr b="0" i="0" lang="en-US" sz="2800" u="none" cap="none" strike="noStrike">
                <a:solidFill>
                  <a:srgbClr val="FF0000"/>
                </a:solidFill>
                <a:latin typeface="Arial"/>
                <a:ea typeface="Arial"/>
                <a:cs typeface="Arial"/>
                <a:sym typeface="Arial"/>
              </a:rPr>
              <a:t>Time(+8:00)</a:t>
            </a:r>
            <a:endParaRPr b="0" i="0" sz="2800" u="none" cap="none" strike="noStrike">
              <a:solidFill>
                <a:srgbClr val="FF0000"/>
              </a:solidFill>
              <a:latin typeface="Arial"/>
              <a:ea typeface="Arial"/>
              <a:cs typeface="Arial"/>
              <a:sym typeface="Arial"/>
            </a:endParaRPr>
          </a:p>
        </p:txBody>
      </p:sp>
      <p:sp>
        <p:nvSpPr>
          <p:cNvPr id="949" name="Google Shape;949;p85"/>
          <p:cNvSpPr txBox="1"/>
          <p:nvPr/>
        </p:nvSpPr>
        <p:spPr>
          <a:xfrm>
            <a:off x="7687261" y="3021069"/>
            <a:ext cx="1807927" cy="5238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2800"/>
              <a:buFont typeface="Arial"/>
              <a:buNone/>
            </a:pPr>
            <a:r>
              <a:rPr b="0" i="0" lang="en-US" sz="2800" u="none" cap="none" strike="noStrike">
                <a:solidFill>
                  <a:srgbClr val="FF0000"/>
                </a:solidFill>
                <a:latin typeface="Arial"/>
                <a:ea typeface="Arial"/>
                <a:cs typeface="Arial"/>
                <a:sym typeface="Arial"/>
              </a:rPr>
              <a:t>Language</a:t>
            </a:r>
            <a:endParaRPr b="0" i="0" sz="2800" u="none" cap="none" strike="noStrike">
              <a:solidFill>
                <a:srgbClr val="FF0000"/>
              </a:solidFill>
              <a:latin typeface="Arial"/>
              <a:ea typeface="Arial"/>
              <a:cs typeface="Arial"/>
              <a:sym typeface="Arial"/>
            </a:endParaRPr>
          </a:p>
        </p:txBody>
      </p:sp>
      <p:sp>
        <p:nvSpPr>
          <p:cNvPr id="950" name="Google Shape;950;p85"/>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84"/>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3600"/>
              <a:t>Select Language &amp; Time Region</a:t>
            </a:r>
            <a:endParaRPr sz="3600"/>
          </a:p>
        </p:txBody>
      </p:sp>
      <p:sp>
        <p:nvSpPr>
          <p:cNvPr id="956" name="Google Shape;956;p84"/>
          <p:cNvSpPr txBox="1"/>
          <p:nvPr>
            <p:ph idx="1" type="body"/>
          </p:nvPr>
        </p:nvSpPr>
        <p:spPr>
          <a:xfrm>
            <a:off x="1583060" y="1196975"/>
            <a:ext cx="9997832" cy="4929188"/>
          </a:xfrm>
          <a:prstGeom prst="rect">
            <a:avLst/>
          </a:prstGeom>
          <a:noFill/>
          <a:ln>
            <a:noFill/>
          </a:ln>
        </p:spPr>
        <p:txBody>
          <a:bodyPr anchorCtr="0" anchor="t" bIns="45700" lIns="91425" spcFirstLastPara="1" rIns="91425" wrap="square" tIns="45700">
            <a:noAutofit/>
          </a:bodyPr>
          <a:lstStyle/>
          <a:p>
            <a:pPr indent="-342866" lvl="0" marL="342866" rtl="0" algn="l">
              <a:lnSpc>
                <a:spcPct val="100000"/>
              </a:lnSpc>
              <a:spcBef>
                <a:spcPts val="0"/>
              </a:spcBef>
              <a:spcAft>
                <a:spcPts val="0"/>
              </a:spcAft>
              <a:buClr>
                <a:schemeClr val="lt1"/>
              </a:buClr>
              <a:buSzPts val="2400"/>
              <a:buFont typeface="Arial"/>
              <a:buChar char="•"/>
            </a:pPr>
            <a:r>
              <a:rPr lang="en-US"/>
              <a:t>First time login</a:t>
            </a:r>
            <a:endParaRPr/>
          </a:p>
        </p:txBody>
      </p:sp>
      <p:pic>
        <p:nvPicPr>
          <p:cNvPr id="957" name="Google Shape;957;p84"/>
          <p:cNvPicPr preferRelativeResize="0"/>
          <p:nvPr/>
        </p:nvPicPr>
        <p:blipFill rotWithShape="1">
          <a:blip r:embed="rId3">
            <a:alphaModFix/>
          </a:blip>
          <a:srcRect b="0" l="0" r="0" t="0"/>
          <a:stretch/>
        </p:blipFill>
        <p:spPr>
          <a:xfrm>
            <a:off x="3068241" y="2060756"/>
            <a:ext cx="6257110" cy="3736488"/>
          </a:xfrm>
          <a:prstGeom prst="rect">
            <a:avLst/>
          </a:prstGeom>
          <a:noFill/>
          <a:ln>
            <a:noFill/>
          </a:ln>
        </p:spPr>
      </p:pic>
      <p:sp>
        <p:nvSpPr>
          <p:cNvPr id="958" name="Google Shape;958;p84"/>
          <p:cNvSpPr/>
          <p:nvPr/>
        </p:nvSpPr>
        <p:spPr>
          <a:xfrm>
            <a:off x="3520616" y="3808366"/>
            <a:ext cx="1853959" cy="466664"/>
          </a:xfrm>
          <a:prstGeom prst="ellipse">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DFKai-SB"/>
              <a:ea typeface="DFKai-SB"/>
              <a:cs typeface="DFKai-SB"/>
              <a:sym typeface="DFKai-SB"/>
            </a:endParaRPr>
          </a:p>
        </p:txBody>
      </p:sp>
      <p:cxnSp>
        <p:nvCxnSpPr>
          <p:cNvPr id="959" name="Google Shape;959;p84"/>
          <p:cNvCxnSpPr/>
          <p:nvPr/>
        </p:nvCxnSpPr>
        <p:spPr>
          <a:xfrm flipH="1">
            <a:off x="6849171" y="3429003"/>
            <a:ext cx="838091" cy="612695"/>
          </a:xfrm>
          <a:prstGeom prst="straightConnector1">
            <a:avLst/>
          </a:prstGeom>
          <a:noFill/>
          <a:ln cap="flat" cmpd="sng" w="25400">
            <a:solidFill>
              <a:srgbClr val="FF0000"/>
            </a:solidFill>
            <a:prstDash val="solid"/>
            <a:round/>
            <a:headEnd len="sm" w="sm" type="none"/>
            <a:tailEnd len="med" w="med" type="stealth"/>
          </a:ln>
        </p:spPr>
      </p:cxnSp>
      <p:sp>
        <p:nvSpPr>
          <p:cNvPr id="960" name="Google Shape;960;p84"/>
          <p:cNvSpPr/>
          <p:nvPr/>
        </p:nvSpPr>
        <p:spPr>
          <a:xfrm>
            <a:off x="3634904" y="4887726"/>
            <a:ext cx="1222216" cy="682536"/>
          </a:xfrm>
          <a:prstGeom prst="ellipse">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DFKai-SB"/>
              <a:ea typeface="DFKai-SB"/>
              <a:cs typeface="DFKai-SB"/>
              <a:sym typeface="DFKai-SB"/>
            </a:endParaRPr>
          </a:p>
        </p:txBody>
      </p:sp>
      <p:cxnSp>
        <p:nvCxnSpPr>
          <p:cNvPr id="961" name="Google Shape;961;p84"/>
          <p:cNvCxnSpPr/>
          <p:nvPr/>
        </p:nvCxnSpPr>
        <p:spPr>
          <a:xfrm rot="10800000">
            <a:off x="7839642" y="4546454"/>
            <a:ext cx="558727" cy="571426"/>
          </a:xfrm>
          <a:prstGeom prst="straightConnector1">
            <a:avLst/>
          </a:prstGeom>
          <a:noFill/>
          <a:ln cap="flat" cmpd="sng" w="25400">
            <a:solidFill>
              <a:srgbClr val="FF0000"/>
            </a:solidFill>
            <a:prstDash val="solid"/>
            <a:round/>
            <a:headEnd len="sm" w="sm" type="none"/>
            <a:tailEnd len="med" w="med" type="stealth"/>
          </a:ln>
        </p:spPr>
      </p:cxnSp>
      <p:sp>
        <p:nvSpPr>
          <p:cNvPr id="962" name="Google Shape;962;p84"/>
          <p:cNvSpPr/>
          <p:nvPr/>
        </p:nvSpPr>
        <p:spPr>
          <a:xfrm>
            <a:off x="3646013" y="4381378"/>
            <a:ext cx="1980942" cy="423808"/>
          </a:xfrm>
          <a:prstGeom prst="ellipse">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DFKai-SB"/>
              <a:ea typeface="DFKai-SB"/>
              <a:cs typeface="DFKai-SB"/>
              <a:sym typeface="DFKai-SB"/>
            </a:endParaRPr>
          </a:p>
        </p:txBody>
      </p:sp>
      <p:cxnSp>
        <p:nvCxnSpPr>
          <p:cNvPr id="963" name="Google Shape;963;p84"/>
          <p:cNvCxnSpPr/>
          <p:nvPr/>
        </p:nvCxnSpPr>
        <p:spPr>
          <a:xfrm rot="10800000">
            <a:off x="4726959" y="5313118"/>
            <a:ext cx="1296819" cy="214284"/>
          </a:xfrm>
          <a:prstGeom prst="straightConnector1">
            <a:avLst/>
          </a:prstGeom>
          <a:noFill/>
          <a:ln cap="flat" cmpd="sng" w="25400">
            <a:solidFill>
              <a:srgbClr val="FF0000"/>
            </a:solidFill>
            <a:prstDash val="solid"/>
            <a:round/>
            <a:headEnd len="sm" w="sm" type="none"/>
            <a:tailEnd len="med" w="med" type="stealth"/>
          </a:ln>
        </p:spPr>
      </p:cxnSp>
      <p:sp>
        <p:nvSpPr>
          <p:cNvPr id="964" name="Google Shape;964;p84"/>
          <p:cNvSpPr txBox="1"/>
          <p:nvPr/>
        </p:nvSpPr>
        <p:spPr>
          <a:xfrm>
            <a:off x="5714258" y="5200422"/>
            <a:ext cx="1388882" cy="5238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2800"/>
              <a:buFont typeface="Arial"/>
              <a:buNone/>
            </a:pPr>
            <a:r>
              <a:rPr b="0" i="0" lang="en-US" sz="2800" u="none" cap="none" strike="noStrike">
                <a:solidFill>
                  <a:srgbClr val="FF0000"/>
                </a:solidFill>
                <a:latin typeface="Arial"/>
                <a:ea typeface="Arial"/>
                <a:cs typeface="Arial"/>
                <a:sym typeface="Arial"/>
              </a:rPr>
              <a:t>save</a:t>
            </a:r>
            <a:endParaRPr b="0" i="0" sz="2800" u="none" cap="none" strike="noStrike">
              <a:solidFill>
                <a:srgbClr val="FF0000"/>
              </a:solidFill>
              <a:latin typeface="Arial"/>
              <a:ea typeface="Arial"/>
              <a:cs typeface="Arial"/>
              <a:sym typeface="Arial"/>
            </a:endParaRPr>
          </a:p>
        </p:txBody>
      </p:sp>
      <p:sp>
        <p:nvSpPr>
          <p:cNvPr id="965" name="Google Shape;965;p84"/>
          <p:cNvSpPr txBox="1"/>
          <p:nvPr/>
        </p:nvSpPr>
        <p:spPr>
          <a:xfrm>
            <a:off x="7839642" y="5117882"/>
            <a:ext cx="1999990" cy="5238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2800"/>
              <a:buFont typeface="Arial"/>
              <a:buNone/>
            </a:pPr>
            <a:r>
              <a:rPr b="0" i="0" lang="en-US" sz="2800" u="none" cap="none" strike="noStrike">
                <a:solidFill>
                  <a:srgbClr val="FF0000"/>
                </a:solidFill>
                <a:latin typeface="Arial"/>
                <a:ea typeface="Arial"/>
                <a:cs typeface="Arial"/>
                <a:sym typeface="Arial"/>
              </a:rPr>
              <a:t>Time(+8:00)</a:t>
            </a:r>
            <a:endParaRPr b="0" i="0" sz="2800" u="none" cap="none" strike="noStrike">
              <a:solidFill>
                <a:srgbClr val="FF0000"/>
              </a:solidFill>
              <a:latin typeface="Arial"/>
              <a:ea typeface="Arial"/>
              <a:cs typeface="Arial"/>
              <a:sym typeface="Arial"/>
            </a:endParaRPr>
          </a:p>
        </p:txBody>
      </p:sp>
      <p:sp>
        <p:nvSpPr>
          <p:cNvPr id="966" name="Google Shape;966;p84"/>
          <p:cNvSpPr txBox="1"/>
          <p:nvPr/>
        </p:nvSpPr>
        <p:spPr>
          <a:xfrm>
            <a:off x="7687261" y="3021069"/>
            <a:ext cx="1807927" cy="5238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2800"/>
              <a:buFont typeface="Arial"/>
              <a:buNone/>
            </a:pPr>
            <a:r>
              <a:rPr b="0" i="0" lang="en-US" sz="2800" u="none" cap="none" strike="noStrike">
                <a:solidFill>
                  <a:srgbClr val="FF0000"/>
                </a:solidFill>
                <a:latin typeface="Arial"/>
                <a:ea typeface="Arial"/>
                <a:cs typeface="Arial"/>
                <a:sym typeface="Arial"/>
              </a:rPr>
              <a:t>Language</a:t>
            </a:r>
            <a:endParaRPr b="0" i="0" sz="2800" u="none" cap="none" strike="noStrike">
              <a:solidFill>
                <a:srgbClr val="FF0000"/>
              </a:solidFill>
              <a:latin typeface="Arial"/>
              <a:ea typeface="Arial"/>
              <a:cs typeface="Arial"/>
              <a:sym typeface="Arial"/>
            </a:endParaRPr>
          </a:p>
        </p:txBody>
      </p:sp>
      <p:sp>
        <p:nvSpPr>
          <p:cNvPr id="967" name="Google Shape;967;p84"/>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87"/>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 修改密碼</a:t>
            </a:r>
            <a:endParaRPr/>
          </a:p>
        </p:txBody>
      </p:sp>
      <p:pic>
        <p:nvPicPr>
          <p:cNvPr id="973" name="Google Shape;973;p87"/>
          <p:cNvPicPr preferRelativeResize="0"/>
          <p:nvPr/>
        </p:nvPicPr>
        <p:blipFill rotWithShape="1">
          <a:blip r:embed="rId3">
            <a:alphaModFix/>
          </a:blip>
          <a:srcRect b="0" l="0" r="0" t="0"/>
          <a:stretch/>
        </p:blipFill>
        <p:spPr>
          <a:xfrm>
            <a:off x="3071415" y="1268697"/>
            <a:ext cx="6884091" cy="4896799"/>
          </a:xfrm>
          <a:prstGeom prst="rect">
            <a:avLst/>
          </a:prstGeom>
          <a:noFill/>
          <a:ln>
            <a:noFill/>
          </a:ln>
        </p:spPr>
      </p:pic>
      <p:sp>
        <p:nvSpPr>
          <p:cNvPr id="974" name="Google Shape;974;p87"/>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sp>
        <p:nvSpPr>
          <p:cNvPr id="979" name="Google Shape;979;p86"/>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 Change Password</a:t>
            </a:r>
            <a:endParaRPr/>
          </a:p>
        </p:txBody>
      </p:sp>
      <p:pic>
        <p:nvPicPr>
          <p:cNvPr id="980" name="Google Shape;980;p86"/>
          <p:cNvPicPr preferRelativeResize="0"/>
          <p:nvPr/>
        </p:nvPicPr>
        <p:blipFill rotWithShape="1">
          <a:blip r:embed="rId3">
            <a:alphaModFix/>
          </a:blip>
          <a:srcRect b="0" l="0" r="0" t="0"/>
          <a:stretch/>
        </p:blipFill>
        <p:spPr>
          <a:xfrm>
            <a:off x="3071415" y="1268697"/>
            <a:ext cx="6884091" cy="4896799"/>
          </a:xfrm>
          <a:prstGeom prst="rect">
            <a:avLst/>
          </a:prstGeom>
          <a:noFill/>
          <a:ln>
            <a:noFill/>
          </a:ln>
        </p:spPr>
      </p:pic>
      <p:sp>
        <p:nvSpPr>
          <p:cNvPr id="981" name="Google Shape;981;p86"/>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89"/>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3600">
                <a:solidFill>
                  <a:srgbClr val="FF0000"/>
                </a:solidFill>
              </a:rPr>
              <a:t>校園授權軟體</a:t>
            </a:r>
            <a:endParaRPr>
              <a:solidFill>
                <a:srgbClr val="FF0000"/>
              </a:solidFill>
            </a:endParaRPr>
          </a:p>
        </p:txBody>
      </p:sp>
      <p:sp>
        <p:nvSpPr>
          <p:cNvPr id="988" name="Google Shape;988;p89"/>
          <p:cNvSpPr txBox="1"/>
          <p:nvPr>
            <p:ph idx="1" type="body"/>
          </p:nvPr>
        </p:nvSpPr>
        <p:spPr>
          <a:xfrm>
            <a:off x="3359260" y="1328217"/>
            <a:ext cx="6025022" cy="4641246"/>
          </a:xfrm>
          <a:prstGeom prst="rect">
            <a:avLst/>
          </a:prstGeom>
          <a:noFill/>
          <a:ln>
            <a:noFill/>
          </a:ln>
        </p:spPr>
        <p:txBody>
          <a:bodyPr anchorCtr="0" anchor="t" bIns="45700" lIns="91425" spcFirstLastPara="1" rIns="91425" wrap="square" tIns="45700">
            <a:noAutofit/>
          </a:bodyPr>
          <a:lstStyle/>
          <a:p>
            <a:pPr indent="-342866" lvl="0" marL="342866" rtl="0" algn="l">
              <a:lnSpc>
                <a:spcPct val="90000"/>
              </a:lnSpc>
              <a:spcBef>
                <a:spcPts val="0"/>
              </a:spcBef>
              <a:spcAft>
                <a:spcPts val="0"/>
              </a:spcAft>
              <a:buClr>
                <a:schemeClr val="lt1"/>
              </a:buClr>
              <a:buSzPts val="3200"/>
              <a:buFont typeface="Arial"/>
              <a:buChar char="•"/>
            </a:pPr>
            <a:r>
              <a:rPr lang="en-US" sz="3200"/>
              <a:t>Office 365</a:t>
            </a:r>
            <a:endParaRPr sz="3200"/>
          </a:p>
          <a:p>
            <a:pPr indent="-342866" lvl="0" marL="342866" rtl="0" algn="l">
              <a:lnSpc>
                <a:spcPct val="90000"/>
              </a:lnSpc>
              <a:spcBef>
                <a:spcPts val="640"/>
              </a:spcBef>
              <a:spcAft>
                <a:spcPts val="0"/>
              </a:spcAft>
              <a:buClr>
                <a:schemeClr val="lt1"/>
              </a:buClr>
              <a:buSzPts val="3200"/>
              <a:buFont typeface="Arial"/>
              <a:buChar char="•"/>
            </a:pPr>
            <a:r>
              <a:rPr lang="en-US" sz="3200"/>
              <a:t>範圍 : </a:t>
            </a:r>
            <a:endParaRPr/>
          </a:p>
          <a:p>
            <a:pPr indent="-285721" lvl="1" marL="742876" rtl="0" algn="l">
              <a:lnSpc>
                <a:spcPct val="90000"/>
              </a:lnSpc>
              <a:spcBef>
                <a:spcPts val="560"/>
              </a:spcBef>
              <a:spcAft>
                <a:spcPts val="0"/>
              </a:spcAft>
              <a:buClr>
                <a:schemeClr val="lt1"/>
              </a:buClr>
              <a:buSzPts val="2800"/>
              <a:buFont typeface="Arial"/>
              <a:buChar char="–"/>
            </a:pPr>
            <a:r>
              <a:rPr lang="en-US" sz="2800"/>
              <a:t>義守大學在學學生.</a:t>
            </a:r>
            <a:endParaRPr/>
          </a:p>
          <a:p>
            <a:pPr indent="-342866" lvl="0" marL="342866" rtl="0" algn="l">
              <a:lnSpc>
                <a:spcPct val="90000"/>
              </a:lnSpc>
              <a:spcBef>
                <a:spcPts val="640"/>
              </a:spcBef>
              <a:spcAft>
                <a:spcPts val="0"/>
              </a:spcAft>
              <a:buClr>
                <a:schemeClr val="lt1"/>
              </a:buClr>
              <a:buSzPts val="3200"/>
              <a:buFont typeface="Arial"/>
              <a:buChar char="•"/>
            </a:pPr>
            <a:r>
              <a:rPr lang="en-US" sz="3200"/>
              <a:t>授權軟體 :</a:t>
            </a:r>
            <a:endParaRPr sz="3200"/>
          </a:p>
          <a:p>
            <a:pPr indent="-285721" lvl="1" marL="742876" rtl="0" algn="l">
              <a:lnSpc>
                <a:spcPct val="90000"/>
              </a:lnSpc>
              <a:spcBef>
                <a:spcPts val="560"/>
              </a:spcBef>
              <a:spcAft>
                <a:spcPts val="0"/>
              </a:spcAft>
              <a:buClr>
                <a:schemeClr val="lt1"/>
              </a:buClr>
              <a:buSzPts val="2800"/>
              <a:buFont typeface="Arial"/>
              <a:buChar char="–"/>
            </a:pPr>
            <a:r>
              <a:rPr lang="en-US" sz="2800"/>
              <a:t>最新版Microsoft Office軟體 </a:t>
            </a:r>
            <a:endParaRPr/>
          </a:p>
          <a:p>
            <a:pPr indent="-342866" lvl="0" marL="342866" rtl="0" algn="l">
              <a:lnSpc>
                <a:spcPct val="90000"/>
              </a:lnSpc>
              <a:spcBef>
                <a:spcPts val="640"/>
              </a:spcBef>
              <a:spcAft>
                <a:spcPts val="0"/>
              </a:spcAft>
              <a:buClr>
                <a:schemeClr val="lt1"/>
              </a:buClr>
              <a:buSzPts val="3200"/>
              <a:buFont typeface="Arial"/>
              <a:buChar char="•"/>
            </a:pPr>
            <a:r>
              <a:rPr lang="en-US" sz="3200"/>
              <a:t>取得軟體</a:t>
            </a:r>
            <a:endParaRPr sz="3200"/>
          </a:p>
          <a:p>
            <a:pPr indent="-285721" lvl="1" marL="742876" rtl="0" algn="l">
              <a:lnSpc>
                <a:spcPct val="90000"/>
              </a:lnSpc>
              <a:spcBef>
                <a:spcPts val="560"/>
              </a:spcBef>
              <a:spcAft>
                <a:spcPts val="0"/>
              </a:spcAft>
              <a:buClr>
                <a:schemeClr val="lt1"/>
              </a:buClr>
              <a:buSzPts val="2800"/>
              <a:buFont typeface="Arial"/>
              <a:buChar char="–"/>
            </a:pPr>
            <a:r>
              <a:rPr lang="en-US" sz="2800"/>
              <a:t>Office 365登入網頁</a:t>
            </a:r>
            <a:endParaRPr sz="2800"/>
          </a:p>
          <a:p>
            <a:pPr indent="-139666" lvl="0" marL="400010" rtl="0" algn="l">
              <a:lnSpc>
                <a:spcPct val="90000"/>
              </a:lnSpc>
              <a:spcBef>
                <a:spcPts val="640"/>
              </a:spcBef>
              <a:spcAft>
                <a:spcPts val="0"/>
              </a:spcAft>
              <a:buClr>
                <a:schemeClr val="lt1"/>
              </a:buClr>
              <a:buSzPts val="3200"/>
              <a:buFont typeface="Arial"/>
              <a:buNone/>
            </a:pPr>
            <a:r>
              <a:t/>
            </a:r>
            <a:endParaRPr sz="3200"/>
          </a:p>
        </p:txBody>
      </p:sp>
      <p:sp>
        <p:nvSpPr>
          <p:cNvPr id="989" name="Google Shape;989;p89"/>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88"/>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3600">
                <a:solidFill>
                  <a:srgbClr val="FF0000"/>
                </a:solidFill>
              </a:rPr>
              <a:t>Campus Student Software Authorization – Office 365</a:t>
            </a:r>
            <a:endParaRPr sz="3600">
              <a:solidFill>
                <a:srgbClr val="FF0000"/>
              </a:solidFill>
            </a:endParaRPr>
          </a:p>
        </p:txBody>
      </p:sp>
      <p:sp>
        <p:nvSpPr>
          <p:cNvPr id="996" name="Google Shape;996;p88"/>
          <p:cNvSpPr txBox="1"/>
          <p:nvPr>
            <p:ph idx="1" type="body"/>
          </p:nvPr>
        </p:nvSpPr>
        <p:spPr>
          <a:xfrm>
            <a:off x="2711096" y="1484566"/>
            <a:ext cx="7498374" cy="464124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Font typeface="Arial"/>
              <a:buNone/>
            </a:pPr>
            <a:r>
              <a:t/>
            </a:r>
            <a:endParaRPr/>
          </a:p>
          <a:p>
            <a:pPr indent="-342866" lvl="0" marL="342866" rtl="0" algn="l">
              <a:lnSpc>
                <a:spcPct val="90000"/>
              </a:lnSpc>
              <a:spcBef>
                <a:spcPts val="480"/>
              </a:spcBef>
              <a:spcAft>
                <a:spcPts val="0"/>
              </a:spcAft>
              <a:buClr>
                <a:schemeClr val="lt1"/>
              </a:buClr>
              <a:buSzPts val="2400"/>
              <a:buFont typeface="Arial"/>
              <a:buChar char="•"/>
            </a:pPr>
            <a:r>
              <a:rPr lang="en-US"/>
              <a:t>Scope : </a:t>
            </a:r>
            <a:endParaRPr/>
          </a:p>
          <a:p>
            <a:pPr indent="-285721" lvl="1" marL="742876" rtl="0" algn="l">
              <a:lnSpc>
                <a:spcPct val="90000"/>
              </a:lnSpc>
              <a:spcBef>
                <a:spcPts val="400"/>
              </a:spcBef>
              <a:spcAft>
                <a:spcPts val="0"/>
              </a:spcAft>
              <a:buClr>
                <a:schemeClr val="lt1"/>
              </a:buClr>
              <a:buSzPts val="2000"/>
              <a:buFont typeface="Arial"/>
              <a:buChar char="–"/>
            </a:pPr>
            <a:r>
              <a:rPr lang="en-US"/>
              <a:t>Every student who studies in ISU.</a:t>
            </a:r>
            <a:endParaRPr/>
          </a:p>
          <a:p>
            <a:pPr indent="-342866" lvl="0" marL="342866" rtl="0" algn="l">
              <a:lnSpc>
                <a:spcPct val="90000"/>
              </a:lnSpc>
              <a:spcBef>
                <a:spcPts val="480"/>
              </a:spcBef>
              <a:spcAft>
                <a:spcPts val="0"/>
              </a:spcAft>
              <a:buClr>
                <a:schemeClr val="lt1"/>
              </a:buClr>
              <a:buSzPts val="2400"/>
              <a:buFont typeface="Arial"/>
              <a:buChar char="•"/>
            </a:pPr>
            <a:r>
              <a:rPr lang="en-US"/>
              <a:t>Authorization Software :</a:t>
            </a:r>
            <a:endParaRPr/>
          </a:p>
          <a:p>
            <a:pPr indent="-285721" lvl="1" marL="742876" rtl="0" algn="l">
              <a:lnSpc>
                <a:spcPct val="90000"/>
              </a:lnSpc>
              <a:spcBef>
                <a:spcPts val="400"/>
              </a:spcBef>
              <a:spcAft>
                <a:spcPts val="0"/>
              </a:spcAft>
              <a:buClr>
                <a:schemeClr val="lt1"/>
              </a:buClr>
              <a:buSzPts val="2000"/>
              <a:buFont typeface="Arial"/>
              <a:buChar char="–"/>
            </a:pPr>
            <a:r>
              <a:rPr lang="en-US"/>
              <a:t>Latest version of Microsoft Office software</a:t>
            </a:r>
            <a:endParaRPr/>
          </a:p>
          <a:p>
            <a:pPr indent="-342866" lvl="0" marL="342866" rtl="0" algn="l">
              <a:lnSpc>
                <a:spcPct val="90000"/>
              </a:lnSpc>
              <a:spcBef>
                <a:spcPts val="480"/>
              </a:spcBef>
              <a:spcAft>
                <a:spcPts val="0"/>
              </a:spcAft>
              <a:buClr>
                <a:schemeClr val="lt1"/>
              </a:buClr>
              <a:buSzPts val="2400"/>
              <a:buFont typeface="Arial"/>
              <a:buChar char="•"/>
            </a:pPr>
            <a:r>
              <a:rPr lang="en-US"/>
              <a:t>How to get the software media ?</a:t>
            </a:r>
            <a:endParaRPr/>
          </a:p>
          <a:p>
            <a:pPr indent="-285721" lvl="1" marL="742876" rtl="0" algn="l">
              <a:lnSpc>
                <a:spcPct val="90000"/>
              </a:lnSpc>
              <a:spcBef>
                <a:spcPts val="400"/>
              </a:spcBef>
              <a:spcAft>
                <a:spcPts val="0"/>
              </a:spcAft>
              <a:buClr>
                <a:schemeClr val="lt1"/>
              </a:buClr>
              <a:buSzPts val="2000"/>
              <a:buFont typeface="Arial"/>
              <a:buChar char="–"/>
            </a:pPr>
            <a:r>
              <a:rPr lang="en-US"/>
              <a:t>Login office 365 website of ISU</a:t>
            </a:r>
            <a:endParaRPr/>
          </a:p>
        </p:txBody>
      </p:sp>
      <p:sp>
        <p:nvSpPr>
          <p:cNvPr id="997" name="Google Shape;997;p88"/>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90"/>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Office 365</a:t>
            </a:r>
            <a:endParaRPr/>
          </a:p>
        </p:txBody>
      </p:sp>
      <p:pic>
        <p:nvPicPr>
          <p:cNvPr id="1003" name="Google Shape;1003;p90"/>
          <p:cNvPicPr preferRelativeResize="0"/>
          <p:nvPr>
            <p:ph idx="1" type="body"/>
          </p:nvPr>
        </p:nvPicPr>
        <p:blipFill rotWithShape="1">
          <a:blip r:embed="rId3">
            <a:alphaModFix/>
          </a:blip>
          <a:srcRect b="0" l="0" r="0" t="0"/>
          <a:stretch/>
        </p:blipFill>
        <p:spPr>
          <a:xfrm>
            <a:off x="2495225" y="1078222"/>
            <a:ext cx="7328534" cy="5863461"/>
          </a:xfrm>
          <a:prstGeom prst="rect">
            <a:avLst/>
          </a:prstGeom>
          <a:noFill/>
          <a:ln>
            <a:noFill/>
          </a:ln>
        </p:spPr>
      </p:pic>
      <p:sp>
        <p:nvSpPr>
          <p:cNvPr id="1004" name="Google Shape;1004;p90"/>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93"/>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Office 365</a:t>
            </a:r>
            <a:endParaRPr/>
          </a:p>
        </p:txBody>
      </p:sp>
      <p:sp>
        <p:nvSpPr>
          <p:cNvPr id="1010" name="Google Shape;1010;p93"/>
          <p:cNvSpPr txBox="1"/>
          <p:nvPr>
            <p:ph idx="1" type="body"/>
          </p:nvPr>
        </p:nvSpPr>
        <p:spPr>
          <a:xfrm>
            <a:off x="2202174" y="1316314"/>
            <a:ext cx="8759477" cy="3912653"/>
          </a:xfrm>
          <a:prstGeom prst="rect">
            <a:avLst/>
          </a:prstGeom>
          <a:noFill/>
          <a:ln>
            <a:noFill/>
          </a:ln>
        </p:spPr>
        <p:txBody>
          <a:bodyPr anchorCtr="0" anchor="t" bIns="45700" lIns="91425" spcFirstLastPara="1" rIns="91425" wrap="square" tIns="45700">
            <a:noAutofit/>
          </a:bodyPr>
          <a:lstStyle/>
          <a:p>
            <a:pPr indent="-342866" lvl="0" marL="342866" rtl="0" algn="l">
              <a:lnSpc>
                <a:spcPct val="100000"/>
              </a:lnSpc>
              <a:spcBef>
                <a:spcPts val="0"/>
              </a:spcBef>
              <a:spcAft>
                <a:spcPts val="0"/>
              </a:spcAft>
              <a:buClr>
                <a:schemeClr val="lt1"/>
              </a:buClr>
              <a:buSzPts val="2800"/>
              <a:buFont typeface="Arial"/>
              <a:buChar char="•"/>
            </a:pPr>
            <a:r>
              <a:rPr lang="en-US" sz="2800"/>
              <a:t>在校教職員生使用學校的 Email 帳號，登入</a:t>
            </a:r>
            <a:r>
              <a:rPr lang="en-US" sz="2800" u="sng">
                <a:solidFill>
                  <a:schemeClr val="hlink"/>
                </a:solidFill>
                <a:hlinkClick r:id="rId3"/>
              </a:rPr>
              <a:t>雲端網頁電子郵件服務網</a:t>
            </a:r>
            <a:r>
              <a:rPr lang="en-US" sz="2800"/>
              <a:t> 就能夠開始使用所有 Office 365 服務！ 您可以在多達 5 部 PC 或 Mac、5 部平板電腦及 5 支智慧型手機上安裝 Office。</a:t>
            </a:r>
            <a:endParaRPr sz="2800"/>
          </a:p>
          <a:p>
            <a:pPr indent="-342866" lvl="0" marL="342866" rtl="0" algn="l">
              <a:lnSpc>
                <a:spcPct val="100000"/>
              </a:lnSpc>
              <a:spcBef>
                <a:spcPts val="560"/>
              </a:spcBef>
              <a:spcAft>
                <a:spcPts val="0"/>
              </a:spcAft>
              <a:buClr>
                <a:schemeClr val="lt1"/>
              </a:buClr>
              <a:buSzPts val="2800"/>
              <a:buFont typeface="Arial"/>
              <a:buChar char="•"/>
            </a:pPr>
            <a:r>
              <a:rPr lang="en-US" sz="2800"/>
              <a:t>此軟件使用期限只限於在校就讀期間。</a:t>
            </a:r>
            <a:endParaRPr sz="2800"/>
          </a:p>
          <a:p>
            <a:pPr indent="-165063" lvl="0" marL="342866" rtl="0" algn="l">
              <a:lnSpc>
                <a:spcPct val="100000"/>
              </a:lnSpc>
              <a:spcBef>
                <a:spcPts val="560"/>
              </a:spcBef>
              <a:spcAft>
                <a:spcPts val="0"/>
              </a:spcAft>
              <a:buClr>
                <a:schemeClr val="lt1"/>
              </a:buClr>
              <a:buSzPts val="2800"/>
              <a:buFont typeface="Arial"/>
              <a:buNone/>
            </a:pPr>
            <a:r>
              <a:t/>
            </a:r>
            <a:endParaRPr sz="2800"/>
          </a:p>
        </p:txBody>
      </p:sp>
      <p:sp>
        <p:nvSpPr>
          <p:cNvPr id="1011" name="Google Shape;1011;p93"/>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sp>
        <p:nvSpPr>
          <p:cNvPr id="1016" name="Google Shape;1016;p92"/>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Office 365</a:t>
            </a:r>
            <a:endParaRPr/>
          </a:p>
        </p:txBody>
      </p:sp>
      <p:sp>
        <p:nvSpPr>
          <p:cNvPr id="1017" name="Google Shape;1017;p92"/>
          <p:cNvSpPr txBox="1"/>
          <p:nvPr>
            <p:ph idx="1" type="body"/>
          </p:nvPr>
        </p:nvSpPr>
        <p:spPr>
          <a:xfrm>
            <a:off x="1878180" y="1792500"/>
            <a:ext cx="9407465" cy="4928546"/>
          </a:xfrm>
          <a:prstGeom prst="rect">
            <a:avLst/>
          </a:prstGeom>
          <a:noFill/>
          <a:ln>
            <a:noFill/>
          </a:ln>
        </p:spPr>
        <p:txBody>
          <a:bodyPr anchorCtr="0" anchor="t" bIns="45700" lIns="91425" spcFirstLastPara="1" rIns="91425" wrap="square" tIns="45700">
            <a:noAutofit/>
          </a:bodyPr>
          <a:lstStyle/>
          <a:p>
            <a:pPr indent="-342866" lvl="0" marL="342866" rtl="0" algn="l">
              <a:lnSpc>
                <a:spcPct val="100000"/>
              </a:lnSpc>
              <a:spcBef>
                <a:spcPts val="0"/>
              </a:spcBef>
              <a:spcAft>
                <a:spcPts val="0"/>
              </a:spcAft>
              <a:buClr>
                <a:schemeClr val="lt1"/>
              </a:buClr>
              <a:buSzPts val="2400"/>
              <a:buFont typeface="Arial"/>
              <a:buChar char="•"/>
            </a:pPr>
            <a:r>
              <a:rPr lang="en-US"/>
              <a:t>Students can now enjoy a fully installed Office experience across personal PCs, Macs, tablets, and most mobile devices under the current Campus License Agreement with Microsoft with your valid ISU email address. You can install Office on up to 5 PCs/Macs + 5 tables + 5 smartphones.</a:t>
            </a:r>
            <a:endParaRPr/>
          </a:p>
          <a:p>
            <a:pPr indent="-342866" lvl="0" marL="342866" rtl="0" algn="l">
              <a:lnSpc>
                <a:spcPct val="100000"/>
              </a:lnSpc>
              <a:spcBef>
                <a:spcPts val="480"/>
              </a:spcBef>
              <a:spcAft>
                <a:spcPts val="0"/>
              </a:spcAft>
              <a:buClr>
                <a:schemeClr val="lt1"/>
              </a:buClr>
              <a:buSzPts val="2400"/>
              <a:buFont typeface="Arial"/>
              <a:buChar char="•"/>
            </a:pPr>
            <a:r>
              <a:rPr lang="en-US"/>
              <a:t>The software only available while studying in ISU. </a:t>
            </a:r>
            <a:endParaRPr/>
          </a:p>
        </p:txBody>
      </p:sp>
      <p:sp>
        <p:nvSpPr>
          <p:cNvPr id="1018" name="Google Shape;1018;p92"/>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44"/>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小心釣魚郵件</a:t>
            </a:r>
            <a:endParaRPr/>
          </a:p>
        </p:txBody>
      </p:sp>
      <p:sp>
        <p:nvSpPr>
          <p:cNvPr id="1024" name="Google Shape;1024;p44"/>
          <p:cNvSpPr txBox="1"/>
          <p:nvPr>
            <p:ph idx="1" type="body"/>
          </p:nvPr>
        </p:nvSpPr>
        <p:spPr>
          <a:xfrm>
            <a:off x="1991284" y="1333863"/>
            <a:ext cx="8903475" cy="3103119"/>
          </a:xfrm>
          <a:prstGeom prst="rect">
            <a:avLst/>
          </a:prstGeom>
          <a:noFill/>
          <a:ln>
            <a:noFill/>
          </a:ln>
        </p:spPr>
        <p:txBody>
          <a:bodyPr anchorCtr="0" anchor="t" bIns="45700" lIns="91425" spcFirstLastPara="1" rIns="91425" wrap="square" tIns="45700">
            <a:noAutofit/>
          </a:bodyPr>
          <a:lstStyle/>
          <a:p>
            <a:pPr indent="-342866" lvl="0" marL="342866" rtl="0" algn="l">
              <a:lnSpc>
                <a:spcPct val="100000"/>
              </a:lnSpc>
              <a:spcBef>
                <a:spcPts val="0"/>
              </a:spcBef>
              <a:spcAft>
                <a:spcPts val="0"/>
              </a:spcAft>
              <a:buClr>
                <a:schemeClr val="lt1"/>
              </a:buClr>
              <a:buSzPts val="2400"/>
              <a:buFont typeface="Arial"/>
              <a:buChar char="•"/>
            </a:pPr>
            <a:r>
              <a:rPr lang="en-US"/>
              <a:t>常見的偽裝寄件者</a:t>
            </a:r>
            <a:r>
              <a:rPr lang="en-US" u="sng"/>
              <a:t>account</a:t>
            </a:r>
            <a:r>
              <a:rPr lang="en-US"/>
              <a:t>, </a:t>
            </a:r>
            <a:r>
              <a:rPr lang="en-US" u="sng"/>
              <a:t>upgrade</a:t>
            </a:r>
            <a:r>
              <a:rPr lang="en-US"/>
              <a:t>, </a:t>
            </a:r>
            <a:r>
              <a:rPr lang="en-US" u="sng"/>
              <a:t>update</a:t>
            </a:r>
            <a:r>
              <a:rPr lang="en-US"/>
              <a:t>, </a:t>
            </a:r>
            <a:r>
              <a:rPr lang="en-US" u="sng"/>
              <a:t>maintain</a:t>
            </a:r>
            <a:r>
              <a:rPr lang="en-US"/>
              <a:t>, </a:t>
            </a:r>
            <a:r>
              <a:rPr lang="en-US" u="sng"/>
              <a:t>webmaster</a:t>
            </a:r>
            <a:r>
              <a:rPr lang="en-US"/>
              <a:t>, </a:t>
            </a:r>
            <a:r>
              <a:rPr lang="en-US" u="sng"/>
              <a:t>web mail</a:t>
            </a:r>
            <a:r>
              <a:rPr lang="en-US"/>
              <a:t>, </a:t>
            </a:r>
            <a:r>
              <a:rPr lang="en-US" u="sng"/>
              <a:t>support</a:t>
            </a:r>
            <a:r>
              <a:rPr lang="en-US"/>
              <a:t>, </a:t>
            </a:r>
            <a:r>
              <a:rPr lang="en-US" u="sng"/>
              <a:t>admin</a:t>
            </a:r>
            <a:r>
              <a:rPr lang="en-US"/>
              <a:t>, </a:t>
            </a:r>
            <a:r>
              <a:rPr lang="en-US" u="sng"/>
              <a:t>service</a:t>
            </a:r>
            <a:r>
              <a:rPr lang="en-US"/>
              <a:t> .</a:t>
            </a:r>
            <a:endParaRPr/>
          </a:p>
          <a:p>
            <a:pPr indent="-342866" lvl="0" marL="342866" rtl="0" algn="l">
              <a:lnSpc>
                <a:spcPct val="100000"/>
              </a:lnSpc>
              <a:spcBef>
                <a:spcPts val="480"/>
              </a:spcBef>
              <a:spcAft>
                <a:spcPts val="0"/>
              </a:spcAft>
              <a:buClr>
                <a:schemeClr val="lt1"/>
              </a:buClr>
              <a:buSzPts val="2400"/>
              <a:buFont typeface="Arial"/>
              <a:buChar char="•"/>
            </a:pPr>
            <a:r>
              <a:rPr lang="en-US"/>
              <a:t>常見的理由:系統更新,容量超過,系統維護,增加服務,,,</a:t>
            </a:r>
            <a:endParaRPr/>
          </a:p>
          <a:p>
            <a:pPr indent="-342866" lvl="0" marL="342866" rtl="0" algn="l">
              <a:lnSpc>
                <a:spcPct val="100000"/>
              </a:lnSpc>
              <a:spcBef>
                <a:spcPts val="480"/>
              </a:spcBef>
              <a:spcAft>
                <a:spcPts val="0"/>
              </a:spcAft>
              <a:buClr>
                <a:srgbClr val="FFFF00"/>
              </a:buClr>
              <a:buSzPts val="2400"/>
              <a:buFont typeface="Arial"/>
              <a:buChar char="•"/>
            </a:pPr>
            <a:r>
              <a:rPr b="1" lang="en-US">
                <a:solidFill>
                  <a:srgbClr val="FFFF00"/>
                </a:solidFill>
              </a:rPr>
              <a:t>義守大學不會發信跟你/妳要求帳號密碼。收到此類信件時，請馬上刪除。</a:t>
            </a:r>
            <a:endParaRPr>
              <a:solidFill>
                <a:srgbClr val="FFFF00"/>
              </a:solidFill>
            </a:endParaRPr>
          </a:p>
        </p:txBody>
      </p:sp>
      <p:sp>
        <p:nvSpPr>
          <p:cNvPr id="1025" name="Google Shape;1025;p44"/>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g242245b5dfa_0_118"/>
          <p:cNvSpPr txBox="1"/>
          <p:nvPr>
            <p:ph idx="4294967295" type="body"/>
          </p:nvPr>
        </p:nvSpPr>
        <p:spPr>
          <a:xfrm>
            <a:off x="624325" y="1500174"/>
            <a:ext cx="10613700" cy="4651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35714"/>
              </a:lnSpc>
              <a:spcBef>
                <a:spcPts val="0"/>
              </a:spcBef>
              <a:spcAft>
                <a:spcPts val="0"/>
              </a:spcAft>
              <a:buClr>
                <a:schemeClr val="hlink"/>
              </a:buClr>
              <a:buSzPts val="2800"/>
              <a:buFont typeface="Noto Sans Symbols"/>
              <a:buNone/>
            </a:pPr>
            <a:r>
              <a:rPr i="0" lang="en-US" sz="3000" u="none">
                <a:solidFill>
                  <a:srgbClr val="003300"/>
                </a:solidFill>
                <a:latin typeface="Overlock"/>
                <a:ea typeface="Overlock"/>
                <a:cs typeface="Overlock"/>
                <a:sym typeface="Overlock"/>
              </a:rPr>
              <a:t>1.  professional courses</a:t>
            </a:r>
            <a:endParaRPr sz="3000">
              <a:latin typeface="Overlock"/>
              <a:ea typeface="Overlock"/>
              <a:cs typeface="Overlock"/>
              <a:sym typeface="Overlock"/>
            </a:endParaRPr>
          </a:p>
          <a:p>
            <a:pPr indent="-342900" lvl="0" marL="342900" marR="0" rtl="0" algn="l">
              <a:lnSpc>
                <a:spcPct val="135714"/>
              </a:lnSpc>
              <a:spcBef>
                <a:spcPts val="560"/>
              </a:spcBef>
              <a:spcAft>
                <a:spcPts val="0"/>
              </a:spcAft>
              <a:buClr>
                <a:schemeClr val="hlink"/>
              </a:buClr>
              <a:buSzPts val="2800"/>
              <a:buFont typeface="Noto Sans Symbols"/>
              <a:buNone/>
            </a:pPr>
            <a:r>
              <a:rPr i="0" lang="en-US" sz="3000" u="none">
                <a:solidFill>
                  <a:srgbClr val="003300"/>
                </a:solidFill>
                <a:latin typeface="Overlock"/>
                <a:ea typeface="Overlock"/>
                <a:cs typeface="Overlock"/>
                <a:sym typeface="Overlock"/>
              </a:rPr>
              <a:t>2.  courses for general education</a:t>
            </a:r>
            <a:endParaRPr sz="3000">
              <a:latin typeface="Overlock"/>
              <a:ea typeface="Overlock"/>
              <a:cs typeface="Overlock"/>
              <a:sym typeface="Overlock"/>
            </a:endParaRPr>
          </a:p>
          <a:p>
            <a:pPr indent="-342900" lvl="0" marL="342900" marR="0" rtl="0" algn="l">
              <a:lnSpc>
                <a:spcPct val="135714"/>
              </a:lnSpc>
              <a:spcBef>
                <a:spcPts val="560"/>
              </a:spcBef>
              <a:spcAft>
                <a:spcPts val="0"/>
              </a:spcAft>
              <a:buClr>
                <a:schemeClr val="hlink"/>
              </a:buClr>
              <a:buSzPts val="2800"/>
              <a:buFont typeface="Noto Sans Symbols"/>
              <a:buNone/>
            </a:pPr>
            <a:r>
              <a:rPr i="0" lang="en-US" sz="3000" u="none">
                <a:solidFill>
                  <a:srgbClr val="003300"/>
                </a:solidFill>
                <a:latin typeface="Overlock"/>
                <a:ea typeface="Overlock"/>
                <a:cs typeface="Overlock"/>
                <a:sym typeface="Overlock"/>
              </a:rPr>
              <a:t>3.  module courses</a:t>
            </a:r>
            <a:endParaRPr sz="3000">
              <a:latin typeface="Overlock"/>
              <a:ea typeface="Overlock"/>
              <a:cs typeface="Overlock"/>
              <a:sym typeface="Overlock"/>
            </a:endParaRPr>
          </a:p>
          <a:p>
            <a:pPr indent="-342900" lvl="0" marL="342900" marR="0" rtl="0" algn="l">
              <a:lnSpc>
                <a:spcPct val="135714"/>
              </a:lnSpc>
              <a:spcBef>
                <a:spcPts val="560"/>
              </a:spcBef>
              <a:spcAft>
                <a:spcPts val="0"/>
              </a:spcAft>
              <a:buClr>
                <a:schemeClr val="hlink"/>
              </a:buClr>
              <a:buSzPts val="2800"/>
              <a:buFont typeface="Noto Sans Symbols"/>
              <a:buNone/>
            </a:pPr>
            <a:r>
              <a:rPr i="0" lang="en-US" sz="3000" u="none">
                <a:solidFill>
                  <a:srgbClr val="003300"/>
                </a:solidFill>
                <a:latin typeface="Overlock"/>
                <a:ea typeface="Overlock"/>
                <a:cs typeface="Overlock"/>
                <a:sym typeface="Overlock"/>
              </a:rPr>
              <a:t>4.  courses taught in English</a:t>
            </a:r>
            <a:endParaRPr sz="3000">
              <a:latin typeface="Overlock"/>
              <a:ea typeface="Overlock"/>
              <a:cs typeface="Overlock"/>
              <a:sym typeface="Overlock"/>
            </a:endParaRPr>
          </a:p>
          <a:p>
            <a:pPr indent="-342900" lvl="0" marL="342900" marR="0" rtl="0" algn="l">
              <a:lnSpc>
                <a:spcPct val="135714"/>
              </a:lnSpc>
              <a:spcBef>
                <a:spcPts val="560"/>
              </a:spcBef>
              <a:spcAft>
                <a:spcPts val="0"/>
              </a:spcAft>
              <a:buClr>
                <a:schemeClr val="hlink"/>
              </a:buClr>
              <a:buSzPts val="2800"/>
              <a:buFont typeface="Noto Sans Symbols"/>
              <a:buNone/>
            </a:pPr>
            <a:r>
              <a:rPr i="0" lang="en-US" sz="3000" u="none">
                <a:solidFill>
                  <a:srgbClr val="003300"/>
                </a:solidFill>
                <a:latin typeface="Overlock"/>
                <a:ea typeface="Overlock"/>
                <a:cs typeface="Overlock"/>
                <a:sym typeface="Overlock"/>
              </a:rPr>
              <a:t>5.  practicum/Internship courses</a:t>
            </a:r>
            <a:endParaRPr sz="3000">
              <a:latin typeface="Overlock"/>
              <a:ea typeface="Overlock"/>
              <a:cs typeface="Overlock"/>
              <a:sym typeface="Overlock"/>
            </a:endParaRPr>
          </a:p>
          <a:p>
            <a:pPr indent="-342900" lvl="0" marL="342900" marR="0" rtl="0" algn="l">
              <a:lnSpc>
                <a:spcPct val="135714"/>
              </a:lnSpc>
              <a:spcBef>
                <a:spcPts val="560"/>
              </a:spcBef>
              <a:spcAft>
                <a:spcPts val="0"/>
              </a:spcAft>
              <a:buClr>
                <a:schemeClr val="hlink"/>
              </a:buClr>
              <a:buSzPts val="2800"/>
              <a:buFont typeface="Noto Sans Symbols"/>
              <a:buNone/>
            </a:pPr>
            <a:r>
              <a:rPr i="0" lang="en-US" sz="3000" u="none">
                <a:solidFill>
                  <a:srgbClr val="003300"/>
                </a:solidFill>
                <a:latin typeface="Overlock"/>
                <a:ea typeface="Overlock"/>
                <a:cs typeface="Overlock"/>
                <a:sym typeface="Overlock"/>
              </a:rPr>
              <a:t>6.  field trip courses</a:t>
            </a:r>
            <a:endParaRPr sz="3000">
              <a:latin typeface="Overlock"/>
              <a:ea typeface="Overlock"/>
              <a:cs typeface="Overlock"/>
              <a:sym typeface="Overlock"/>
            </a:endParaRPr>
          </a:p>
          <a:p>
            <a:pPr indent="-342900" lvl="0" marL="342900" marR="0" rtl="0" algn="l">
              <a:lnSpc>
                <a:spcPct val="135714"/>
              </a:lnSpc>
              <a:spcBef>
                <a:spcPts val="560"/>
              </a:spcBef>
              <a:spcAft>
                <a:spcPts val="0"/>
              </a:spcAft>
              <a:buClr>
                <a:schemeClr val="hlink"/>
              </a:buClr>
              <a:buSzPts val="2800"/>
              <a:buFont typeface="Noto Sans Symbols"/>
              <a:buNone/>
            </a:pPr>
            <a:r>
              <a:rPr i="0" lang="en-US" sz="3000" u="none">
                <a:solidFill>
                  <a:srgbClr val="003300"/>
                </a:solidFill>
                <a:latin typeface="Overlock"/>
                <a:ea typeface="Overlock"/>
                <a:cs typeface="Overlock"/>
                <a:sym typeface="Overlock"/>
              </a:rPr>
              <a:t>7.  community service courses</a:t>
            </a:r>
            <a:endParaRPr sz="3000">
              <a:latin typeface="Overlock"/>
              <a:ea typeface="Overlock"/>
              <a:cs typeface="Overlock"/>
              <a:sym typeface="Overlock"/>
            </a:endParaRPr>
          </a:p>
        </p:txBody>
      </p:sp>
      <p:sp>
        <p:nvSpPr>
          <p:cNvPr id="546" name="Google Shape;546;g242245b5dfa_0_118"/>
          <p:cNvSpPr txBox="1"/>
          <p:nvPr/>
        </p:nvSpPr>
        <p:spPr>
          <a:xfrm>
            <a:off x="624334" y="115887"/>
            <a:ext cx="7295100" cy="175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600"/>
              <a:buFont typeface="Calibri"/>
              <a:buNone/>
            </a:pPr>
            <a:r>
              <a:rPr b="1" i="0" lang="en-US" sz="3600" u="none" cap="none" strike="noStrike">
                <a:solidFill>
                  <a:schemeClr val="lt1"/>
                </a:solidFill>
                <a:latin typeface="Calibri"/>
                <a:ea typeface="Calibri"/>
                <a:cs typeface="Calibri"/>
                <a:sym typeface="Calibri"/>
              </a:rPr>
              <a:t>Courses Provided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3600"/>
              <a:buFont typeface="Arial"/>
              <a:buNone/>
            </a:pPr>
            <a:r>
              <a:t/>
            </a:r>
            <a:endParaRPr b="1" i="0" sz="3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chemeClr val="lt1"/>
              </a:solidFill>
              <a:latin typeface="Calibri"/>
              <a:ea typeface="Calibri"/>
              <a:cs typeface="Calibri"/>
              <a:sym typeface="Calibri"/>
            </a:endParaRPr>
          </a:p>
        </p:txBody>
      </p:sp>
      <p:sp>
        <p:nvSpPr>
          <p:cNvPr id="547" name="Google Shape;547;g242245b5dfa_0_118"/>
          <p:cNvSpPr/>
          <p:nvPr/>
        </p:nvSpPr>
        <p:spPr>
          <a:xfrm>
            <a:off x="11182999" y="6092825"/>
            <a:ext cx="768300" cy="576300"/>
          </a:xfrm>
          <a:prstGeom prst="ellipse">
            <a:avLst/>
          </a:prstGeom>
          <a:solidFill>
            <a:srgbClr val="ABD3B1"/>
          </a:solidFill>
          <a:ln cap="flat" cmpd="sng" w="25400">
            <a:solidFill>
              <a:srgbClr val="7D9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3300"/>
              </a:buClr>
              <a:buSzPts val="2200"/>
              <a:buFont typeface="Rockwell"/>
              <a:buNone/>
            </a:pPr>
            <a:r>
              <a:rPr b="1" i="0" lang="en-US" sz="2200" u="none" cap="none" strike="noStrike">
                <a:solidFill>
                  <a:srgbClr val="003300"/>
                </a:solidFill>
                <a:latin typeface="Rockwell"/>
                <a:ea typeface="Rockwell"/>
                <a:cs typeface="Rockwell"/>
                <a:sym typeface="Rockwell"/>
              </a:rPr>
              <a:t>5</a:t>
            </a:r>
            <a:endParaRPr b="0" i="0" sz="1400" u="none" cap="none" strike="noStrike">
              <a:solidFill>
                <a:srgbClr val="000000"/>
              </a:solidFill>
              <a:latin typeface="Arial"/>
              <a:ea typeface="Arial"/>
              <a:cs typeface="Arial"/>
              <a:sym typeface="Arial"/>
            </a:endParaRPr>
          </a:p>
        </p:txBody>
      </p:sp>
      <p:pic>
        <p:nvPicPr>
          <p:cNvPr descr="E:\others\personal9608~\0佳私人\圖片\圖庫\新資料夾 (2)\05-物品插畫素材\生活-LIFE\life_02.jpg" id="548" name="Google Shape;548;g242245b5dfa_0_118"/>
          <p:cNvPicPr preferRelativeResize="0"/>
          <p:nvPr/>
        </p:nvPicPr>
        <p:blipFill rotWithShape="1">
          <a:blip r:embed="rId3">
            <a:alphaModFix/>
          </a:blip>
          <a:srcRect b="14889" l="69077" r="0" t="22575"/>
          <a:stretch/>
        </p:blipFill>
        <p:spPr>
          <a:xfrm>
            <a:off x="9394650" y="4933950"/>
            <a:ext cx="2171417" cy="14763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94"/>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Be Aware of “phishing” Mail</a:t>
            </a:r>
            <a:endParaRPr/>
          </a:p>
        </p:txBody>
      </p:sp>
      <p:sp>
        <p:nvSpPr>
          <p:cNvPr id="1031" name="Google Shape;1031;p94"/>
          <p:cNvSpPr txBox="1"/>
          <p:nvPr>
            <p:ph idx="1" type="body"/>
          </p:nvPr>
        </p:nvSpPr>
        <p:spPr>
          <a:xfrm>
            <a:off x="1950179" y="1192598"/>
            <a:ext cx="9263468" cy="4928546"/>
          </a:xfrm>
          <a:prstGeom prst="rect">
            <a:avLst/>
          </a:prstGeom>
          <a:noFill/>
          <a:ln>
            <a:noFill/>
          </a:ln>
        </p:spPr>
        <p:txBody>
          <a:bodyPr anchorCtr="0" anchor="t" bIns="45700" lIns="91425" spcFirstLastPara="1" rIns="91425" wrap="square" tIns="45700">
            <a:noAutofit/>
          </a:bodyPr>
          <a:lstStyle/>
          <a:p>
            <a:pPr indent="-342866" lvl="0" marL="342866" rtl="0" algn="just">
              <a:lnSpc>
                <a:spcPct val="100000"/>
              </a:lnSpc>
              <a:spcBef>
                <a:spcPts val="0"/>
              </a:spcBef>
              <a:spcAft>
                <a:spcPts val="0"/>
              </a:spcAft>
              <a:buClr>
                <a:schemeClr val="lt1"/>
              </a:buClr>
              <a:buSzPts val="2400"/>
              <a:buFont typeface="Arial"/>
              <a:buChar char="•"/>
            </a:pPr>
            <a:r>
              <a:rPr lang="en-US"/>
              <a:t>The “phishing” emails  may pretend to be sent from system administrator by means of some keywords shown within the received email subject or sender, such as </a:t>
            </a:r>
            <a:r>
              <a:rPr lang="en-US" u="sng"/>
              <a:t>account</a:t>
            </a:r>
            <a:r>
              <a:rPr lang="en-US"/>
              <a:t>, </a:t>
            </a:r>
            <a:r>
              <a:rPr lang="en-US" u="sng"/>
              <a:t>upgrade</a:t>
            </a:r>
            <a:r>
              <a:rPr lang="en-US"/>
              <a:t>, </a:t>
            </a:r>
            <a:r>
              <a:rPr lang="en-US" u="sng"/>
              <a:t>update</a:t>
            </a:r>
            <a:r>
              <a:rPr lang="en-US"/>
              <a:t>, </a:t>
            </a:r>
            <a:r>
              <a:rPr lang="en-US" u="sng"/>
              <a:t>maintain</a:t>
            </a:r>
            <a:r>
              <a:rPr lang="en-US"/>
              <a:t>, </a:t>
            </a:r>
            <a:r>
              <a:rPr lang="en-US" u="sng"/>
              <a:t>webmaster</a:t>
            </a:r>
            <a:r>
              <a:rPr lang="en-US"/>
              <a:t>, </a:t>
            </a:r>
            <a:r>
              <a:rPr lang="en-US" u="sng"/>
              <a:t>web mail</a:t>
            </a:r>
            <a:r>
              <a:rPr lang="en-US"/>
              <a:t>, </a:t>
            </a:r>
            <a:r>
              <a:rPr lang="en-US" u="sng"/>
              <a:t>support</a:t>
            </a:r>
            <a:r>
              <a:rPr lang="en-US"/>
              <a:t>, </a:t>
            </a:r>
            <a:r>
              <a:rPr lang="en-US" u="sng"/>
              <a:t>admin</a:t>
            </a:r>
            <a:r>
              <a:rPr lang="en-US"/>
              <a:t>, </a:t>
            </a:r>
            <a:r>
              <a:rPr lang="en-US" u="sng"/>
              <a:t>service</a:t>
            </a:r>
            <a:r>
              <a:rPr lang="en-US"/>
              <a:t> , and then ask you to give email account and password due to a software upgrading, or system maintaining requirement.</a:t>
            </a:r>
            <a:endParaRPr/>
          </a:p>
          <a:p>
            <a:pPr indent="-342866" lvl="0" marL="342866" rtl="0" algn="just">
              <a:lnSpc>
                <a:spcPct val="100000"/>
              </a:lnSpc>
              <a:spcBef>
                <a:spcPts val="480"/>
              </a:spcBef>
              <a:spcAft>
                <a:spcPts val="0"/>
              </a:spcAft>
              <a:buClr>
                <a:srgbClr val="FFFF00"/>
              </a:buClr>
              <a:buSzPts val="2400"/>
              <a:buFont typeface="Arial"/>
              <a:buChar char="•"/>
            </a:pPr>
            <a:r>
              <a:rPr b="1" lang="en-US">
                <a:solidFill>
                  <a:srgbClr val="FFFF00"/>
                </a:solidFill>
              </a:rPr>
              <a:t>Please delete these mails immediately. The ISU computer center would never send email for asking user to give their account and password in any circumstances.</a:t>
            </a:r>
            <a:endParaRPr>
              <a:solidFill>
                <a:srgbClr val="FFFF00"/>
              </a:solidFill>
            </a:endParaRPr>
          </a:p>
        </p:txBody>
      </p:sp>
      <p:sp>
        <p:nvSpPr>
          <p:cNvPr id="1032" name="Google Shape;1032;p94"/>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96"/>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3600">
                <a:latin typeface="Arial"/>
                <a:ea typeface="Arial"/>
                <a:cs typeface="Arial"/>
                <a:sym typeface="Arial"/>
              </a:rPr>
              <a:t>無線網路連線</a:t>
            </a:r>
            <a:endParaRPr sz="3600">
              <a:latin typeface="Arial"/>
              <a:ea typeface="Arial"/>
              <a:cs typeface="Arial"/>
              <a:sym typeface="Arial"/>
            </a:endParaRPr>
          </a:p>
        </p:txBody>
      </p:sp>
      <p:sp>
        <p:nvSpPr>
          <p:cNvPr id="1039" name="Google Shape;1039;p96"/>
          <p:cNvSpPr txBox="1"/>
          <p:nvPr/>
        </p:nvSpPr>
        <p:spPr>
          <a:xfrm>
            <a:off x="2638082" y="1413138"/>
            <a:ext cx="7561046" cy="5144418"/>
          </a:xfrm>
          <a:prstGeom prst="rect">
            <a:avLst/>
          </a:prstGeom>
          <a:noFill/>
          <a:ln>
            <a:noFill/>
          </a:ln>
        </p:spPr>
        <p:txBody>
          <a:bodyPr anchorCtr="0" anchor="t" bIns="45700" lIns="91425" spcFirstLastPara="1" rIns="91425" wrap="square" tIns="45700">
            <a:noAutofit/>
          </a:bodyPr>
          <a:lstStyle/>
          <a:p>
            <a:pPr indent="-363502" lvl="0" marL="363502" marR="0" rtl="0" algn="l">
              <a:lnSpc>
                <a:spcPct val="80000"/>
              </a:lnSpc>
              <a:spcBef>
                <a:spcPts val="0"/>
              </a:spcBef>
              <a:spcAft>
                <a:spcPts val="0"/>
              </a:spcAft>
              <a:buClr>
                <a:srgbClr val="FFFFFF"/>
              </a:buClr>
              <a:buSzPts val="2800"/>
              <a:buFont typeface="Arial"/>
              <a:buChar char="•"/>
            </a:pPr>
            <a:r>
              <a:rPr b="0" i="0" lang="en-US" sz="2800" u="none" cap="none" strike="noStrike">
                <a:solidFill>
                  <a:srgbClr val="FFFFFF"/>
                </a:solidFill>
                <a:latin typeface="DFKai-SB"/>
                <a:ea typeface="DFKai-SB"/>
                <a:cs typeface="DFKai-SB"/>
                <a:sym typeface="DFKai-SB"/>
              </a:rPr>
              <a:t>支援常用系統 </a:t>
            </a:r>
            <a:r>
              <a:rPr b="0" i="0" lang="en-US" sz="2800" u="none" cap="none" strike="noStrike">
                <a:solidFill>
                  <a:srgbClr val="FFFFFF"/>
                </a:solidFill>
                <a:latin typeface="Arial"/>
                <a:ea typeface="Arial"/>
                <a:cs typeface="Arial"/>
                <a:sym typeface="Arial"/>
              </a:rPr>
              <a:t>(Microsoft, iOS or Android system)</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2800"/>
              <a:buFont typeface="Arial"/>
              <a:buNone/>
            </a:pPr>
            <a:r>
              <a:t/>
            </a:r>
            <a:endParaRPr b="0" i="0" sz="2800" u="none" cap="none" strike="noStrike">
              <a:solidFill>
                <a:srgbClr val="FFFFFF"/>
              </a:solidFill>
              <a:latin typeface="Arial"/>
              <a:ea typeface="Arial"/>
              <a:cs typeface="Arial"/>
              <a:sym typeface="Arial"/>
            </a:endParaRPr>
          </a:p>
          <a:p>
            <a:pPr indent="-342866" lvl="0" marL="342866" marR="0" rtl="0" algn="l">
              <a:lnSpc>
                <a:spcPct val="80000"/>
              </a:lnSpc>
              <a:spcBef>
                <a:spcPts val="56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SSID:</a:t>
            </a:r>
            <a:endParaRPr b="0" i="0" sz="1400" u="none" cap="none" strike="noStrike">
              <a:solidFill>
                <a:srgbClr val="000000"/>
              </a:solidFill>
              <a:latin typeface="Arial"/>
              <a:ea typeface="Arial"/>
              <a:cs typeface="Arial"/>
              <a:sym typeface="Arial"/>
            </a:endParaRPr>
          </a:p>
          <a:p>
            <a:pPr indent="-342866" lvl="1" marL="800020" marR="0" rtl="0" algn="l">
              <a:lnSpc>
                <a:spcPct val="80000"/>
              </a:lnSpc>
              <a:spcBef>
                <a:spcPts val="480"/>
              </a:spcBef>
              <a:spcAft>
                <a:spcPts val="0"/>
              </a:spcAft>
              <a:buClr>
                <a:srgbClr val="FFFFFF"/>
              </a:buClr>
              <a:buSzPts val="2400"/>
              <a:buFont typeface="Arial"/>
              <a:buChar char="−"/>
            </a:pPr>
            <a:r>
              <a:rPr b="0" i="0" lang="en-US" sz="2400" u="none" cap="none" strike="noStrike">
                <a:solidFill>
                  <a:srgbClr val="FFFFFF"/>
                </a:solidFill>
                <a:latin typeface="Arial"/>
                <a:ea typeface="Arial"/>
                <a:cs typeface="Arial"/>
                <a:sym typeface="Arial"/>
              </a:rPr>
              <a:t>ISU</a:t>
            </a:r>
            <a:endParaRPr b="0" i="0" sz="1400" u="none" cap="none" strike="noStrike">
              <a:solidFill>
                <a:srgbClr val="000000"/>
              </a:solidFill>
              <a:latin typeface="Arial"/>
              <a:ea typeface="Arial"/>
              <a:cs typeface="Arial"/>
              <a:sym typeface="Arial"/>
            </a:endParaRPr>
          </a:p>
          <a:p>
            <a:pPr indent="-342866" lvl="1" marL="800020" marR="0" rtl="0" algn="l">
              <a:lnSpc>
                <a:spcPct val="80000"/>
              </a:lnSpc>
              <a:spcBef>
                <a:spcPts val="480"/>
              </a:spcBef>
              <a:spcAft>
                <a:spcPts val="0"/>
              </a:spcAft>
              <a:buClr>
                <a:srgbClr val="FFFFFF"/>
              </a:buClr>
              <a:buSzPts val="2400"/>
              <a:buFont typeface="Arial"/>
              <a:buChar char="−"/>
            </a:pPr>
            <a:r>
              <a:rPr b="0" i="0" lang="en-US" sz="2400" u="none" cap="none" strike="noStrike">
                <a:solidFill>
                  <a:srgbClr val="FFFFFF"/>
                </a:solidFill>
                <a:latin typeface="Arial"/>
                <a:ea typeface="Arial"/>
                <a:cs typeface="Arial"/>
                <a:sym typeface="Arial"/>
              </a:rPr>
              <a:t>ISU-secure: The encryption in transmission is enabled. </a:t>
            </a:r>
            <a:endParaRPr b="0" i="0" sz="1400" u="none" cap="none" strike="noStrike">
              <a:solidFill>
                <a:srgbClr val="000000"/>
              </a:solidFill>
              <a:latin typeface="Arial"/>
              <a:ea typeface="Arial"/>
              <a:cs typeface="Arial"/>
              <a:sym typeface="Arial"/>
            </a:endParaRPr>
          </a:p>
          <a:p>
            <a:pPr indent="0" lvl="1" marL="457154" marR="0" rtl="0" algn="l">
              <a:lnSpc>
                <a:spcPct val="80000"/>
              </a:lnSpc>
              <a:spcBef>
                <a:spcPts val="48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a:p>
            <a:pPr indent="-342866" lvl="0" marL="342866" marR="0" rtl="0" algn="l">
              <a:lnSpc>
                <a:spcPct val="80000"/>
              </a:lnSpc>
              <a:spcBef>
                <a:spcPts val="56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使用瀏覽器軟體(IE, Firefox, Chrome…)</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560"/>
              </a:spcBef>
              <a:spcAft>
                <a:spcPts val="0"/>
              </a:spcAft>
              <a:buClr>
                <a:srgbClr val="000000"/>
              </a:buClr>
              <a:buSzPts val="2800"/>
              <a:buFont typeface="Arial"/>
              <a:buNone/>
            </a:pPr>
            <a:r>
              <a:rPr b="0" i="0" lang="en-US" sz="2800" u="none" cap="none" strike="noStrike">
                <a:solidFill>
                  <a:srgbClr val="FFFFF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342866" lvl="0" marL="342866" marR="0" rtl="0" algn="l">
              <a:lnSpc>
                <a:spcPct val="80000"/>
              </a:lnSpc>
              <a:spcBef>
                <a:spcPts val="56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登入帳號與密碼</a:t>
            </a:r>
            <a:endParaRPr b="0" i="0" sz="2800" u="none" cap="none" strike="noStrike">
              <a:solidFill>
                <a:srgbClr val="FFFFFF"/>
              </a:solidFill>
              <a:latin typeface="Arial"/>
              <a:ea typeface="Arial"/>
              <a:cs typeface="Arial"/>
              <a:sym typeface="Arial"/>
            </a:endParaRPr>
          </a:p>
        </p:txBody>
      </p:sp>
      <p:sp>
        <p:nvSpPr>
          <p:cNvPr id="1040" name="Google Shape;1040;p96"/>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95"/>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3600">
                <a:latin typeface="Arial"/>
                <a:ea typeface="Arial"/>
                <a:cs typeface="Arial"/>
                <a:sym typeface="Arial"/>
              </a:rPr>
              <a:t>Instructions on ISU Wi-Fi Connections</a:t>
            </a:r>
            <a:endParaRPr/>
          </a:p>
        </p:txBody>
      </p:sp>
      <p:sp>
        <p:nvSpPr>
          <p:cNvPr id="1047" name="Google Shape;1047;p95"/>
          <p:cNvSpPr txBox="1"/>
          <p:nvPr/>
        </p:nvSpPr>
        <p:spPr>
          <a:xfrm>
            <a:off x="2638081" y="1413138"/>
            <a:ext cx="6769806" cy="5144418"/>
          </a:xfrm>
          <a:prstGeom prst="rect">
            <a:avLst/>
          </a:prstGeom>
          <a:noFill/>
          <a:ln>
            <a:noFill/>
          </a:ln>
        </p:spPr>
        <p:txBody>
          <a:bodyPr anchorCtr="0" anchor="t" bIns="45700" lIns="91425" spcFirstLastPara="1" rIns="91425" wrap="square" tIns="45700">
            <a:noAutofit/>
          </a:bodyPr>
          <a:lstStyle/>
          <a:p>
            <a:pPr indent="-363502" lvl="0" marL="363502" marR="0" rtl="0" algn="l">
              <a:lnSpc>
                <a:spcPct val="80000"/>
              </a:lnSpc>
              <a:spcBef>
                <a:spcPts val="0"/>
              </a:spcBef>
              <a:spcAft>
                <a:spcPts val="0"/>
              </a:spcAft>
              <a:buClr>
                <a:srgbClr val="FFFFFF"/>
              </a:buClr>
              <a:buSzPts val="2400"/>
              <a:buFont typeface="Arial"/>
              <a:buChar char="•"/>
            </a:pPr>
            <a:r>
              <a:rPr b="0" i="0" lang="en-US" sz="2400" u="none" cap="none" strike="noStrike">
                <a:solidFill>
                  <a:srgbClr val="FFFFFF"/>
                </a:solidFill>
                <a:latin typeface="Arial"/>
                <a:ea typeface="Arial"/>
                <a:cs typeface="Arial"/>
                <a:sym typeface="Arial"/>
              </a:rPr>
              <a:t>The ISU wireless local area network (WLAN) supports network access for mobile devices (Microsoft, iOS or Android system)</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a:p>
            <a:pPr indent="-342866" lvl="0" marL="342866" marR="0" rtl="0" algn="l">
              <a:lnSpc>
                <a:spcPct val="80000"/>
              </a:lnSpc>
              <a:spcBef>
                <a:spcPts val="480"/>
              </a:spcBef>
              <a:spcAft>
                <a:spcPts val="0"/>
              </a:spcAft>
              <a:buClr>
                <a:srgbClr val="FFFFFF"/>
              </a:buClr>
              <a:buSzPts val="2400"/>
              <a:buFont typeface="Arial"/>
              <a:buChar char="•"/>
            </a:pPr>
            <a:r>
              <a:rPr b="0" i="0" lang="en-US" sz="2400" u="none" cap="none" strike="noStrike">
                <a:solidFill>
                  <a:srgbClr val="FFFFFF"/>
                </a:solidFill>
                <a:latin typeface="Arial"/>
                <a:ea typeface="Arial"/>
                <a:cs typeface="Arial"/>
                <a:sym typeface="Arial"/>
              </a:rPr>
              <a:t>Two sets of SSIDs are available if the Wi-Fi connection is enabled:</a:t>
            </a:r>
            <a:endParaRPr b="0" i="0" sz="1400" u="none" cap="none" strike="noStrike">
              <a:solidFill>
                <a:srgbClr val="000000"/>
              </a:solidFill>
              <a:latin typeface="Arial"/>
              <a:ea typeface="Arial"/>
              <a:cs typeface="Arial"/>
              <a:sym typeface="Arial"/>
            </a:endParaRPr>
          </a:p>
          <a:p>
            <a:pPr indent="-342866" lvl="1" marL="800020" marR="0" rtl="0" algn="l">
              <a:lnSpc>
                <a:spcPct val="80000"/>
              </a:lnSpc>
              <a:spcBef>
                <a:spcPts val="400"/>
              </a:spcBef>
              <a:spcAft>
                <a:spcPts val="0"/>
              </a:spcAft>
              <a:buClr>
                <a:srgbClr val="FFFFFF"/>
              </a:buClr>
              <a:buSzPts val="2000"/>
              <a:buFont typeface="Arial"/>
              <a:buChar char="−"/>
            </a:pPr>
            <a:r>
              <a:rPr b="0" i="0" lang="en-US" sz="2000" u="none" cap="none" strike="noStrike">
                <a:solidFill>
                  <a:srgbClr val="FFFFFF"/>
                </a:solidFill>
                <a:latin typeface="Arial"/>
                <a:ea typeface="Arial"/>
                <a:cs typeface="Arial"/>
                <a:sym typeface="Arial"/>
              </a:rPr>
              <a:t>ISU</a:t>
            </a:r>
            <a:endParaRPr b="0" i="0" sz="1400" u="none" cap="none" strike="noStrike">
              <a:solidFill>
                <a:srgbClr val="000000"/>
              </a:solidFill>
              <a:latin typeface="Arial"/>
              <a:ea typeface="Arial"/>
              <a:cs typeface="Arial"/>
              <a:sym typeface="Arial"/>
            </a:endParaRPr>
          </a:p>
          <a:p>
            <a:pPr indent="-342866" lvl="1" marL="800020" marR="0" rtl="0" algn="l">
              <a:lnSpc>
                <a:spcPct val="80000"/>
              </a:lnSpc>
              <a:spcBef>
                <a:spcPts val="400"/>
              </a:spcBef>
              <a:spcAft>
                <a:spcPts val="0"/>
              </a:spcAft>
              <a:buClr>
                <a:srgbClr val="FFFFFF"/>
              </a:buClr>
              <a:buSzPts val="2000"/>
              <a:buFont typeface="Arial"/>
              <a:buChar char="−"/>
            </a:pPr>
            <a:r>
              <a:rPr b="0" i="0" lang="en-US" sz="2000" u="none" cap="none" strike="noStrike">
                <a:solidFill>
                  <a:srgbClr val="FFFFFF"/>
                </a:solidFill>
                <a:latin typeface="Arial"/>
                <a:ea typeface="Arial"/>
                <a:cs typeface="Arial"/>
                <a:sym typeface="Arial"/>
              </a:rPr>
              <a:t>ISU-secure: The encryption in transmission is enabled. </a:t>
            </a:r>
            <a:endParaRPr b="0" i="0" sz="1400" u="none" cap="none" strike="noStrike">
              <a:solidFill>
                <a:srgbClr val="000000"/>
              </a:solidFill>
              <a:latin typeface="Arial"/>
              <a:ea typeface="Arial"/>
              <a:cs typeface="Arial"/>
              <a:sym typeface="Arial"/>
            </a:endParaRPr>
          </a:p>
          <a:p>
            <a:pPr indent="0" lvl="1" marL="457154" marR="0" rtl="0" algn="l">
              <a:lnSpc>
                <a:spcPct val="80000"/>
              </a:lnSpc>
              <a:spcBef>
                <a:spcPts val="400"/>
              </a:spcBef>
              <a:spcAft>
                <a:spcPts val="0"/>
              </a:spcAft>
              <a:buClr>
                <a:srgbClr val="000000"/>
              </a:buClr>
              <a:buSzPts val="2000"/>
              <a:buFont typeface="Arial"/>
              <a:buNone/>
            </a:pPr>
            <a:r>
              <a:t/>
            </a:r>
            <a:endParaRPr b="0" i="0" sz="2000" u="none" cap="none" strike="noStrike">
              <a:solidFill>
                <a:srgbClr val="FFFFFF"/>
              </a:solidFill>
              <a:latin typeface="Arial"/>
              <a:ea typeface="Arial"/>
              <a:cs typeface="Arial"/>
              <a:sym typeface="Arial"/>
            </a:endParaRPr>
          </a:p>
          <a:p>
            <a:pPr indent="-342866" lvl="0" marL="342866" marR="0" rtl="0" algn="l">
              <a:lnSpc>
                <a:spcPct val="80000"/>
              </a:lnSpc>
              <a:spcBef>
                <a:spcPts val="480"/>
              </a:spcBef>
              <a:spcAft>
                <a:spcPts val="0"/>
              </a:spcAft>
              <a:buClr>
                <a:srgbClr val="FFFFFF"/>
              </a:buClr>
              <a:buSzPts val="2400"/>
              <a:buFont typeface="Arial"/>
              <a:buChar char="•"/>
            </a:pPr>
            <a:r>
              <a:rPr b="0" i="0" lang="en-US" sz="2400" u="none" cap="none" strike="noStrike">
                <a:solidFill>
                  <a:srgbClr val="FFFFFF"/>
                </a:solidFill>
                <a:latin typeface="Arial"/>
                <a:ea typeface="Arial"/>
                <a:cs typeface="Arial"/>
                <a:sym typeface="Arial"/>
              </a:rPr>
              <a:t>Open browse software(IE, Firefox, Chrome…)</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480"/>
              </a:spcBef>
              <a:spcAft>
                <a:spcPts val="0"/>
              </a:spcAft>
              <a:buClr>
                <a:srgbClr val="000000"/>
              </a:buClr>
              <a:buSzPts val="2400"/>
              <a:buFont typeface="Arial"/>
              <a:buNone/>
            </a:pPr>
            <a:r>
              <a:rPr b="0" i="0" lang="en-US" sz="2400" u="none" cap="none" strike="noStrike">
                <a:solidFill>
                  <a:srgbClr val="FFFFF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342866" lvl="0" marL="342866" marR="0" rtl="0" algn="l">
              <a:lnSpc>
                <a:spcPct val="80000"/>
              </a:lnSpc>
              <a:spcBef>
                <a:spcPts val="480"/>
              </a:spcBef>
              <a:spcAft>
                <a:spcPts val="0"/>
              </a:spcAft>
              <a:buClr>
                <a:srgbClr val="FFFFFF"/>
              </a:buClr>
              <a:buSzPts val="2400"/>
              <a:buFont typeface="Arial"/>
              <a:buChar char="•"/>
            </a:pPr>
            <a:r>
              <a:rPr b="0" i="0" lang="en-US" sz="2400" u="none" cap="none" strike="noStrike">
                <a:solidFill>
                  <a:srgbClr val="FFFFFF"/>
                </a:solidFill>
                <a:latin typeface="Arial"/>
                <a:ea typeface="Arial"/>
                <a:cs typeface="Arial"/>
                <a:sym typeface="Arial"/>
              </a:rPr>
              <a:t>Login email account and password</a:t>
            </a:r>
            <a:endParaRPr b="0" i="0" sz="1400" u="none" cap="none" strike="noStrike">
              <a:solidFill>
                <a:srgbClr val="000000"/>
              </a:solidFill>
              <a:latin typeface="Arial"/>
              <a:ea typeface="Arial"/>
              <a:cs typeface="Arial"/>
              <a:sym typeface="Arial"/>
            </a:endParaRPr>
          </a:p>
        </p:txBody>
      </p:sp>
      <p:sp>
        <p:nvSpPr>
          <p:cNvPr id="1048" name="Google Shape;1048;p95"/>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p98"/>
          <p:cNvSpPr txBox="1"/>
          <p:nvPr>
            <p:ph idx="4294967295"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400"/>
              <a:t>無線網路登入畫面</a:t>
            </a:r>
            <a:r>
              <a:rPr lang="en-US" sz="3600"/>
              <a:t> </a:t>
            </a:r>
            <a:endParaRPr/>
          </a:p>
        </p:txBody>
      </p:sp>
      <p:cxnSp>
        <p:nvCxnSpPr>
          <p:cNvPr id="1055" name="Google Shape;1055;p98"/>
          <p:cNvCxnSpPr/>
          <p:nvPr/>
        </p:nvCxnSpPr>
        <p:spPr>
          <a:xfrm>
            <a:off x="3828551" y="1365519"/>
            <a:ext cx="0" cy="0"/>
          </a:xfrm>
          <a:prstGeom prst="straightConnector1">
            <a:avLst/>
          </a:prstGeom>
          <a:noFill/>
          <a:ln cap="rnd" cmpd="sng" w="25400">
            <a:solidFill>
              <a:srgbClr val="000000"/>
            </a:solidFill>
            <a:prstDash val="solid"/>
            <a:round/>
            <a:headEnd len="sm" w="sm" type="none"/>
            <a:tailEnd len="med" w="med" type="triangle"/>
          </a:ln>
        </p:spPr>
      </p:cxnSp>
      <p:cxnSp>
        <p:nvCxnSpPr>
          <p:cNvPr id="1056" name="Google Shape;1056;p98"/>
          <p:cNvCxnSpPr/>
          <p:nvPr/>
        </p:nvCxnSpPr>
        <p:spPr>
          <a:xfrm>
            <a:off x="4279342" y="1365519"/>
            <a:ext cx="0" cy="0"/>
          </a:xfrm>
          <a:prstGeom prst="straightConnector1">
            <a:avLst/>
          </a:prstGeom>
          <a:noFill/>
          <a:ln cap="rnd" cmpd="sng" w="12700">
            <a:solidFill>
              <a:srgbClr val="000000"/>
            </a:solidFill>
            <a:prstDash val="solid"/>
            <a:round/>
            <a:headEnd len="sm" w="sm" type="none"/>
            <a:tailEnd len="med" w="med" type="triangle"/>
          </a:ln>
        </p:spPr>
      </p:cxnSp>
      <p:cxnSp>
        <p:nvCxnSpPr>
          <p:cNvPr id="1057" name="Google Shape;1057;p98"/>
          <p:cNvCxnSpPr/>
          <p:nvPr/>
        </p:nvCxnSpPr>
        <p:spPr>
          <a:xfrm>
            <a:off x="4279342" y="1640121"/>
            <a:ext cx="0" cy="0"/>
          </a:xfrm>
          <a:prstGeom prst="straightConnector1">
            <a:avLst/>
          </a:prstGeom>
          <a:noFill/>
          <a:ln cap="rnd" cmpd="sng" w="25400">
            <a:solidFill>
              <a:srgbClr val="000000"/>
            </a:solidFill>
            <a:prstDash val="solid"/>
            <a:round/>
            <a:headEnd len="sm" w="sm" type="none"/>
            <a:tailEnd len="med" w="med" type="triangle"/>
          </a:ln>
        </p:spPr>
      </p:cxnSp>
      <p:cxnSp>
        <p:nvCxnSpPr>
          <p:cNvPr id="1058" name="Google Shape;1058;p98"/>
          <p:cNvCxnSpPr/>
          <p:nvPr/>
        </p:nvCxnSpPr>
        <p:spPr>
          <a:xfrm>
            <a:off x="4730134" y="1640121"/>
            <a:ext cx="0" cy="0"/>
          </a:xfrm>
          <a:prstGeom prst="straightConnector1">
            <a:avLst/>
          </a:prstGeom>
          <a:noFill/>
          <a:ln cap="rnd" cmpd="sng" w="12700">
            <a:solidFill>
              <a:srgbClr val="000000"/>
            </a:solidFill>
            <a:prstDash val="solid"/>
            <a:round/>
            <a:headEnd len="sm" w="sm" type="none"/>
            <a:tailEnd len="med" w="med" type="triangle"/>
          </a:ln>
        </p:spPr>
      </p:cxnSp>
      <p:sp>
        <p:nvSpPr>
          <p:cNvPr id="1059" name="Google Shape;1059;p98"/>
          <p:cNvSpPr/>
          <p:nvPr/>
        </p:nvSpPr>
        <p:spPr>
          <a:xfrm>
            <a:off x="2495227" y="2781387"/>
            <a:ext cx="7642818" cy="1152375"/>
          </a:xfrm>
          <a:prstGeom prst="rect">
            <a:avLst/>
          </a:prstGeom>
          <a:noFill/>
          <a:ln>
            <a:noFill/>
          </a:ln>
        </p:spPr>
        <p:txBody>
          <a:bodyPr anchorCtr="0" anchor="t" bIns="45700" lIns="91425" spcFirstLastPara="1" rIns="91425" wrap="square" tIns="45700">
            <a:noAutofit/>
          </a:bodyPr>
          <a:lstStyle/>
          <a:p>
            <a:pPr indent="-342866" lvl="0" marL="342866" marR="0" rtl="0" algn="l">
              <a:lnSpc>
                <a:spcPct val="65000"/>
              </a:lnSpc>
              <a:spcBef>
                <a:spcPts val="0"/>
              </a:spcBef>
              <a:spcAft>
                <a:spcPts val="0"/>
              </a:spcAft>
              <a:buClr>
                <a:schemeClr val="lt1"/>
              </a:buClr>
              <a:buSzPts val="2400"/>
              <a:buFont typeface="Arial"/>
              <a:buNone/>
            </a:pPr>
            <a:r>
              <a:t/>
            </a:r>
            <a:endParaRPr b="1" i="0" sz="2400" u="none" cap="none" strike="noStrike">
              <a:solidFill>
                <a:srgbClr val="FFFFFF"/>
              </a:solidFill>
              <a:latin typeface="Arial"/>
              <a:ea typeface="Arial"/>
              <a:cs typeface="Arial"/>
              <a:sym typeface="Arial"/>
            </a:endParaRPr>
          </a:p>
        </p:txBody>
      </p:sp>
      <p:sp>
        <p:nvSpPr>
          <p:cNvPr id="1060" name="Google Shape;1060;p98"/>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descr="C:\Users\User\AppData\Local\Microsoft\Windows\Temporary Internet Files\Content.Outlook\XC141454\擷取.jpg" id="1061" name="Google Shape;1061;p98"/>
          <p:cNvPicPr preferRelativeResize="0"/>
          <p:nvPr/>
        </p:nvPicPr>
        <p:blipFill rotWithShape="1">
          <a:blip r:embed="rId3">
            <a:alphaModFix/>
          </a:blip>
          <a:srcRect b="0" l="0" r="0" t="0"/>
          <a:stretch/>
        </p:blipFill>
        <p:spPr>
          <a:xfrm>
            <a:off x="2728557" y="1394090"/>
            <a:ext cx="7420596" cy="431267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p97"/>
          <p:cNvSpPr txBox="1"/>
          <p:nvPr>
            <p:ph idx="4294967295"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400"/>
              <a:t>ISU Wireless Login</a:t>
            </a:r>
            <a:r>
              <a:rPr lang="en-US" sz="3600"/>
              <a:t> </a:t>
            </a:r>
            <a:endParaRPr/>
          </a:p>
        </p:txBody>
      </p:sp>
      <p:cxnSp>
        <p:nvCxnSpPr>
          <p:cNvPr id="1068" name="Google Shape;1068;p97"/>
          <p:cNvCxnSpPr/>
          <p:nvPr/>
        </p:nvCxnSpPr>
        <p:spPr>
          <a:xfrm>
            <a:off x="3828551" y="1365519"/>
            <a:ext cx="0" cy="0"/>
          </a:xfrm>
          <a:prstGeom prst="straightConnector1">
            <a:avLst/>
          </a:prstGeom>
          <a:noFill/>
          <a:ln cap="rnd" cmpd="sng" w="25400">
            <a:solidFill>
              <a:srgbClr val="000000"/>
            </a:solidFill>
            <a:prstDash val="solid"/>
            <a:round/>
            <a:headEnd len="sm" w="sm" type="none"/>
            <a:tailEnd len="med" w="med" type="triangle"/>
          </a:ln>
        </p:spPr>
      </p:cxnSp>
      <p:cxnSp>
        <p:nvCxnSpPr>
          <p:cNvPr id="1069" name="Google Shape;1069;p97"/>
          <p:cNvCxnSpPr/>
          <p:nvPr/>
        </p:nvCxnSpPr>
        <p:spPr>
          <a:xfrm>
            <a:off x="4279342" y="1365519"/>
            <a:ext cx="0" cy="0"/>
          </a:xfrm>
          <a:prstGeom prst="straightConnector1">
            <a:avLst/>
          </a:prstGeom>
          <a:noFill/>
          <a:ln cap="rnd" cmpd="sng" w="12700">
            <a:solidFill>
              <a:srgbClr val="000000"/>
            </a:solidFill>
            <a:prstDash val="solid"/>
            <a:round/>
            <a:headEnd len="sm" w="sm" type="none"/>
            <a:tailEnd len="med" w="med" type="triangle"/>
          </a:ln>
        </p:spPr>
      </p:cxnSp>
      <p:cxnSp>
        <p:nvCxnSpPr>
          <p:cNvPr id="1070" name="Google Shape;1070;p97"/>
          <p:cNvCxnSpPr/>
          <p:nvPr/>
        </p:nvCxnSpPr>
        <p:spPr>
          <a:xfrm>
            <a:off x="4279342" y="1640121"/>
            <a:ext cx="0" cy="0"/>
          </a:xfrm>
          <a:prstGeom prst="straightConnector1">
            <a:avLst/>
          </a:prstGeom>
          <a:noFill/>
          <a:ln cap="rnd" cmpd="sng" w="25400">
            <a:solidFill>
              <a:srgbClr val="000000"/>
            </a:solidFill>
            <a:prstDash val="solid"/>
            <a:round/>
            <a:headEnd len="sm" w="sm" type="none"/>
            <a:tailEnd len="med" w="med" type="triangle"/>
          </a:ln>
        </p:spPr>
      </p:cxnSp>
      <p:cxnSp>
        <p:nvCxnSpPr>
          <p:cNvPr id="1071" name="Google Shape;1071;p97"/>
          <p:cNvCxnSpPr/>
          <p:nvPr/>
        </p:nvCxnSpPr>
        <p:spPr>
          <a:xfrm>
            <a:off x="4730134" y="1640121"/>
            <a:ext cx="0" cy="0"/>
          </a:xfrm>
          <a:prstGeom prst="straightConnector1">
            <a:avLst/>
          </a:prstGeom>
          <a:noFill/>
          <a:ln cap="rnd" cmpd="sng" w="12700">
            <a:solidFill>
              <a:srgbClr val="000000"/>
            </a:solidFill>
            <a:prstDash val="solid"/>
            <a:round/>
            <a:headEnd len="sm" w="sm" type="none"/>
            <a:tailEnd len="med" w="med" type="triangle"/>
          </a:ln>
        </p:spPr>
      </p:cxnSp>
      <p:sp>
        <p:nvSpPr>
          <p:cNvPr id="1072" name="Google Shape;1072;p97"/>
          <p:cNvSpPr/>
          <p:nvPr/>
        </p:nvSpPr>
        <p:spPr>
          <a:xfrm>
            <a:off x="2495227" y="2781387"/>
            <a:ext cx="7642818" cy="1152375"/>
          </a:xfrm>
          <a:prstGeom prst="rect">
            <a:avLst/>
          </a:prstGeom>
          <a:noFill/>
          <a:ln>
            <a:noFill/>
          </a:ln>
        </p:spPr>
        <p:txBody>
          <a:bodyPr anchorCtr="0" anchor="t" bIns="45700" lIns="91425" spcFirstLastPara="1" rIns="91425" wrap="square" tIns="45700">
            <a:noAutofit/>
          </a:bodyPr>
          <a:lstStyle/>
          <a:p>
            <a:pPr indent="-342866" lvl="0" marL="342866" marR="0" rtl="0" algn="l">
              <a:lnSpc>
                <a:spcPct val="65000"/>
              </a:lnSpc>
              <a:spcBef>
                <a:spcPts val="0"/>
              </a:spcBef>
              <a:spcAft>
                <a:spcPts val="0"/>
              </a:spcAft>
              <a:buClr>
                <a:schemeClr val="lt1"/>
              </a:buClr>
              <a:buSzPts val="2400"/>
              <a:buFont typeface="Arial"/>
              <a:buNone/>
            </a:pPr>
            <a:r>
              <a:t/>
            </a:r>
            <a:endParaRPr b="1" i="0" sz="2400" u="none" cap="none" strike="noStrike">
              <a:solidFill>
                <a:srgbClr val="FFFFFF"/>
              </a:solidFill>
              <a:latin typeface="Arial"/>
              <a:ea typeface="Arial"/>
              <a:cs typeface="Arial"/>
              <a:sym typeface="Arial"/>
            </a:endParaRPr>
          </a:p>
        </p:txBody>
      </p:sp>
      <p:sp>
        <p:nvSpPr>
          <p:cNvPr id="1073" name="Google Shape;1073;p97"/>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descr="C:\Users\User\AppData\Local\Microsoft\Windows\Temporary Internet Files\Content.Outlook\XC141454\擷取.jpg" id="1074" name="Google Shape;1074;p97"/>
          <p:cNvPicPr preferRelativeResize="0"/>
          <p:nvPr/>
        </p:nvPicPr>
        <p:blipFill rotWithShape="1">
          <a:blip r:embed="rId3">
            <a:alphaModFix/>
          </a:blip>
          <a:srcRect b="0" l="0" r="0" t="0"/>
          <a:stretch/>
        </p:blipFill>
        <p:spPr>
          <a:xfrm>
            <a:off x="2728557" y="1394090"/>
            <a:ext cx="7420596" cy="431267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g2b4915e3a48_0_272"/>
          <p:cNvSpPr txBox="1"/>
          <p:nvPr/>
        </p:nvSpPr>
        <p:spPr>
          <a:xfrm>
            <a:off x="2495224" y="206377"/>
            <a:ext cx="79206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rgbClr val="FFFFFF"/>
                </a:solidFill>
                <a:latin typeface="Microsoft JhengHei"/>
                <a:ea typeface="Microsoft JhengHei"/>
                <a:cs typeface="Microsoft JhengHei"/>
                <a:sym typeface="Microsoft JhengHei"/>
              </a:rPr>
              <a:t>Information System</a:t>
            </a:r>
            <a:endParaRPr b="1" i="0" sz="4000" u="none" cap="none" strike="noStrike">
              <a:solidFill>
                <a:srgbClr val="FFFFFF"/>
              </a:solidFill>
              <a:latin typeface="Microsoft JhengHei"/>
              <a:ea typeface="Microsoft JhengHei"/>
              <a:cs typeface="Microsoft JhengHei"/>
              <a:sym typeface="Microsoft JhengHei"/>
            </a:endParaRPr>
          </a:p>
        </p:txBody>
      </p:sp>
      <p:sp>
        <p:nvSpPr>
          <p:cNvPr id="1081" name="Google Shape;1081;g2b4915e3a48_0_272"/>
          <p:cNvSpPr txBox="1"/>
          <p:nvPr>
            <p:ph idx="1" type="body"/>
          </p:nvPr>
        </p:nvSpPr>
        <p:spPr>
          <a:xfrm>
            <a:off x="1582852" y="1196975"/>
            <a:ext cx="9996600" cy="49293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lt1"/>
              </a:buClr>
              <a:buSzPts val="2000"/>
              <a:buFont typeface="Microsoft JhengHei"/>
              <a:buChar char="•"/>
            </a:pPr>
            <a:r>
              <a:rPr lang="en-US" sz="2000">
                <a:latin typeface="Microsoft JhengHei"/>
                <a:ea typeface="Microsoft JhengHei"/>
                <a:cs typeface="Microsoft JhengHei"/>
                <a:sym typeface="Microsoft JhengHei"/>
              </a:rPr>
              <a:t> </a:t>
            </a:r>
            <a:r>
              <a:rPr lang="en-US">
                <a:latin typeface="Microsoft JhengHei"/>
                <a:ea typeface="Microsoft JhengHei"/>
                <a:cs typeface="Microsoft JhengHei"/>
                <a:sym typeface="Microsoft JhengHei"/>
              </a:rPr>
              <a:t>Course information, Course select, Office hour…</a:t>
            </a:r>
            <a:endParaRPr/>
          </a:p>
          <a:p>
            <a:pPr indent="-342900" lvl="0" marL="342900" rtl="0" algn="l">
              <a:lnSpc>
                <a:spcPct val="100000"/>
              </a:lnSpc>
              <a:spcBef>
                <a:spcPts val="400"/>
              </a:spcBef>
              <a:spcAft>
                <a:spcPts val="0"/>
              </a:spcAft>
              <a:buClr>
                <a:schemeClr val="lt1"/>
              </a:buClr>
              <a:buSzPts val="2000"/>
              <a:buFont typeface="Microsoft JhengHei"/>
              <a:buChar char="•"/>
            </a:pPr>
            <a:r>
              <a:rPr lang="en-US" sz="2000" u="sng">
                <a:solidFill>
                  <a:schemeClr val="hlink"/>
                </a:solidFill>
                <a:latin typeface="Microsoft JhengHei"/>
                <a:ea typeface="Microsoft JhengHei"/>
                <a:cs typeface="Microsoft JhengHei"/>
                <a:sym typeface="Microsoft JhengHei"/>
                <a:hlinkClick r:id="rId3"/>
              </a:rPr>
              <a:t>http://netreg.isu.edu.tw/wapp</a:t>
            </a:r>
            <a:endParaRPr/>
          </a:p>
        </p:txBody>
      </p:sp>
      <p:sp>
        <p:nvSpPr>
          <p:cNvPr id="1082" name="Google Shape;1082;g2b4915e3a48_0_272"/>
          <p:cNvSpPr txBox="1"/>
          <p:nvPr>
            <p:ph idx="12" type="sldNum"/>
          </p:nvPr>
        </p:nvSpPr>
        <p:spPr>
          <a:xfrm>
            <a:off x="8735316" y="6245225"/>
            <a:ext cx="2844000" cy="4764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grpSp>
        <p:nvGrpSpPr>
          <p:cNvPr id="1083" name="Google Shape;1083;g2b4915e3a48_0_272"/>
          <p:cNvGrpSpPr/>
          <p:nvPr/>
        </p:nvGrpSpPr>
        <p:grpSpPr>
          <a:xfrm>
            <a:off x="3215906" y="2114552"/>
            <a:ext cx="5773160" cy="4329112"/>
            <a:chOff x="1692275" y="2133600"/>
            <a:chExt cx="5773737" cy="4329112"/>
          </a:xfrm>
        </p:grpSpPr>
        <p:pic>
          <p:nvPicPr>
            <p:cNvPr descr="aboard_netreg.JPG" id="1084" name="Google Shape;1084;g2b4915e3a48_0_272"/>
            <p:cNvPicPr preferRelativeResize="0"/>
            <p:nvPr/>
          </p:nvPicPr>
          <p:blipFill rotWithShape="1">
            <a:blip r:embed="rId4">
              <a:alphaModFix/>
            </a:blip>
            <a:srcRect b="0" l="0" r="0" t="0"/>
            <a:stretch/>
          </p:blipFill>
          <p:spPr>
            <a:xfrm>
              <a:off x="1692275" y="2133600"/>
              <a:ext cx="5773737" cy="4329112"/>
            </a:xfrm>
            <a:prstGeom prst="rect">
              <a:avLst/>
            </a:prstGeom>
            <a:noFill/>
            <a:ln>
              <a:noFill/>
            </a:ln>
          </p:spPr>
        </p:pic>
        <p:cxnSp>
          <p:nvCxnSpPr>
            <p:cNvPr id="1085" name="Google Shape;1085;g2b4915e3a48_0_272"/>
            <p:cNvCxnSpPr/>
            <p:nvPr/>
          </p:nvCxnSpPr>
          <p:spPr>
            <a:xfrm>
              <a:off x="3265488" y="4724400"/>
              <a:ext cx="214200" cy="792300"/>
            </a:xfrm>
            <a:prstGeom prst="straightConnector1">
              <a:avLst/>
            </a:prstGeom>
            <a:noFill/>
            <a:ln cap="flat" cmpd="sng" w="38100">
              <a:solidFill>
                <a:srgbClr val="FF0000"/>
              </a:solidFill>
              <a:prstDash val="solid"/>
              <a:round/>
              <a:headEnd len="sm" w="sm" type="none"/>
              <a:tailEnd len="med" w="med" type="triangle"/>
            </a:ln>
          </p:spPr>
        </p:cxnSp>
        <p:sp>
          <p:nvSpPr>
            <p:cNvPr id="1086" name="Google Shape;1086;g2b4915e3a48_0_272"/>
            <p:cNvSpPr txBox="1"/>
            <p:nvPr/>
          </p:nvSpPr>
          <p:spPr>
            <a:xfrm>
              <a:off x="2746375" y="5516563"/>
              <a:ext cx="1393800" cy="411300"/>
            </a:xfrm>
            <a:prstGeom prst="rect">
              <a:avLst/>
            </a:prstGeom>
            <a:noFill/>
            <a:ln cap="flat" cmpd="sng" w="9525">
              <a:solidFill>
                <a:srgbClr val="FF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1400"/>
                <a:buFont typeface="Microsoft JhengHei"/>
                <a:buNone/>
              </a:pPr>
              <a:r>
                <a:rPr b="0" i="0" lang="en-US" sz="1400" u="none" cap="none" strike="noStrike">
                  <a:solidFill>
                    <a:srgbClr val="FF0000"/>
                  </a:solidFill>
                  <a:latin typeface="Microsoft JhengHei"/>
                  <a:ea typeface="Microsoft JhengHei"/>
                  <a:cs typeface="Microsoft JhengHei"/>
                  <a:sym typeface="Microsoft JhengHei"/>
                </a:rPr>
                <a:t>select English</a:t>
              </a:r>
              <a:endParaRPr b="0" i="0" sz="1400" u="none" cap="none" strike="noStrike">
                <a:solidFill>
                  <a:srgbClr val="FF0000"/>
                </a:solidFill>
                <a:latin typeface="Microsoft JhengHei"/>
                <a:ea typeface="Microsoft JhengHei"/>
                <a:cs typeface="Microsoft JhengHei"/>
                <a:sym typeface="Microsoft JhengHei"/>
              </a:endParaRPr>
            </a:p>
          </p:txBody>
        </p:sp>
        <p:sp>
          <p:nvSpPr>
            <p:cNvPr id="1087" name="Google Shape;1087;g2b4915e3a48_0_272"/>
            <p:cNvSpPr/>
            <p:nvPr/>
          </p:nvSpPr>
          <p:spPr>
            <a:xfrm>
              <a:off x="2903538" y="4365625"/>
              <a:ext cx="539700" cy="358800"/>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Microsoft JhengHei"/>
                <a:ea typeface="Microsoft JhengHei"/>
                <a:cs typeface="Microsoft JhengHei"/>
                <a:sym typeface="Microsoft JhengHei"/>
              </a:endParaRPr>
            </a:p>
          </p:txBody>
        </p:sp>
      </p:grpSp>
      <p:pic>
        <p:nvPicPr>
          <p:cNvPr descr="畫面剪輯" id="1088" name="Google Shape;1088;g2b4915e3a48_0_272"/>
          <p:cNvPicPr preferRelativeResize="0"/>
          <p:nvPr/>
        </p:nvPicPr>
        <p:blipFill rotWithShape="1">
          <a:blip r:embed="rId5">
            <a:alphaModFix/>
          </a:blip>
          <a:srcRect b="0" l="0" r="0" t="0"/>
          <a:stretch/>
        </p:blipFill>
        <p:spPr>
          <a:xfrm>
            <a:off x="3215853" y="2125663"/>
            <a:ext cx="6325358" cy="43174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8"/>
                                        </p:tgtEl>
                                        <p:attrNameLst>
                                          <p:attrName>style.visibility</p:attrName>
                                        </p:attrNameLst>
                                      </p:cBhvr>
                                      <p:to>
                                        <p:strVal val="visible"/>
                                      </p:to>
                                    </p:set>
                                    <p:animEffect filter="fade" transition="in">
                                      <p:cBhvr>
                                        <p:cTn dur="500"/>
                                        <p:tgtEl>
                                          <p:spTgt spid="10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g2b4915e3a48_0_285"/>
          <p:cNvSpPr txBox="1"/>
          <p:nvPr/>
        </p:nvSpPr>
        <p:spPr>
          <a:xfrm>
            <a:off x="2495224" y="206377"/>
            <a:ext cx="79206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rgbClr val="FFFFFF"/>
                </a:solidFill>
                <a:latin typeface="DFKai-SB"/>
                <a:ea typeface="DFKai-SB"/>
                <a:cs typeface="DFKai-SB"/>
                <a:sym typeface="DFKai-SB"/>
              </a:rPr>
              <a:t>應用資訊系統</a:t>
            </a:r>
            <a:endParaRPr b="1" i="0" sz="4000" u="none" cap="none" strike="noStrike">
              <a:solidFill>
                <a:srgbClr val="FFFFFF"/>
              </a:solidFill>
              <a:latin typeface="DFKai-SB"/>
              <a:ea typeface="DFKai-SB"/>
              <a:cs typeface="DFKai-SB"/>
              <a:sym typeface="DFKai-SB"/>
            </a:endParaRPr>
          </a:p>
        </p:txBody>
      </p:sp>
      <p:sp>
        <p:nvSpPr>
          <p:cNvPr id="1095" name="Google Shape;1095;g2b4915e3a48_0_285"/>
          <p:cNvSpPr txBox="1"/>
          <p:nvPr>
            <p:ph idx="1" type="body"/>
          </p:nvPr>
        </p:nvSpPr>
        <p:spPr>
          <a:xfrm>
            <a:off x="1582852" y="1196975"/>
            <a:ext cx="9996600" cy="49293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lt1"/>
              </a:buClr>
              <a:buSzPts val="2000"/>
              <a:buFont typeface="Microsoft JhengHei"/>
              <a:buChar char="•"/>
            </a:pPr>
            <a:r>
              <a:rPr lang="en-US" sz="2000">
                <a:latin typeface="Microsoft JhengHei"/>
                <a:ea typeface="Microsoft JhengHei"/>
                <a:cs typeface="Microsoft JhengHei"/>
                <a:sym typeface="Microsoft JhengHei"/>
              </a:rPr>
              <a:t> </a:t>
            </a:r>
            <a:r>
              <a:rPr lang="en-US">
                <a:latin typeface="Arial"/>
                <a:ea typeface="Arial"/>
                <a:cs typeface="Arial"/>
                <a:sym typeface="Arial"/>
              </a:rPr>
              <a:t>選課，課程資訊…</a:t>
            </a:r>
            <a:endParaRPr/>
          </a:p>
          <a:p>
            <a:pPr indent="-342900" lvl="0" marL="342900" rtl="0" algn="l">
              <a:lnSpc>
                <a:spcPct val="100000"/>
              </a:lnSpc>
              <a:spcBef>
                <a:spcPts val="400"/>
              </a:spcBef>
              <a:spcAft>
                <a:spcPts val="0"/>
              </a:spcAft>
              <a:buClr>
                <a:schemeClr val="lt1"/>
              </a:buClr>
              <a:buSzPts val="2000"/>
              <a:buFont typeface="Microsoft JhengHei"/>
              <a:buChar char="•"/>
            </a:pPr>
            <a:r>
              <a:rPr lang="en-US" sz="2000" u="sng">
                <a:solidFill>
                  <a:schemeClr val="hlink"/>
                </a:solidFill>
                <a:latin typeface="Microsoft JhengHei"/>
                <a:ea typeface="Microsoft JhengHei"/>
                <a:cs typeface="Microsoft JhengHei"/>
                <a:sym typeface="Microsoft JhengHei"/>
                <a:hlinkClick r:id="rId3"/>
              </a:rPr>
              <a:t>http://netreg.isu.edu.tw/wapp</a:t>
            </a:r>
            <a:endParaRPr/>
          </a:p>
        </p:txBody>
      </p:sp>
      <p:sp>
        <p:nvSpPr>
          <p:cNvPr id="1096" name="Google Shape;1096;g2b4915e3a48_0_285"/>
          <p:cNvSpPr txBox="1"/>
          <p:nvPr>
            <p:ph idx="12" type="sldNum"/>
          </p:nvPr>
        </p:nvSpPr>
        <p:spPr>
          <a:xfrm>
            <a:off x="8735316" y="6245225"/>
            <a:ext cx="2844000" cy="4764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grpSp>
        <p:nvGrpSpPr>
          <p:cNvPr id="1097" name="Google Shape;1097;g2b4915e3a48_0_285"/>
          <p:cNvGrpSpPr/>
          <p:nvPr/>
        </p:nvGrpSpPr>
        <p:grpSpPr>
          <a:xfrm>
            <a:off x="3215906" y="2114552"/>
            <a:ext cx="5773160" cy="4329112"/>
            <a:chOff x="1692275" y="2133600"/>
            <a:chExt cx="5773737" cy="4329112"/>
          </a:xfrm>
        </p:grpSpPr>
        <p:pic>
          <p:nvPicPr>
            <p:cNvPr descr="aboard_netreg.JPG" id="1098" name="Google Shape;1098;g2b4915e3a48_0_285"/>
            <p:cNvPicPr preferRelativeResize="0"/>
            <p:nvPr/>
          </p:nvPicPr>
          <p:blipFill rotWithShape="1">
            <a:blip r:embed="rId4">
              <a:alphaModFix/>
            </a:blip>
            <a:srcRect b="0" l="0" r="0" t="0"/>
            <a:stretch/>
          </p:blipFill>
          <p:spPr>
            <a:xfrm>
              <a:off x="1692275" y="2133600"/>
              <a:ext cx="5773737" cy="4329112"/>
            </a:xfrm>
            <a:prstGeom prst="rect">
              <a:avLst/>
            </a:prstGeom>
            <a:noFill/>
            <a:ln>
              <a:noFill/>
            </a:ln>
          </p:spPr>
        </p:pic>
        <p:cxnSp>
          <p:nvCxnSpPr>
            <p:cNvPr id="1099" name="Google Shape;1099;g2b4915e3a48_0_285"/>
            <p:cNvCxnSpPr/>
            <p:nvPr/>
          </p:nvCxnSpPr>
          <p:spPr>
            <a:xfrm>
              <a:off x="3265488" y="4724400"/>
              <a:ext cx="214200" cy="792300"/>
            </a:xfrm>
            <a:prstGeom prst="straightConnector1">
              <a:avLst/>
            </a:prstGeom>
            <a:noFill/>
            <a:ln cap="flat" cmpd="sng" w="38100">
              <a:solidFill>
                <a:srgbClr val="FF0000"/>
              </a:solidFill>
              <a:prstDash val="solid"/>
              <a:round/>
              <a:headEnd len="sm" w="sm" type="none"/>
              <a:tailEnd len="med" w="med" type="triangle"/>
            </a:ln>
          </p:spPr>
        </p:cxnSp>
        <p:sp>
          <p:nvSpPr>
            <p:cNvPr id="1100" name="Google Shape;1100;g2b4915e3a48_0_285"/>
            <p:cNvSpPr txBox="1"/>
            <p:nvPr/>
          </p:nvSpPr>
          <p:spPr>
            <a:xfrm>
              <a:off x="2746375" y="5516563"/>
              <a:ext cx="1393800" cy="411300"/>
            </a:xfrm>
            <a:prstGeom prst="rect">
              <a:avLst/>
            </a:prstGeom>
            <a:noFill/>
            <a:ln cap="flat" cmpd="sng" w="9525">
              <a:solidFill>
                <a:srgbClr val="FF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1400"/>
                <a:buFont typeface="Microsoft JhengHei"/>
                <a:buNone/>
              </a:pPr>
              <a:r>
                <a:rPr b="0" i="0" lang="en-US" sz="1400" u="none" cap="none" strike="noStrike">
                  <a:solidFill>
                    <a:srgbClr val="FF0000"/>
                  </a:solidFill>
                  <a:latin typeface="Microsoft JhengHei"/>
                  <a:ea typeface="Microsoft JhengHei"/>
                  <a:cs typeface="Microsoft JhengHei"/>
                  <a:sym typeface="Microsoft JhengHei"/>
                </a:rPr>
                <a:t>select English</a:t>
              </a:r>
              <a:endParaRPr b="0" i="0" sz="1400" u="none" cap="none" strike="noStrike">
                <a:solidFill>
                  <a:srgbClr val="FF0000"/>
                </a:solidFill>
                <a:latin typeface="Microsoft JhengHei"/>
                <a:ea typeface="Microsoft JhengHei"/>
                <a:cs typeface="Microsoft JhengHei"/>
                <a:sym typeface="Microsoft JhengHei"/>
              </a:endParaRPr>
            </a:p>
          </p:txBody>
        </p:sp>
        <p:sp>
          <p:nvSpPr>
            <p:cNvPr id="1101" name="Google Shape;1101;g2b4915e3a48_0_285"/>
            <p:cNvSpPr/>
            <p:nvPr/>
          </p:nvSpPr>
          <p:spPr>
            <a:xfrm>
              <a:off x="2903538" y="4365625"/>
              <a:ext cx="539700" cy="358800"/>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Microsoft JhengHei"/>
                <a:ea typeface="Microsoft JhengHei"/>
                <a:cs typeface="Microsoft JhengHei"/>
                <a:sym typeface="Microsoft JhengHei"/>
              </a:endParaRPr>
            </a:p>
          </p:txBody>
        </p:sp>
      </p:grpSp>
      <p:pic>
        <p:nvPicPr>
          <p:cNvPr descr="畫面剪輯" id="1102" name="Google Shape;1102;g2b4915e3a48_0_285"/>
          <p:cNvPicPr preferRelativeResize="0"/>
          <p:nvPr/>
        </p:nvPicPr>
        <p:blipFill rotWithShape="1">
          <a:blip r:embed="rId5">
            <a:alphaModFix/>
          </a:blip>
          <a:srcRect b="0" l="0" r="0" t="0"/>
          <a:stretch/>
        </p:blipFill>
        <p:spPr>
          <a:xfrm>
            <a:off x="3215853" y="2125663"/>
            <a:ext cx="6325358" cy="43174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2"/>
                                        </p:tgtEl>
                                        <p:attrNameLst>
                                          <p:attrName>style.visibility</p:attrName>
                                        </p:attrNameLst>
                                      </p:cBhvr>
                                      <p:to>
                                        <p:strVal val="visible"/>
                                      </p:to>
                                    </p:set>
                                    <p:animEffect filter="fade" transition="in">
                                      <p:cBhvr>
                                        <p:cTn dur="500"/>
                                        <p:tgtEl>
                                          <p:spTgt spid="1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id="1107" name="Google Shape;1107;g2b4915e3a48_0_137"/>
          <p:cNvSpPr txBox="1"/>
          <p:nvPr>
            <p:ph type="title"/>
          </p:nvPr>
        </p:nvSpPr>
        <p:spPr>
          <a:xfrm>
            <a:off x="1582852" y="274641"/>
            <a:ext cx="9996600" cy="777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New Media Center</a:t>
            </a:r>
            <a:endParaRPr/>
          </a:p>
        </p:txBody>
      </p:sp>
      <p:sp>
        <p:nvSpPr>
          <p:cNvPr id="1108" name="Google Shape;1108;g2b4915e3a48_0_137"/>
          <p:cNvSpPr txBox="1"/>
          <p:nvPr>
            <p:ph idx="12" type="sldNum"/>
          </p:nvPr>
        </p:nvSpPr>
        <p:spPr>
          <a:xfrm>
            <a:off x="8735316" y="6245225"/>
            <a:ext cx="2844000" cy="4764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sp>
        <p:nvSpPr>
          <p:cNvPr id="1109" name="Google Shape;1109;g2b4915e3a48_0_137"/>
          <p:cNvSpPr txBox="1"/>
          <p:nvPr>
            <p:ph idx="1" type="body"/>
          </p:nvPr>
        </p:nvSpPr>
        <p:spPr>
          <a:xfrm>
            <a:off x="1582852" y="1196975"/>
            <a:ext cx="9996600" cy="49293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360"/>
              </a:spcBef>
              <a:spcAft>
                <a:spcPts val="0"/>
              </a:spcAft>
              <a:buClr>
                <a:schemeClr val="lt1"/>
              </a:buClr>
              <a:buSzPts val="1800"/>
              <a:buNone/>
            </a:pPr>
            <a:r>
              <a:t/>
            </a:r>
            <a:endParaRPr/>
          </a:p>
        </p:txBody>
      </p:sp>
      <p:pic>
        <p:nvPicPr>
          <p:cNvPr id="1110" name="Google Shape;1110;g2b4915e3a48_0_137"/>
          <p:cNvPicPr preferRelativeResize="0"/>
          <p:nvPr/>
        </p:nvPicPr>
        <p:blipFill rotWithShape="1">
          <a:blip r:embed="rId3">
            <a:alphaModFix/>
          </a:blip>
          <a:srcRect b="0" l="0" r="0" t="0"/>
          <a:stretch/>
        </p:blipFill>
        <p:spPr>
          <a:xfrm>
            <a:off x="2414891" y="1294277"/>
            <a:ext cx="8718535" cy="4975692"/>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sp>
        <p:nvSpPr>
          <p:cNvPr id="1115" name="Google Shape;1115;g2b4915e3a48_0_144"/>
          <p:cNvSpPr txBox="1"/>
          <p:nvPr>
            <p:ph type="title"/>
          </p:nvPr>
        </p:nvSpPr>
        <p:spPr>
          <a:xfrm>
            <a:off x="1582852" y="274641"/>
            <a:ext cx="9996600" cy="777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新媒體中心</a:t>
            </a:r>
            <a:endParaRPr/>
          </a:p>
        </p:txBody>
      </p:sp>
      <p:sp>
        <p:nvSpPr>
          <p:cNvPr id="1116" name="Google Shape;1116;g2b4915e3a48_0_144"/>
          <p:cNvSpPr txBox="1"/>
          <p:nvPr>
            <p:ph idx="12" type="sldNum"/>
          </p:nvPr>
        </p:nvSpPr>
        <p:spPr>
          <a:xfrm>
            <a:off x="8735316" y="6245225"/>
            <a:ext cx="2844000" cy="4764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sp>
        <p:nvSpPr>
          <p:cNvPr id="1117" name="Google Shape;1117;g2b4915e3a48_0_144"/>
          <p:cNvSpPr txBox="1"/>
          <p:nvPr>
            <p:ph idx="1" type="body"/>
          </p:nvPr>
        </p:nvSpPr>
        <p:spPr>
          <a:xfrm>
            <a:off x="1582852" y="1196975"/>
            <a:ext cx="9996600" cy="49293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360"/>
              </a:spcBef>
              <a:spcAft>
                <a:spcPts val="0"/>
              </a:spcAft>
              <a:buClr>
                <a:schemeClr val="lt1"/>
              </a:buClr>
              <a:buSzPts val="1800"/>
              <a:buNone/>
            </a:pPr>
            <a:r>
              <a:t/>
            </a:r>
            <a:endParaRPr/>
          </a:p>
        </p:txBody>
      </p:sp>
      <p:pic>
        <p:nvPicPr>
          <p:cNvPr id="1118" name="Google Shape;1118;g2b4915e3a48_0_144"/>
          <p:cNvPicPr preferRelativeResize="0"/>
          <p:nvPr/>
        </p:nvPicPr>
        <p:blipFill rotWithShape="1">
          <a:blip r:embed="rId3">
            <a:alphaModFix/>
          </a:blip>
          <a:srcRect b="0" l="0" r="0" t="0"/>
          <a:stretch/>
        </p:blipFill>
        <p:spPr>
          <a:xfrm>
            <a:off x="2414891" y="1294277"/>
            <a:ext cx="8718535" cy="497569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p104"/>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學習系統</a:t>
            </a:r>
            <a:endParaRPr/>
          </a:p>
        </p:txBody>
      </p:sp>
      <p:sp>
        <p:nvSpPr>
          <p:cNvPr id="1125" name="Google Shape;1125;p104"/>
          <p:cNvSpPr txBox="1"/>
          <p:nvPr>
            <p:ph idx="1" type="body"/>
          </p:nvPr>
        </p:nvSpPr>
        <p:spPr>
          <a:xfrm>
            <a:off x="2201577" y="1150569"/>
            <a:ext cx="7498374" cy="1295231"/>
          </a:xfrm>
          <a:prstGeom prst="rect">
            <a:avLst/>
          </a:prstGeom>
          <a:noFill/>
          <a:ln>
            <a:noFill/>
          </a:ln>
        </p:spPr>
        <p:txBody>
          <a:bodyPr anchorCtr="0" anchor="t" bIns="45700" lIns="91425" spcFirstLastPara="1" rIns="91425" wrap="square" tIns="45700">
            <a:noAutofit/>
          </a:bodyPr>
          <a:lstStyle/>
          <a:p>
            <a:pPr indent="-342866" lvl="0" marL="342866" rtl="0" algn="l">
              <a:lnSpc>
                <a:spcPct val="80000"/>
              </a:lnSpc>
              <a:spcBef>
                <a:spcPts val="0"/>
              </a:spcBef>
              <a:spcAft>
                <a:spcPts val="0"/>
              </a:spcAft>
              <a:buClr>
                <a:schemeClr val="lt1"/>
              </a:buClr>
              <a:buSzPts val="2400"/>
              <a:buFont typeface="Arial"/>
              <a:buChar char="•"/>
            </a:pPr>
            <a:r>
              <a:rPr b="1" lang="en-US"/>
              <a:t>Moodle 學習系統 </a:t>
            </a:r>
            <a:r>
              <a:rPr lang="en-US">
                <a:solidFill>
                  <a:srgbClr val="FFFF00"/>
                </a:solidFill>
              </a:rPr>
              <a:t>(http://moodle.isu.edu.tw)</a:t>
            </a:r>
            <a:endParaRPr/>
          </a:p>
        </p:txBody>
      </p:sp>
      <p:sp>
        <p:nvSpPr>
          <p:cNvPr id="1126" name="Google Shape;1126;p104"/>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id="1127" name="Google Shape;1127;p104"/>
          <p:cNvPicPr preferRelativeResize="0"/>
          <p:nvPr/>
        </p:nvPicPr>
        <p:blipFill rotWithShape="1">
          <a:blip r:embed="rId3">
            <a:alphaModFix/>
          </a:blip>
          <a:srcRect b="6600" l="1174" r="2358" t="9401"/>
          <a:stretch/>
        </p:blipFill>
        <p:spPr>
          <a:xfrm>
            <a:off x="2693987" y="2061026"/>
            <a:ext cx="7775851" cy="3808580"/>
          </a:xfrm>
          <a:prstGeom prst="rect">
            <a:avLst/>
          </a:prstGeom>
          <a:noFill/>
          <a:ln>
            <a:noFill/>
          </a:ln>
        </p:spPr>
      </p:pic>
      <p:sp>
        <p:nvSpPr>
          <p:cNvPr id="1128" name="Google Shape;1128;p104"/>
          <p:cNvSpPr/>
          <p:nvPr/>
        </p:nvSpPr>
        <p:spPr>
          <a:xfrm>
            <a:off x="8476148" y="1889326"/>
            <a:ext cx="1223804" cy="1150788"/>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DFKai-SB"/>
              <a:ea typeface="DFKai-SB"/>
              <a:cs typeface="DFKai-SB"/>
              <a:sym typeface="DFKai-SB"/>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32"/>
          <p:cNvSpPr txBox="1"/>
          <p:nvPr>
            <p:ph type="title"/>
          </p:nvPr>
        </p:nvSpPr>
        <p:spPr>
          <a:xfrm>
            <a:off x="1847056" y="125412"/>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993300"/>
              </a:buClr>
              <a:buSzPts val="4400"/>
              <a:buNone/>
            </a:pPr>
            <a:r>
              <a:rPr lang="en-US" sz="4400">
                <a:solidFill>
                  <a:srgbClr val="993300"/>
                </a:solidFill>
                <a:latin typeface="DFKai-SB"/>
                <a:ea typeface="DFKai-SB"/>
                <a:cs typeface="DFKai-SB"/>
                <a:sym typeface="DFKai-SB"/>
              </a:rPr>
              <a:t>模組教學課程</a:t>
            </a:r>
            <a:endParaRPr/>
          </a:p>
        </p:txBody>
      </p:sp>
      <p:sp>
        <p:nvSpPr>
          <p:cNvPr id="554" name="Google Shape;554;p32"/>
          <p:cNvSpPr txBox="1"/>
          <p:nvPr>
            <p:ph idx="1" type="body"/>
          </p:nvPr>
        </p:nvSpPr>
        <p:spPr>
          <a:xfrm>
            <a:off x="1702593" y="1423987"/>
            <a:ext cx="8424862" cy="4525962"/>
          </a:xfrm>
          <a:prstGeom prst="rect">
            <a:avLst/>
          </a:prstGeom>
          <a:noFill/>
          <a:ln>
            <a:noFill/>
          </a:ln>
        </p:spPr>
        <p:txBody>
          <a:bodyPr anchorCtr="0" anchor="t" bIns="45700" lIns="91425" spcFirstLastPara="1" rIns="91425" wrap="square" tIns="45700">
            <a:noAutofit/>
          </a:bodyPr>
          <a:lstStyle/>
          <a:p>
            <a:pPr indent="-457200" lvl="0" marL="784225" rtl="0" algn="just">
              <a:lnSpc>
                <a:spcPct val="100000"/>
              </a:lnSpc>
              <a:spcBef>
                <a:spcPts val="0"/>
              </a:spcBef>
              <a:spcAft>
                <a:spcPts val="0"/>
              </a:spcAft>
              <a:buClr>
                <a:srgbClr val="000000"/>
              </a:buClr>
              <a:buSzPts val="2800"/>
              <a:buFont typeface="DFKai-SB"/>
              <a:buChar char="•"/>
            </a:pPr>
            <a:r>
              <a:rPr lang="en-US" sz="2800">
                <a:solidFill>
                  <a:srgbClr val="000000"/>
                </a:solidFill>
                <a:latin typeface="DFKai-SB"/>
                <a:ea typeface="DFKai-SB"/>
                <a:cs typeface="DFKai-SB"/>
                <a:sym typeface="DFKai-SB"/>
              </a:rPr>
              <a:t>每門課程授課教師至少三人，其中邀請校外領域專家學者至少二人參與授課。</a:t>
            </a:r>
            <a:endParaRPr/>
          </a:p>
          <a:p>
            <a:pPr indent="-279400" lvl="0" marL="784225" rtl="0" algn="l">
              <a:lnSpc>
                <a:spcPct val="100000"/>
              </a:lnSpc>
              <a:spcBef>
                <a:spcPts val="560"/>
              </a:spcBef>
              <a:spcAft>
                <a:spcPts val="0"/>
              </a:spcAft>
              <a:buSzPts val="2800"/>
              <a:buNone/>
            </a:pPr>
            <a:r>
              <a:t/>
            </a:r>
            <a:endParaRPr sz="2800">
              <a:latin typeface="DFKai-SB"/>
              <a:ea typeface="DFKai-SB"/>
              <a:cs typeface="DFKai-SB"/>
              <a:sym typeface="DFKai-SB"/>
            </a:endParaRPr>
          </a:p>
          <a:p>
            <a:pPr indent="-457200" lvl="0" marL="784225" rtl="0" algn="just">
              <a:lnSpc>
                <a:spcPct val="100000"/>
              </a:lnSpc>
              <a:spcBef>
                <a:spcPts val="0"/>
              </a:spcBef>
              <a:spcAft>
                <a:spcPts val="0"/>
              </a:spcAft>
              <a:buClr>
                <a:srgbClr val="000000"/>
              </a:buClr>
              <a:buSzPts val="2800"/>
              <a:buFont typeface="DFKai-SB"/>
              <a:buChar char="•"/>
            </a:pPr>
            <a:r>
              <a:rPr lang="en-US" sz="2800">
                <a:solidFill>
                  <a:srgbClr val="000000"/>
                </a:solidFill>
                <a:latin typeface="DFKai-SB"/>
                <a:ea typeface="DFKai-SB"/>
                <a:cs typeface="DFKai-SB"/>
                <a:sym typeface="DFKai-SB"/>
              </a:rPr>
              <a:t>藉業界師資協助在課程中導入實務經驗，提升本校教師對各產業脈動之掌握度，以及培育學生實務技術能力 ，使學生所學能與產業接軌，提升學生進入職場應具備之能力。</a:t>
            </a:r>
            <a:endParaRPr/>
          </a:p>
          <a:p>
            <a:pPr indent="-165100" lvl="0" marL="342900" rtl="0" algn="l">
              <a:lnSpc>
                <a:spcPct val="100000"/>
              </a:lnSpc>
              <a:spcBef>
                <a:spcPts val="560"/>
              </a:spcBef>
              <a:spcAft>
                <a:spcPts val="0"/>
              </a:spcAft>
              <a:buSzPts val="2800"/>
              <a:buNone/>
            </a:pPr>
            <a:r>
              <a:t/>
            </a:r>
            <a:endParaRPr sz="2800">
              <a:solidFill>
                <a:srgbClr val="000000"/>
              </a:solidFill>
              <a:latin typeface="DFKai-SB"/>
              <a:ea typeface="DFKai-SB"/>
              <a:cs typeface="DFKai-SB"/>
              <a:sym typeface="DFKai-SB"/>
            </a:endParaRPr>
          </a:p>
        </p:txBody>
      </p:sp>
      <p:sp>
        <p:nvSpPr>
          <p:cNvPr id="555" name="Google Shape;555;p32"/>
          <p:cNvSpPr txBox="1"/>
          <p:nvPr/>
        </p:nvSpPr>
        <p:spPr>
          <a:xfrm>
            <a:off x="8533606" y="6237287"/>
            <a:ext cx="213360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FFFFFF"/>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descr="C:\Users\User\AppData\Local\Microsoft\Windows\Temporary Internet Files\Content.IE5\EJ6NM1NV\MC900429827[1].wmf" id="556" name="Google Shape;556;p32"/>
          <p:cNvPicPr preferRelativeResize="0"/>
          <p:nvPr/>
        </p:nvPicPr>
        <p:blipFill rotWithShape="1">
          <a:blip r:embed="rId3">
            <a:alphaModFix/>
          </a:blip>
          <a:srcRect b="0" l="0" r="0" t="0"/>
          <a:stretch/>
        </p:blipFill>
        <p:spPr>
          <a:xfrm>
            <a:off x="8903493" y="4148137"/>
            <a:ext cx="1600200" cy="19558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sp>
        <p:nvSpPr>
          <p:cNvPr id="1134" name="Google Shape;1134;p103"/>
          <p:cNvSpPr txBox="1"/>
          <p:nvPr>
            <p:ph type="title"/>
          </p:nvPr>
        </p:nvSpPr>
        <p:spPr>
          <a:xfrm>
            <a:off x="1583060" y="274641"/>
            <a:ext cx="9997832"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Learning System</a:t>
            </a:r>
            <a:endParaRPr/>
          </a:p>
        </p:txBody>
      </p:sp>
      <p:sp>
        <p:nvSpPr>
          <p:cNvPr id="1135" name="Google Shape;1135;p103"/>
          <p:cNvSpPr txBox="1"/>
          <p:nvPr>
            <p:ph idx="1" type="body"/>
          </p:nvPr>
        </p:nvSpPr>
        <p:spPr>
          <a:xfrm>
            <a:off x="2423797" y="1052823"/>
            <a:ext cx="7498374" cy="1295231"/>
          </a:xfrm>
          <a:prstGeom prst="rect">
            <a:avLst/>
          </a:prstGeom>
          <a:noFill/>
          <a:ln>
            <a:noFill/>
          </a:ln>
        </p:spPr>
        <p:txBody>
          <a:bodyPr anchorCtr="0" anchor="t" bIns="45700" lIns="91425" spcFirstLastPara="1" rIns="91425" wrap="square" tIns="45700">
            <a:noAutofit/>
          </a:bodyPr>
          <a:lstStyle/>
          <a:p>
            <a:pPr indent="-342866" lvl="0" marL="342866" rtl="0" algn="l">
              <a:lnSpc>
                <a:spcPct val="80000"/>
              </a:lnSpc>
              <a:spcBef>
                <a:spcPts val="0"/>
              </a:spcBef>
              <a:spcAft>
                <a:spcPts val="0"/>
              </a:spcAft>
              <a:buClr>
                <a:schemeClr val="lt1"/>
              </a:buClr>
              <a:buSzPts val="2400"/>
              <a:buFont typeface="Arial"/>
              <a:buChar char="•"/>
            </a:pPr>
            <a:r>
              <a:rPr b="1" lang="en-US"/>
              <a:t>Moodle Learning System </a:t>
            </a:r>
            <a:r>
              <a:rPr lang="en-US">
                <a:solidFill>
                  <a:srgbClr val="FFFF00"/>
                </a:solidFill>
              </a:rPr>
              <a:t>(http://moodle.isu.edu.tw/?lang=en)</a:t>
            </a:r>
            <a:endParaRPr/>
          </a:p>
        </p:txBody>
      </p:sp>
      <p:sp>
        <p:nvSpPr>
          <p:cNvPr id="1136" name="Google Shape;1136;p103"/>
          <p:cNvSpPr txBox="1"/>
          <p:nvPr>
            <p:ph idx="12" type="sldNum"/>
          </p:nvPr>
        </p:nvSpPr>
        <p:spPr>
          <a:xfrm>
            <a:off x="8736463" y="6245225"/>
            <a:ext cx="284443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137" name="Google Shape;1137;p103"/>
          <p:cNvSpPr/>
          <p:nvPr/>
        </p:nvSpPr>
        <p:spPr>
          <a:xfrm>
            <a:off x="9518131" y="1913137"/>
            <a:ext cx="1223804" cy="1150788"/>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DFKai-SB"/>
              <a:ea typeface="DFKai-SB"/>
              <a:cs typeface="DFKai-SB"/>
              <a:sym typeface="DFKai-SB"/>
            </a:endParaRPr>
          </a:p>
        </p:txBody>
      </p:sp>
      <p:pic>
        <p:nvPicPr>
          <p:cNvPr id="1138" name="Google Shape;1138;p103"/>
          <p:cNvPicPr preferRelativeResize="0"/>
          <p:nvPr/>
        </p:nvPicPr>
        <p:blipFill rotWithShape="1">
          <a:blip r:embed="rId3">
            <a:alphaModFix/>
          </a:blip>
          <a:srcRect b="6600" l="1174" r="2358" t="9401"/>
          <a:stretch/>
        </p:blipFill>
        <p:spPr>
          <a:xfrm>
            <a:off x="2693987" y="2072330"/>
            <a:ext cx="7775851" cy="380858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p105"/>
          <p:cNvSpPr/>
          <p:nvPr/>
        </p:nvSpPr>
        <p:spPr>
          <a:xfrm rot="10800000">
            <a:off x="6023198" y="0"/>
            <a:ext cx="4176464" cy="4293096"/>
          </a:xfrm>
          <a:prstGeom prst="round2SameRect">
            <a:avLst>
              <a:gd fmla="val 14350" name="adj1"/>
              <a:gd fmla="val 0" name="adj2"/>
            </a:avLst>
          </a:prstGeom>
          <a:solidFill>
            <a:srgbClr val="D96709">
              <a:alpha val="5803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45" name="Google Shape;1145;p105"/>
          <p:cNvSpPr txBox="1"/>
          <p:nvPr/>
        </p:nvSpPr>
        <p:spPr>
          <a:xfrm>
            <a:off x="6023120" y="524884"/>
            <a:ext cx="4176600" cy="181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4000"/>
              <a:buFont typeface="Arial"/>
              <a:buNone/>
            </a:pPr>
            <a:r>
              <a:rPr b="1" i="0" lang="en-US" sz="4000" u="none" cap="none" strike="noStrike">
                <a:solidFill>
                  <a:srgbClr val="FFFFFF"/>
                </a:solidFill>
                <a:latin typeface="DFKai-SB"/>
                <a:ea typeface="DFKai-SB"/>
                <a:cs typeface="DFKai-SB"/>
                <a:sym typeface="DFKai-SB"/>
              </a:rPr>
              <a:t>圖書館導覽</a:t>
            </a:r>
            <a:endParaRPr b="1" i="0" sz="4000" u="none" cap="none" strike="noStrike">
              <a:solidFill>
                <a:srgbClr val="FFFFFF"/>
              </a:solidFill>
              <a:latin typeface="DFKai-SB"/>
              <a:ea typeface="DFKai-SB"/>
              <a:cs typeface="DFKai-SB"/>
              <a:sym typeface="DFKai-SB"/>
            </a:endParaRPr>
          </a:p>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FFFFFF"/>
                </a:solidFill>
                <a:latin typeface="Arial"/>
                <a:ea typeface="Arial"/>
                <a:cs typeface="Arial"/>
                <a:sym typeface="Arial"/>
              </a:rPr>
              <a:t>Library Orientation</a:t>
            </a:r>
            <a:endParaRPr b="0" i="0" sz="1400" u="none" cap="none" strike="noStrike">
              <a:solidFill>
                <a:srgbClr val="000000"/>
              </a:solidFill>
              <a:latin typeface="Arial"/>
              <a:ea typeface="Arial"/>
              <a:cs typeface="Arial"/>
              <a:sym typeface="Arial"/>
            </a:endParaRPr>
          </a:p>
        </p:txBody>
      </p:sp>
      <p:grpSp>
        <p:nvGrpSpPr>
          <p:cNvPr id="1146" name="Google Shape;1146;p105"/>
          <p:cNvGrpSpPr/>
          <p:nvPr/>
        </p:nvGrpSpPr>
        <p:grpSpPr>
          <a:xfrm>
            <a:off x="6527254" y="2391061"/>
            <a:ext cx="3168352" cy="203669"/>
            <a:chOff x="899592" y="1330046"/>
            <a:chExt cx="3168352" cy="203669"/>
          </a:xfrm>
        </p:grpSpPr>
        <p:sp>
          <p:nvSpPr>
            <p:cNvPr id="1147" name="Google Shape;1147;p105"/>
            <p:cNvSpPr/>
            <p:nvPr/>
          </p:nvSpPr>
          <p:spPr>
            <a:xfrm>
              <a:off x="2430865" y="1359873"/>
              <a:ext cx="144016" cy="144016"/>
            </a:xfrm>
            <a:prstGeom prst="rect">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48" name="Google Shape;1148;p105"/>
            <p:cNvSpPr/>
            <p:nvPr/>
          </p:nvSpPr>
          <p:spPr>
            <a:xfrm rot="2700000">
              <a:off x="2430865" y="1359873"/>
              <a:ext cx="144016" cy="144016"/>
            </a:xfrm>
            <a:prstGeom prst="rect">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149" name="Google Shape;1149;p105"/>
            <p:cNvGrpSpPr/>
            <p:nvPr/>
          </p:nvGrpSpPr>
          <p:grpSpPr>
            <a:xfrm>
              <a:off x="2771800" y="1408806"/>
              <a:ext cx="1296144" cy="46150"/>
              <a:chOff x="2771800" y="1410205"/>
              <a:chExt cx="1296144" cy="46150"/>
            </a:xfrm>
          </p:grpSpPr>
          <p:cxnSp>
            <p:nvCxnSpPr>
              <p:cNvPr id="1150" name="Google Shape;1150;p105"/>
              <p:cNvCxnSpPr/>
              <p:nvPr/>
            </p:nvCxnSpPr>
            <p:spPr>
              <a:xfrm>
                <a:off x="2771800" y="1410205"/>
                <a:ext cx="1296144" cy="0"/>
              </a:xfrm>
              <a:prstGeom prst="straightConnector1">
                <a:avLst/>
              </a:prstGeom>
              <a:noFill/>
              <a:ln cap="flat" cmpd="sng" w="9525">
                <a:solidFill>
                  <a:schemeClr val="lt1"/>
                </a:solidFill>
                <a:prstDash val="solid"/>
                <a:round/>
                <a:headEnd len="sm" w="sm" type="none"/>
                <a:tailEnd len="sm" w="sm" type="none"/>
              </a:ln>
            </p:spPr>
          </p:cxnSp>
          <p:cxnSp>
            <p:nvCxnSpPr>
              <p:cNvPr id="1151" name="Google Shape;1151;p105"/>
              <p:cNvCxnSpPr/>
              <p:nvPr/>
            </p:nvCxnSpPr>
            <p:spPr>
              <a:xfrm>
                <a:off x="2771800" y="1456355"/>
                <a:ext cx="927720" cy="0"/>
              </a:xfrm>
              <a:prstGeom prst="straightConnector1">
                <a:avLst/>
              </a:prstGeom>
              <a:noFill/>
              <a:ln cap="flat" cmpd="sng" w="9525">
                <a:solidFill>
                  <a:schemeClr val="lt1"/>
                </a:solidFill>
                <a:prstDash val="solid"/>
                <a:round/>
                <a:headEnd len="sm" w="sm" type="none"/>
                <a:tailEnd len="sm" w="sm" type="none"/>
              </a:ln>
            </p:spPr>
          </p:cxnSp>
        </p:grpSp>
        <p:grpSp>
          <p:nvGrpSpPr>
            <p:cNvPr id="1152" name="Google Shape;1152;p105"/>
            <p:cNvGrpSpPr/>
            <p:nvPr/>
          </p:nvGrpSpPr>
          <p:grpSpPr>
            <a:xfrm flipH="1">
              <a:off x="899592" y="1408806"/>
              <a:ext cx="1296144" cy="46150"/>
              <a:chOff x="2771800" y="1410205"/>
              <a:chExt cx="1296144" cy="46150"/>
            </a:xfrm>
          </p:grpSpPr>
          <p:cxnSp>
            <p:nvCxnSpPr>
              <p:cNvPr id="1153" name="Google Shape;1153;p105"/>
              <p:cNvCxnSpPr/>
              <p:nvPr/>
            </p:nvCxnSpPr>
            <p:spPr>
              <a:xfrm>
                <a:off x="2771800" y="1410205"/>
                <a:ext cx="1296144" cy="0"/>
              </a:xfrm>
              <a:prstGeom prst="straightConnector1">
                <a:avLst/>
              </a:prstGeom>
              <a:noFill/>
              <a:ln cap="flat" cmpd="sng" w="9525">
                <a:solidFill>
                  <a:schemeClr val="lt1"/>
                </a:solidFill>
                <a:prstDash val="solid"/>
                <a:round/>
                <a:headEnd len="sm" w="sm" type="none"/>
                <a:tailEnd len="sm" w="sm" type="none"/>
              </a:ln>
            </p:spPr>
          </p:cxnSp>
          <p:cxnSp>
            <p:nvCxnSpPr>
              <p:cNvPr id="1154" name="Google Shape;1154;p105"/>
              <p:cNvCxnSpPr/>
              <p:nvPr/>
            </p:nvCxnSpPr>
            <p:spPr>
              <a:xfrm>
                <a:off x="2771800" y="1456355"/>
                <a:ext cx="927720" cy="0"/>
              </a:xfrm>
              <a:prstGeom prst="straightConnector1">
                <a:avLst/>
              </a:prstGeom>
              <a:noFill/>
              <a:ln cap="flat" cmpd="sng" w="9525">
                <a:solidFill>
                  <a:schemeClr val="lt1"/>
                </a:solidFill>
                <a:prstDash val="solid"/>
                <a:round/>
                <a:headEnd len="sm" w="sm" type="none"/>
                <a:tailEnd len="sm" w="sm" type="none"/>
              </a:ln>
            </p:spPr>
          </p:cxnSp>
        </p:grpSp>
      </p:gr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12"/>
          <p:cNvSpPr txBox="1"/>
          <p:nvPr/>
        </p:nvSpPr>
        <p:spPr>
          <a:xfrm>
            <a:off x="3574257" y="333376"/>
            <a:ext cx="6481763" cy="624681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66666"/>
              </a:lnSpc>
              <a:spcBef>
                <a:spcPts val="0"/>
              </a:spcBef>
              <a:spcAft>
                <a:spcPts val="0"/>
              </a:spcAft>
              <a:buClr>
                <a:srgbClr val="984807"/>
              </a:buClr>
              <a:buSzPts val="3600"/>
              <a:buFont typeface="Noto Sans Symbols"/>
              <a:buChar char="⮚"/>
            </a:pPr>
            <a:r>
              <a:rPr b="1" i="0" lang="en-US" sz="3600" u="none" cap="none" strike="noStrike">
                <a:solidFill>
                  <a:srgbClr val="984807"/>
                </a:solidFill>
                <a:latin typeface="DFKai-SB"/>
                <a:ea typeface="DFKai-SB"/>
                <a:cs typeface="DFKai-SB"/>
                <a:sym typeface="DFKai-SB"/>
              </a:rPr>
              <a:t>圖書館地點</a:t>
            </a:r>
            <a:endParaRPr b="1" i="0" sz="3600" u="none" cap="none" strike="noStrike">
              <a:solidFill>
                <a:srgbClr val="984807"/>
              </a:solidFill>
              <a:latin typeface="DFKai-SB"/>
              <a:ea typeface="DFKai-SB"/>
              <a:cs typeface="DFKai-SB"/>
              <a:sym typeface="DFKai-SB"/>
            </a:endParaRPr>
          </a:p>
          <a:p>
            <a:pPr indent="-285750" lvl="0" marL="285750" marR="0" rtl="0" algn="l">
              <a:lnSpc>
                <a:spcPct val="166666"/>
              </a:lnSpc>
              <a:spcBef>
                <a:spcPts val="0"/>
              </a:spcBef>
              <a:spcAft>
                <a:spcPts val="0"/>
              </a:spcAft>
              <a:buClr>
                <a:srgbClr val="984807"/>
              </a:buClr>
              <a:buSzPts val="3600"/>
              <a:buFont typeface="Noto Sans Symbols"/>
              <a:buChar char="⮚"/>
            </a:pPr>
            <a:r>
              <a:rPr b="1" i="0" lang="en-US" sz="3600" u="none" cap="none" strike="noStrike">
                <a:solidFill>
                  <a:srgbClr val="984807"/>
                </a:solidFill>
                <a:latin typeface="DFKai-SB"/>
                <a:ea typeface="DFKai-SB"/>
                <a:cs typeface="DFKai-SB"/>
                <a:sym typeface="DFKai-SB"/>
              </a:rPr>
              <a:t>一般資訊</a:t>
            </a:r>
            <a:endParaRPr b="1" i="0" sz="3600" u="none" cap="none" strike="noStrike">
              <a:solidFill>
                <a:srgbClr val="984807"/>
              </a:solidFill>
              <a:latin typeface="DFKai-SB"/>
              <a:ea typeface="DFKai-SB"/>
              <a:cs typeface="DFKai-SB"/>
              <a:sym typeface="DFKai-SB"/>
            </a:endParaRPr>
          </a:p>
          <a:p>
            <a:pPr indent="-285750" lvl="0" marL="285750" marR="0" rtl="0" algn="l">
              <a:lnSpc>
                <a:spcPct val="166666"/>
              </a:lnSpc>
              <a:spcBef>
                <a:spcPts val="0"/>
              </a:spcBef>
              <a:spcAft>
                <a:spcPts val="0"/>
              </a:spcAft>
              <a:buClr>
                <a:srgbClr val="984807"/>
              </a:buClr>
              <a:buSzPts val="3600"/>
              <a:buFont typeface="Noto Sans Symbols"/>
              <a:buChar char="⮚"/>
            </a:pPr>
            <a:r>
              <a:rPr b="1" i="0" lang="en-US" sz="3600" u="none" cap="none" strike="noStrike">
                <a:solidFill>
                  <a:srgbClr val="984807"/>
                </a:solidFill>
                <a:latin typeface="DFKai-SB"/>
                <a:ea typeface="DFKai-SB"/>
                <a:cs typeface="DFKai-SB"/>
                <a:sym typeface="DFKai-SB"/>
              </a:rPr>
              <a:t>查找書籍</a:t>
            </a:r>
            <a:endParaRPr b="1" i="0" sz="3600" u="none" cap="none" strike="noStrike">
              <a:solidFill>
                <a:srgbClr val="984807"/>
              </a:solidFill>
              <a:latin typeface="DFKai-SB"/>
              <a:ea typeface="DFKai-SB"/>
              <a:cs typeface="DFKai-SB"/>
              <a:sym typeface="DFKai-SB"/>
            </a:endParaRPr>
          </a:p>
          <a:p>
            <a:pPr indent="-285750" lvl="0" marL="285750" marR="0" rtl="0" algn="l">
              <a:lnSpc>
                <a:spcPct val="166666"/>
              </a:lnSpc>
              <a:spcBef>
                <a:spcPts val="0"/>
              </a:spcBef>
              <a:spcAft>
                <a:spcPts val="0"/>
              </a:spcAft>
              <a:buClr>
                <a:srgbClr val="984807"/>
              </a:buClr>
              <a:buSzPts val="3600"/>
              <a:buFont typeface="Noto Sans Symbols"/>
              <a:buChar char="⮚"/>
            </a:pPr>
            <a:r>
              <a:rPr b="1" i="0" lang="en-US" sz="3600" u="none" cap="none" strike="noStrike">
                <a:solidFill>
                  <a:srgbClr val="984807"/>
                </a:solidFill>
                <a:latin typeface="DFKai-SB"/>
                <a:ea typeface="DFKai-SB"/>
                <a:cs typeface="DFKai-SB"/>
                <a:sym typeface="DFKai-SB"/>
              </a:rPr>
              <a:t>管理圖書館個人帳號</a:t>
            </a:r>
            <a:endParaRPr b="1" i="0" sz="3600" u="none" cap="none" strike="noStrike">
              <a:solidFill>
                <a:srgbClr val="984807"/>
              </a:solidFill>
              <a:latin typeface="DFKai-SB"/>
              <a:ea typeface="DFKai-SB"/>
              <a:cs typeface="DFKai-SB"/>
              <a:sym typeface="DFKai-SB"/>
            </a:endParaRPr>
          </a:p>
          <a:p>
            <a:pPr indent="-285750" lvl="0" marL="285750" marR="0" rtl="0" algn="l">
              <a:lnSpc>
                <a:spcPct val="166666"/>
              </a:lnSpc>
              <a:spcBef>
                <a:spcPts val="0"/>
              </a:spcBef>
              <a:spcAft>
                <a:spcPts val="0"/>
              </a:spcAft>
              <a:buClr>
                <a:srgbClr val="984807"/>
              </a:buClr>
              <a:buSzPts val="3600"/>
              <a:buFont typeface="Noto Sans Symbols"/>
              <a:buChar char="⮚"/>
            </a:pPr>
            <a:r>
              <a:rPr b="1" i="0" lang="en-US" sz="3600" u="none" cap="none" strike="noStrike">
                <a:solidFill>
                  <a:srgbClr val="984807"/>
                </a:solidFill>
                <a:latin typeface="DFKai-SB"/>
                <a:ea typeface="DFKai-SB"/>
                <a:cs typeface="DFKai-SB"/>
                <a:sym typeface="DFKai-SB"/>
              </a:rPr>
              <a:t>電子資源</a:t>
            </a:r>
            <a:endParaRPr b="1" i="0" sz="3600" u="none" cap="none" strike="noStrike">
              <a:solidFill>
                <a:srgbClr val="984807"/>
              </a:solidFill>
              <a:latin typeface="DFKai-SB"/>
              <a:ea typeface="DFKai-SB"/>
              <a:cs typeface="DFKai-SB"/>
              <a:sym typeface="DFKai-SB"/>
            </a:endParaRPr>
          </a:p>
          <a:p>
            <a:pPr indent="-285750" lvl="0" marL="285750" marR="0" rtl="0" algn="l">
              <a:lnSpc>
                <a:spcPct val="166666"/>
              </a:lnSpc>
              <a:spcBef>
                <a:spcPts val="0"/>
              </a:spcBef>
              <a:spcAft>
                <a:spcPts val="0"/>
              </a:spcAft>
              <a:buClr>
                <a:srgbClr val="984807"/>
              </a:buClr>
              <a:buSzPts val="3600"/>
              <a:buFont typeface="Noto Sans Symbols"/>
              <a:buChar char="⮚"/>
            </a:pPr>
            <a:r>
              <a:rPr b="1" i="0" lang="en-US" sz="3600" u="none" cap="none" strike="noStrike">
                <a:solidFill>
                  <a:srgbClr val="984807"/>
                </a:solidFill>
                <a:latin typeface="DFKai-SB"/>
                <a:ea typeface="DFKai-SB"/>
                <a:cs typeface="DFKai-SB"/>
                <a:sym typeface="DFKai-SB"/>
              </a:rPr>
              <a:t>圖書館環境介紹</a:t>
            </a:r>
            <a:endParaRPr b="1" i="0" sz="3600" u="none" cap="none" strike="noStrike">
              <a:solidFill>
                <a:srgbClr val="984807"/>
              </a:solidFill>
              <a:latin typeface="DFKai-SB"/>
              <a:ea typeface="DFKai-SB"/>
              <a:cs typeface="DFKai-SB"/>
              <a:sym typeface="DFKai-SB"/>
            </a:endParaRPr>
          </a:p>
          <a:p>
            <a:pPr indent="-285750" lvl="0" marL="285750" marR="0" rtl="0" algn="l">
              <a:lnSpc>
                <a:spcPct val="166666"/>
              </a:lnSpc>
              <a:spcBef>
                <a:spcPts val="0"/>
              </a:spcBef>
              <a:spcAft>
                <a:spcPts val="0"/>
              </a:spcAft>
              <a:buClr>
                <a:srgbClr val="984807"/>
              </a:buClr>
              <a:buSzPts val="3600"/>
              <a:buFont typeface="Noto Sans Symbols"/>
              <a:buChar char="⮚"/>
            </a:pPr>
            <a:r>
              <a:rPr b="1" i="0" lang="en-US" sz="3600" u="none" cap="none" strike="noStrike">
                <a:solidFill>
                  <a:srgbClr val="984807"/>
                </a:solidFill>
                <a:latin typeface="DFKai-SB"/>
                <a:ea typeface="DFKai-SB"/>
                <a:cs typeface="DFKai-SB"/>
                <a:sym typeface="DFKai-SB"/>
              </a:rPr>
              <a:t>小組討論室</a:t>
            </a:r>
            <a:endParaRPr b="1" i="0" sz="3600" u="none" cap="none" strike="noStrike">
              <a:solidFill>
                <a:srgbClr val="984807"/>
              </a:solidFill>
              <a:latin typeface="DFKai-SB"/>
              <a:ea typeface="DFKai-SB"/>
              <a:cs typeface="DFKai-SB"/>
              <a:sym typeface="DFKai-SB"/>
            </a:endParaRPr>
          </a:p>
          <a:p>
            <a:pPr indent="-285750" lvl="0" marL="285750" marR="0" rtl="0" algn="l">
              <a:lnSpc>
                <a:spcPct val="166666"/>
              </a:lnSpc>
              <a:spcBef>
                <a:spcPts val="0"/>
              </a:spcBef>
              <a:spcAft>
                <a:spcPts val="0"/>
              </a:spcAft>
              <a:buClr>
                <a:srgbClr val="984807"/>
              </a:buClr>
              <a:buSzPts val="3600"/>
              <a:buFont typeface="Noto Sans Symbols"/>
              <a:buChar char="⮚"/>
            </a:pPr>
            <a:r>
              <a:rPr b="1" i="0" lang="en-US" sz="3600" u="none" cap="none" strike="noStrike">
                <a:solidFill>
                  <a:srgbClr val="984807"/>
                </a:solidFill>
                <a:latin typeface="DFKai-SB"/>
                <a:ea typeface="DFKai-SB"/>
                <a:cs typeface="DFKai-SB"/>
                <a:sym typeface="DFKai-SB"/>
              </a:rPr>
              <a:t>活動</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3" name="Shape 1163"/>
        <p:cNvGrpSpPr/>
        <p:nvPr/>
      </p:nvGrpSpPr>
      <p:grpSpPr>
        <a:xfrm>
          <a:off x="0" y="0"/>
          <a:ext cx="0" cy="0"/>
          <a:chOff x="0" y="0"/>
          <a:chExt cx="0" cy="0"/>
        </a:xfrm>
      </p:grpSpPr>
      <p:sp>
        <p:nvSpPr>
          <p:cNvPr id="1164" name="Google Shape;1164;p106"/>
          <p:cNvSpPr txBox="1"/>
          <p:nvPr/>
        </p:nvSpPr>
        <p:spPr>
          <a:xfrm>
            <a:off x="3574926" y="332657"/>
            <a:ext cx="6480720" cy="6160597"/>
          </a:xfrm>
          <a:prstGeom prst="rect">
            <a:avLst/>
          </a:prstGeom>
          <a:noFill/>
          <a:ln>
            <a:noFill/>
          </a:ln>
        </p:spPr>
        <p:txBody>
          <a:bodyPr anchorCtr="0" anchor="t" bIns="45700" lIns="91425" spcFirstLastPara="1" rIns="91425" wrap="square" tIns="45700">
            <a:spAutoFit/>
          </a:bodyPr>
          <a:lstStyle/>
          <a:p>
            <a:pPr indent="-571500" lvl="0" marL="641250" marR="0" rtl="0" algn="l">
              <a:lnSpc>
                <a:spcPct val="166666"/>
              </a:lnSpc>
              <a:spcBef>
                <a:spcPts val="0"/>
              </a:spcBef>
              <a:spcAft>
                <a:spcPts val="0"/>
              </a:spcAft>
              <a:buClr>
                <a:srgbClr val="974806"/>
              </a:buClr>
              <a:buSzPts val="3600"/>
              <a:buFont typeface="Noto Sans Symbols"/>
              <a:buChar char="⮚"/>
            </a:pPr>
            <a:r>
              <a:rPr b="1" i="0" lang="en-US" sz="3600" u="none" cap="none" strike="noStrike">
                <a:solidFill>
                  <a:srgbClr val="974806"/>
                </a:solidFill>
                <a:latin typeface="Times New Roman"/>
                <a:ea typeface="Times New Roman"/>
                <a:cs typeface="Times New Roman"/>
                <a:sym typeface="Times New Roman"/>
              </a:rPr>
              <a:t>Location</a:t>
            </a:r>
            <a:endParaRPr b="0" i="0" sz="1400" u="none" cap="none" strike="noStrike">
              <a:solidFill>
                <a:srgbClr val="000000"/>
              </a:solidFill>
              <a:latin typeface="Arial"/>
              <a:ea typeface="Arial"/>
              <a:cs typeface="Arial"/>
              <a:sym typeface="Arial"/>
            </a:endParaRPr>
          </a:p>
          <a:p>
            <a:pPr indent="-571500" lvl="0" marL="571500" marR="0" rtl="0" algn="l">
              <a:lnSpc>
                <a:spcPct val="166666"/>
              </a:lnSpc>
              <a:spcBef>
                <a:spcPts val="0"/>
              </a:spcBef>
              <a:spcAft>
                <a:spcPts val="0"/>
              </a:spcAft>
              <a:buClr>
                <a:srgbClr val="974806"/>
              </a:buClr>
              <a:buSzPts val="3600"/>
              <a:buFont typeface="Noto Sans Symbols"/>
              <a:buChar char="⮚"/>
            </a:pPr>
            <a:r>
              <a:rPr b="1" i="0" lang="en-US" sz="3600" u="none" cap="none" strike="noStrike">
                <a:solidFill>
                  <a:srgbClr val="974806"/>
                </a:solidFill>
                <a:latin typeface="Times New Roman"/>
                <a:ea typeface="Times New Roman"/>
                <a:cs typeface="Times New Roman"/>
                <a:sym typeface="Times New Roman"/>
              </a:rPr>
              <a:t>General Information</a:t>
            </a:r>
            <a:endParaRPr b="0" i="0" sz="1400" u="none" cap="none" strike="noStrike">
              <a:solidFill>
                <a:srgbClr val="000000"/>
              </a:solidFill>
              <a:latin typeface="Arial"/>
              <a:ea typeface="Arial"/>
              <a:cs typeface="Arial"/>
              <a:sym typeface="Arial"/>
            </a:endParaRPr>
          </a:p>
          <a:p>
            <a:pPr indent="-571500" lvl="0" marL="571500" marR="0" rtl="0" algn="l">
              <a:lnSpc>
                <a:spcPct val="166666"/>
              </a:lnSpc>
              <a:spcBef>
                <a:spcPts val="0"/>
              </a:spcBef>
              <a:spcAft>
                <a:spcPts val="0"/>
              </a:spcAft>
              <a:buClr>
                <a:srgbClr val="974806"/>
              </a:buClr>
              <a:buSzPts val="3600"/>
              <a:buFont typeface="Noto Sans Symbols"/>
              <a:buChar char="⮚"/>
            </a:pPr>
            <a:r>
              <a:rPr b="1" i="0" lang="en-US" sz="3600" u="none" cap="none" strike="noStrike">
                <a:solidFill>
                  <a:srgbClr val="974806"/>
                </a:solidFill>
                <a:latin typeface="Times New Roman"/>
                <a:ea typeface="Times New Roman"/>
                <a:cs typeface="Times New Roman"/>
                <a:sym typeface="Times New Roman"/>
              </a:rPr>
              <a:t>Browsing Catalog</a:t>
            </a:r>
            <a:endParaRPr b="0" i="0" sz="1400" u="none" cap="none" strike="noStrike">
              <a:solidFill>
                <a:srgbClr val="000000"/>
              </a:solidFill>
              <a:latin typeface="Arial"/>
              <a:ea typeface="Arial"/>
              <a:cs typeface="Arial"/>
              <a:sym typeface="Arial"/>
            </a:endParaRPr>
          </a:p>
          <a:p>
            <a:pPr indent="-571500" lvl="0" marL="571500" marR="0" rtl="0" algn="l">
              <a:lnSpc>
                <a:spcPct val="166666"/>
              </a:lnSpc>
              <a:spcBef>
                <a:spcPts val="0"/>
              </a:spcBef>
              <a:spcAft>
                <a:spcPts val="0"/>
              </a:spcAft>
              <a:buClr>
                <a:srgbClr val="974806"/>
              </a:buClr>
              <a:buSzPts val="3600"/>
              <a:buFont typeface="Noto Sans Symbols"/>
              <a:buChar char="⮚"/>
            </a:pPr>
            <a:r>
              <a:rPr b="1" i="0" lang="en-US" sz="3600" u="none" cap="none" strike="noStrike">
                <a:solidFill>
                  <a:srgbClr val="974806"/>
                </a:solidFill>
                <a:latin typeface="Times New Roman"/>
                <a:ea typeface="Times New Roman"/>
                <a:cs typeface="Times New Roman"/>
                <a:sym typeface="Times New Roman"/>
              </a:rPr>
              <a:t>Personal Library Account</a:t>
            </a:r>
            <a:endParaRPr b="0" i="0" sz="1400" u="none" cap="none" strike="noStrike">
              <a:solidFill>
                <a:srgbClr val="000000"/>
              </a:solidFill>
              <a:latin typeface="Arial"/>
              <a:ea typeface="Arial"/>
              <a:cs typeface="Arial"/>
              <a:sym typeface="Arial"/>
            </a:endParaRPr>
          </a:p>
          <a:p>
            <a:pPr indent="-571500" lvl="0" marL="571500" marR="0" rtl="0" algn="l">
              <a:lnSpc>
                <a:spcPct val="166666"/>
              </a:lnSpc>
              <a:spcBef>
                <a:spcPts val="0"/>
              </a:spcBef>
              <a:spcAft>
                <a:spcPts val="0"/>
              </a:spcAft>
              <a:buClr>
                <a:srgbClr val="974806"/>
              </a:buClr>
              <a:buSzPts val="3600"/>
              <a:buFont typeface="Noto Sans Symbols"/>
              <a:buChar char="⮚"/>
            </a:pPr>
            <a:r>
              <a:rPr b="1" i="0" lang="en-US" sz="3600" u="none" cap="none" strike="noStrike">
                <a:solidFill>
                  <a:srgbClr val="974806"/>
                </a:solidFill>
                <a:latin typeface="Times New Roman"/>
                <a:ea typeface="Times New Roman"/>
                <a:cs typeface="Times New Roman"/>
                <a:sym typeface="Times New Roman"/>
              </a:rPr>
              <a:t>E-Resources</a:t>
            </a:r>
            <a:endParaRPr b="0" i="0" sz="1400" u="none" cap="none" strike="noStrike">
              <a:solidFill>
                <a:srgbClr val="000000"/>
              </a:solidFill>
              <a:latin typeface="Arial"/>
              <a:ea typeface="Arial"/>
              <a:cs typeface="Arial"/>
              <a:sym typeface="Arial"/>
            </a:endParaRPr>
          </a:p>
          <a:p>
            <a:pPr indent="-571500" lvl="0" marL="571500" marR="0" rtl="0" algn="l">
              <a:lnSpc>
                <a:spcPct val="166666"/>
              </a:lnSpc>
              <a:spcBef>
                <a:spcPts val="0"/>
              </a:spcBef>
              <a:spcAft>
                <a:spcPts val="0"/>
              </a:spcAft>
              <a:buClr>
                <a:srgbClr val="974806"/>
              </a:buClr>
              <a:buSzPts val="3600"/>
              <a:buFont typeface="Noto Sans Symbols"/>
              <a:buChar char="⮚"/>
            </a:pPr>
            <a:r>
              <a:rPr b="1" i="0" lang="en-US" sz="3600" u="none" cap="none" strike="noStrike">
                <a:solidFill>
                  <a:srgbClr val="974806"/>
                </a:solidFill>
                <a:latin typeface="Times New Roman"/>
                <a:ea typeface="Times New Roman"/>
                <a:cs typeface="Times New Roman"/>
                <a:sym typeface="Times New Roman"/>
              </a:rPr>
              <a:t>Photo Gallery</a:t>
            </a:r>
            <a:endParaRPr b="0" i="0" sz="1400" u="none" cap="none" strike="noStrike">
              <a:solidFill>
                <a:srgbClr val="000000"/>
              </a:solidFill>
              <a:latin typeface="Arial"/>
              <a:ea typeface="Arial"/>
              <a:cs typeface="Arial"/>
              <a:sym typeface="Arial"/>
            </a:endParaRPr>
          </a:p>
          <a:p>
            <a:pPr indent="-571500" lvl="0" marL="571500" marR="0" rtl="0" algn="l">
              <a:lnSpc>
                <a:spcPct val="166666"/>
              </a:lnSpc>
              <a:spcBef>
                <a:spcPts val="0"/>
              </a:spcBef>
              <a:spcAft>
                <a:spcPts val="0"/>
              </a:spcAft>
              <a:buClr>
                <a:srgbClr val="974806"/>
              </a:buClr>
              <a:buSzPts val="3600"/>
              <a:buFont typeface="Noto Sans Symbols"/>
              <a:buChar char="⮚"/>
            </a:pPr>
            <a:r>
              <a:rPr b="1" i="0" lang="en-US" sz="3600" u="none" cap="none" strike="noStrike">
                <a:solidFill>
                  <a:srgbClr val="974806"/>
                </a:solidFill>
                <a:latin typeface="Times New Roman"/>
                <a:ea typeface="Times New Roman"/>
                <a:cs typeface="Times New Roman"/>
                <a:sym typeface="Times New Roman"/>
              </a:rPr>
              <a:t>Study Rooms</a:t>
            </a:r>
            <a:endParaRPr b="0" i="0" sz="1400" u="none" cap="none" strike="noStrike">
              <a:solidFill>
                <a:srgbClr val="000000"/>
              </a:solidFill>
              <a:latin typeface="Arial"/>
              <a:ea typeface="Arial"/>
              <a:cs typeface="Arial"/>
              <a:sym typeface="Arial"/>
            </a:endParaRPr>
          </a:p>
          <a:p>
            <a:pPr indent="-571500" lvl="0" marL="571500" marR="0" rtl="0" algn="l">
              <a:lnSpc>
                <a:spcPct val="166666"/>
              </a:lnSpc>
              <a:spcBef>
                <a:spcPts val="0"/>
              </a:spcBef>
              <a:spcAft>
                <a:spcPts val="0"/>
              </a:spcAft>
              <a:buClr>
                <a:srgbClr val="974806"/>
              </a:buClr>
              <a:buSzPts val="3600"/>
              <a:buFont typeface="Noto Sans Symbols"/>
              <a:buChar char="⮚"/>
            </a:pPr>
            <a:r>
              <a:rPr b="1" i="0" lang="en-US" sz="3600" u="none" cap="none" strike="noStrike">
                <a:solidFill>
                  <a:srgbClr val="974806"/>
                </a:solidFill>
                <a:latin typeface="Times New Roman"/>
                <a:ea typeface="Times New Roman"/>
                <a:cs typeface="Times New Roman"/>
                <a:sym typeface="Times New Roman"/>
              </a:rPr>
              <a:t>Library Activities</a:t>
            </a:r>
            <a:endParaRPr b="1" i="0" sz="3600" u="none" cap="none" strike="noStrike">
              <a:solidFill>
                <a:srgbClr val="974806"/>
              </a:solidFill>
              <a:latin typeface="Times New Roman"/>
              <a:ea typeface="Times New Roman"/>
              <a:cs typeface="Times New Roman"/>
              <a:sym typeface="Times New Roman"/>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sp>
        <p:nvSpPr>
          <p:cNvPr id="1170" name="Google Shape;1170;p13"/>
          <p:cNvSpPr txBox="1"/>
          <p:nvPr>
            <p:ph type="title"/>
          </p:nvPr>
        </p:nvSpPr>
        <p:spPr>
          <a:xfrm>
            <a:off x="3142456" y="1"/>
            <a:ext cx="7524750" cy="106997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974806"/>
              </a:buClr>
              <a:buSzPts val="4800"/>
              <a:buFont typeface="DFKai-SB"/>
              <a:buNone/>
            </a:pPr>
            <a:r>
              <a:rPr lang="en-US" sz="4800">
                <a:latin typeface="DFKai-SB"/>
                <a:ea typeface="DFKai-SB"/>
                <a:cs typeface="DFKai-SB"/>
                <a:sym typeface="DFKai-SB"/>
              </a:rPr>
              <a:t>義守大學圖書館</a:t>
            </a:r>
            <a:endParaRPr/>
          </a:p>
        </p:txBody>
      </p:sp>
      <p:grpSp>
        <p:nvGrpSpPr>
          <p:cNvPr id="1171" name="Google Shape;1171;p13"/>
          <p:cNvGrpSpPr/>
          <p:nvPr/>
        </p:nvGrpSpPr>
        <p:grpSpPr>
          <a:xfrm>
            <a:off x="3772755" y="1560191"/>
            <a:ext cx="2321414" cy="4062475"/>
            <a:chOff x="351460" y="762"/>
            <a:chExt cx="2321414" cy="4062475"/>
          </a:xfrm>
        </p:grpSpPr>
        <p:sp>
          <p:nvSpPr>
            <p:cNvPr id="1172" name="Google Shape;1172;p13"/>
            <p:cNvSpPr/>
            <p:nvPr/>
          </p:nvSpPr>
          <p:spPr>
            <a:xfrm>
              <a:off x="351460" y="762"/>
              <a:ext cx="2321414" cy="1160707"/>
            </a:xfrm>
            <a:prstGeom prst="roundRect">
              <a:avLst>
                <a:gd fmla="val 10000" name="adj"/>
              </a:avLst>
            </a:prstGeom>
            <a:gradFill>
              <a:gsLst>
                <a:gs pos="0">
                  <a:srgbClr val="1D446D"/>
                </a:gs>
                <a:gs pos="80000">
                  <a:srgbClr val="275990"/>
                </a:gs>
                <a:gs pos="100000">
                  <a:srgbClr val="255A93"/>
                </a:gs>
              </a:gsLst>
              <a:lin ang="16200000" scaled="0"/>
            </a:gradFill>
            <a:ln>
              <a:noFill/>
            </a:ln>
            <a:effectLst>
              <a:outerShdw blurRad="40000" rotWithShape="0" dir="5400000" dist="230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p13"/>
            <p:cNvSpPr txBox="1"/>
            <p:nvPr/>
          </p:nvSpPr>
          <p:spPr>
            <a:xfrm>
              <a:off x="385456" y="34758"/>
              <a:ext cx="2253422" cy="1092715"/>
            </a:xfrm>
            <a:prstGeom prst="rect">
              <a:avLst/>
            </a:prstGeom>
            <a:noFill/>
            <a:ln>
              <a:noFill/>
            </a:ln>
          </p:spPr>
          <p:txBody>
            <a:bodyPr anchorCtr="0" anchor="ctr" bIns="52050" lIns="78100" spcFirstLastPara="1" rIns="78100" wrap="square" tIns="52050">
              <a:noAutofit/>
            </a:bodyPr>
            <a:lstStyle/>
            <a:p>
              <a:pPr indent="0" lvl="0" marL="0" marR="0" rtl="0" algn="ctr">
                <a:lnSpc>
                  <a:spcPct val="90000"/>
                </a:lnSpc>
                <a:spcBef>
                  <a:spcPts val="0"/>
                </a:spcBef>
                <a:spcAft>
                  <a:spcPts val="0"/>
                </a:spcAft>
                <a:buClr>
                  <a:srgbClr val="000000"/>
                </a:buClr>
                <a:buSzPts val="4100"/>
                <a:buFont typeface="Arial"/>
                <a:buNone/>
              </a:pPr>
              <a:r>
                <a:rPr b="1" i="0" lang="en-US" sz="4100" u="none" cap="none" strike="noStrike">
                  <a:solidFill>
                    <a:schemeClr val="lt1"/>
                  </a:solidFill>
                  <a:latin typeface="DFKai-SB"/>
                  <a:ea typeface="DFKai-SB"/>
                  <a:cs typeface="DFKai-SB"/>
                  <a:sym typeface="DFKai-SB"/>
                </a:rPr>
                <a:t>圖書總館</a:t>
              </a:r>
              <a:endParaRPr b="0" i="0" sz="1400" u="none" cap="none" strike="noStrike">
                <a:solidFill>
                  <a:srgbClr val="000000"/>
                </a:solidFill>
                <a:latin typeface="Arial"/>
                <a:ea typeface="Arial"/>
                <a:cs typeface="Arial"/>
                <a:sym typeface="Arial"/>
              </a:endParaRPr>
            </a:p>
          </p:txBody>
        </p:sp>
        <p:sp>
          <p:nvSpPr>
            <p:cNvPr id="1174" name="Google Shape;1174;p13"/>
            <p:cNvSpPr/>
            <p:nvPr/>
          </p:nvSpPr>
          <p:spPr>
            <a:xfrm>
              <a:off x="583602" y="1161469"/>
              <a:ext cx="232141" cy="870530"/>
            </a:xfrm>
            <a:custGeom>
              <a:rect b="b" l="l" r="r" t="t"/>
              <a:pathLst>
                <a:path extrusionOk="0" h="120000" w="120000">
                  <a:moveTo>
                    <a:pt x="0" y="0"/>
                  </a:moveTo>
                  <a:lnTo>
                    <a:pt x="0" y="120000"/>
                  </a:lnTo>
                  <a:lnTo>
                    <a:pt x="120000" y="120000"/>
                  </a:lnTo>
                </a:path>
              </a:pathLst>
            </a:custGeom>
            <a:noFill/>
            <a:ln cap="flat" cmpd="sng" w="25400">
              <a:solidFill>
                <a:srgbClr val="6E93C5"/>
              </a:solidFill>
              <a:prstDash val="solid"/>
              <a:round/>
              <a:headEnd len="sm" w="sm" type="none"/>
              <a:tailEnd len="sm" w="sm" type="none"/>
            </a:ln>
          </p:spPr>
        </p:sp>
        <p:sp>
          <p:nvSpPr>
            <p:cNvPr id="1175" name="Google Shape;1175;p13"/>
            <p:cNvSpPr/>
            <p:nvPr/>
          </p:nvSpPr>
          <p:spPr>
            <a:xfrm>
              <a:off x="815743" y="1451646"/>
              <a:ext cx="1857131" cy="1160707"/>
            </a:xfrm>
            <a:prstGeom prst="roundRect">
              <a:avLst>
                <a:gd fmla="val 10000" name="adj"/>
              </a:avLst>
            </a:prstGeom>
            <a:solidFill>
              <a:srgbClr val="8CB3E3">
                <a:alpha val="89019"/>
              </a:srgbClr>
            </a:solidFill>
            <a:ln cap="flat" cmpd="sng" w="9525">
              <a:solidFill>
                <a:srgbClr val="365E89"/>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13"/>
            <p:cNvSpPr txBox="1"/>
            <p:nvPr/>
          </p:nvSpPr>
          <p:spPr>
            <a:xfrm>
              <a:off x="849739" y="1485642"/>
              <a:ext cx="1789139" cy="1092715"/>
            </a:xfrm>
            <a:prstGeom prst="rect">
              <a:avLst/>
            </a:prstGeom>
            <a:noFill/>
            <a:ln>
              <a:noFill/>
            </a:ln>
          </p:spPr>
          <p:txBody>
            <a:bodyPr anchorCtr="0" anchor="ctr" bIns="40625" lIns="60950" spcFirstLastPara="1" rIns="60950" wrap="square" tIns="40625">
              <a:noAutofit/>
            </a:bodyPr>
            <a:lstStyle/>
            <a:p>
              <a:pPr indent="0" lvl="0" marL="0" marR="0" rtl="0" algn="ctr">
                <a:lnSpc>
                  <a:spcPct val="90000"/>
                </a:lnSpc>
                <a:spcBef>
                  <a:spcPts val="0"/>
                </a:spcBef>
                <a:spcAft>
                  <a:spcPts val="0"/>
                </a:spcAft>
                <a:buClr>
                  <a:srgbClr val="000000"/>
                </a:buClr>
                <a:buSzPts val="3200"/>
                <a:buFont typeface="Arial"/>
                <a:buNone/>
              </a:pPr>
              <a:r>
                <a:rPr b="1" i="0" lang="en-US" sz="3200" u="none" cap="none" strike="noStrike">
                  <a:solidFill>
                    <a:srgbClr val="000000"/>
                  </a:solidFill>
                  <a:latin typeface="DFKai-SB"/>
                  <a:ea typeface="DFKai-SB"/>
                  <a:cs typeface="DFKai-SB"/>
                  <a:sym typeface="DFKai-SB"/>
                </a:rPr>
                <a:t>國際分館</a:t>
              </a:r>
              <a:endParaRPr b="0" i="0" sz="1400" u="none" cap="none" strike="noStrike">
                <a:solidFill>
                  <a:srgbClr val="000000"/>
                </a:solidFill>
                <a:latin typeface="Arial"/>
                <a:ea typeface="Arial"/>
                <a:cs typeface="Arial"/>
                <a:sym typeface="Arial"/>
              </a:endParaRPr>
            </a:p>
          </p:txBody>
        </p:sp>
        <p:sp>
          <p:nvSpPr>
            <p:cNvPr id="1177" name="Google Shape;1177;p13"/>
            <p:cNvSpPr/>
            <p:nvPr/>
          </p:nvSpPr>
          <p:spPr>
            <a:xfrm>
              <a:off x="583602" y="1161469"/>
              <a:ext cx="232141" cy="2321414"/>
            </a:xfrm>
            <a:custGeom>
              <a:rect b="b" l="l" r="r" t="t"/>
              <a:pathLst>
                <a:path extrusionOk="0" h="120000" w="120000">
                  <a:moveTo>
                    <a:pt x="0" y="0"/>
                  </a:moveTo>
                  <a:lnTo>
                    <a:pt x="0" y="120000"/>
                  </a:lnTo>
                  <a:lnTo>
                    <a:pt x="120000" y="120000"/>
                  </a:lnTo>
                </a:path>
              </a:pathLst>
            </a:custGeom>
            <a:noFill/>
            <a:ln cap="flat" cmpd="sng" w="25400">
              <a:solidFill>
                <a:srgbClr val="6E93C5"/>
              </a:solidFill>
              <a:prstDash val="solid"/>
              <a:round/>
              <a:headEnd len="sm" w="sm" type="none"/>
              <a:tailEnd len="sm" w="sm" type="none"/>
            </a:ln>
          </p:spPr>
        </p:sp>
        <p:sp>
          <p:nvSpPr>
            <p:cNvPr id="1178" name="Google Shape;1178;p13"/>
            <p:cNvSpPr/>
            <p:nvPr/>
          </p:nvSpPr>
          <p:spPr>
            <a:xfrm>
              <a:off x="815743" y="2902530"/>
              <a:ext cx="1857131" cy="1160707"/>
            </a:xfrm>
            <a:prstGeom prst="roundRect">
              <a:avLst>
                <a:gd fmla="val 10000" name="adj"/>
              </a:avLst>
            </a:prstGeom>
            <a:solidFill>
              <a:srgbClr val="C5D8F1">
                <a:alpha val="89019"/>
              </a:srgbClr>
            </a:solidFill>
            <a:ln cap="flat" cmpd="sng" w="9525">
              <a:solidFill>
                <a:srgbClr val="17365D"/>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13"/>
            <p:cNvSpPr txBox="1"/>
            <p:nvPr/>
          </p:nvSpPr>
          <p:spPr>
            <a:xfrm>
              <a:off x="849739" y="2936526"/>
              <a:ext cx="1789139" cy="1092715"/>
            </a:xfrm>
            <a:prstGeom prst="rect">
              <a:avLst/>
            </a:prstGeom>
            <a:noFill/>
            <a:ln>
              <a:noFill/>
            </a:ln>
          </p:spPr>
          <p:txBody>
            <a:bodyPr anchorCtr="0" anchor="ctr" bIns="40625" lIns="60950" spcFirstLastPara="1" rIns="60950" wrap="square" tIns="40625">
              <a:noAutofit/>
            </a:bodyPr>
            <a:lstStyle/>
            <a:p>
              <a:pPr indent="0" lvl="0" marL="0" marR="0" rtl="0" algn="ctr">
                <a:lnSpc>
                  <a:spcPct val="90000"/>
                </a:lnSpc>
                <a:spcBef>
                  <a:spcPts val="0"/>
                </a:spcBef>
                <a:spcAft>
                  <a:spcPts val="0"/>
                </a:spcAft>
                <a:buClr>
                  <a:srgbClr val="000000"/>
                </a:buClr>
                <a:buSzPts val="3200"/>
                <a:buFont typeface="Arial"/>
                <a:buNone/>
              </a:pPr>
              <a:r>
                <a:rPr b="1" i="0" lang="en-US" sz="3200" u="none" cap="none" strike="noStrike">
                  <a:solidFill>
                    <a:srgbClr val="000000"/>
                  </a:solidFill>
                  <a:latin typeface="DFKai-SB"/>
                  <a:ea typeface="DFKai-SB"/>
                  <a:cs typeface="DFKai-SB"/>
                  <a:sym typeface="DFKai-SB"/>
                </a:rPr>
                <a:t>醫學院區  分館</a:t>
              </a:r>
              <a:endParaRPr b="0" i="0" sz="1400" u="none" cap="none" strike="noStrike">
                <a:solidFill>
                  <a:srgbClr val="000000"/>
                </a:solidFill>
                <a:latin typeface="Arial"/>
                <a:ea typeface="Arial"/>
                <a:cs typeface="Arial"/>
                <a:sym typeface="Arial"/>
              </a:endParaRPr>
            </a:p>
          </p:txBody>
        </p:sp>
      </p:grpSp>
      <p:sp>
        <p:nvSpPr>
          <p:cNvPr id="1180" name="Google Shape;1180;p13"/>
          <p:cNvSpPr/>
          <p:nvPr/>
        </p:nvSpPr>
        <p:spPr>
          <a:xfrm>
            <a:off x="6239669" y="1341439"/>
            <a:ext cx="3816350" cy="1366837"/>
          </a:xfrm>
          <a:prstGeom prst="leftArrow">
            <a:avLst>
              <a:gd fmla="val 65316" name="adj1"/>
              <a:gd fmla="val 43038" name="adj2"/>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Times New Roman"/>
                <a:ea typeface="Times New Roman"/>
                <a:cs typeface="Times New Roman"/>
                <a:sym typeface="Times New Roman"/>
              </a:rPr>
              <a:t>  </a:t>
            </a:r>
            <a:r>
              <a:rPr b="1" i="0" lang="en-US" sz="2400" u="none" cap="none" strike="noStrike">
                <a:solidFill>
                  <a:srgbClr val="000000"/>
                </a:solidFill>
                <a:latin typeface="DFKai-SB"/>
                <a:ea typeface="DFKai-SB"/>
                <a:cs typeface="DFKai-SB"/>
                <a:sym typeface="DFKai-SB"/>
              </a:rPr>
              <a:t>校本部 科技大樓</a:t>
            </a:r>
            <a:endParaRPr b="0" i="0" sz="1400" u="none" cap="none" strike="noStrike">
              <a:solidFill>
                <a:srgbClr val="000000"/>
              </a:solidFill>
              <a:latin typeface="Arial"/>
              <a:ea typeface="Arial"/>
              <a:cs typeface="Arial"/>
              <a:sym typeface="Arial"/>
            </a:endParaRPr>
          </a:p>
        </p:txBody>
      </p:sp>
      <p:sp>
        <p:nvSpPr>
          <p:cNvPr id="1181" name="Google Shape;1181;p13"/>
          <p:cNvSpPr/>
          <p:nvPr/>
        </p:nvSpPr>
        <p:spPr>
          <a:xfrm>
            <a:off x="6239669" y="2852739"/>
            <a:ext cx="3816350" cy="1368425"/>
          </a:xfrm>
          <a:prstGeom prst="leftArrow">
            <a:avLst>
              <a:gd fmla="val 65316" name="adj1"/>
              <a:gd fmla="val 43038" name="adj2"/>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  </a:t>
            </a:r>
            <a:r>
              <a:rPr b="1" i="0" lang="en-US" sz="2400" u="none" cap="none" strike="noStrike">
                <a:solidFill>
                  <a:srgbClr val="000000"/>
                </a:solidFill>
                <a:latin typeface="DFKai-SB"/>
                <a:ea typeface="DFKai-SB"/>
                <a:cs typeface="DFKai-SB"/>
                <a:sym typeface="DFKai-SB"/>
              </a:rPr>
              <a:t>校本部 國際學院大樓</a:t>
            </a:r>
            <a:endParaRPr b="1" i="0" sz="2400" u="none" cap="none" strike="noStrike">
              <a:solidFill>
                <a:srgbClr val="000000"/>
              </a:solidFill>
              <a:latin typeface="DFKai-SB"/>
              <a:ea typeface="DFKai-SB"/>
              <a:cs typeface="DFKai-SB"/>
              <a:sym typeface="DFKai-SB"/>
            </a:endParaRPr>
          </a:p>
        </p:txBody>
      </p:sp>
      <p:sp>
        <p:nvSpPr>
          <p:cNvPr id="1182" name="Google Shape;1182;p13"/>
          <p:cNvSpPr/>
          <p:nvPr/>
        </p:nvSpPr>
        <p:spPr>
          <a:xfrm>
            <a:off x="6214058" y="4221163"/>
            <a:ext cx="3816350" cy="1675772"/>
          </a:xfrm>
          <a:prstGeom prst="leftArrow">
            <a:avLst>
              <a:gd fmla="val 65316" name="adj1"/>
              <a:gd fmla="val 43038" name="adj2"/>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DFKai-SB"/>
                <a:ea typeface="DFKai-SB"/>
                <a:cs typeface="DFKai-SB"/>
                <a:sym typeface="DFKai-SB"/>
              </a:rPr>
              <a:t>  </a:t>
            </a:r>
            <a:r>
              <a:rPr b="1" i="0" lang="en-US" sz="2400" u="none" cap="none" strike="noStrike">
                <a:solidFill>
                  <a:srgbClr val="000000"/>
                </a:solidFill>
                <a:latin typeface="DFKai-SB"/>
                <a:ea typeface="DFKai-SB"/>
                <a:cs typeface="DFKai-SB"/>
                <a:sym typeface="DFKai-SB"/>
              </a:rPr>
              <a:t>醫學院區 </a:t>
            </a:r>
            <a:endParaRPr b="1" i="0" sz="2400" u="none" cap="none" strike="noStrike">
              <a:solidFill>
                <a:srgbClr val="000000"/>
              </a:solidFill>
              <a:latin typeface="DFKai-SB"/>
              <a:ea typeface="DFKai-SB"/>
              <a:cs typeface="DFKai-SB"/>
              <a:sym typeface="DFKai-SB"/>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DFKai-SB"/>
                <a:ea typeface="DFKai-SB"/>
                <a:cs typeface="DFKai-SB"/>
                <a:sym typeface="DFKai-SB"/>
              </a:rPr>
              <a:t>  A棟</a:t>
            </a:r>
            <a:endParaRPr b="1" i="0" sz="2400" u="none" cap="none" strike="noStrike">
              <a:solidFill>
                <a:srgbClr val="000000"/>
              </a:solidFill>
              <a:latin typeface="DFKai-SB"/>
              <a:ea typeface="DFKai-SB"/>
              <a:cs typeface="DFKai-SB"/>
              <a:sym typeface="DFKai-SB"/>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DFKai-SB"/>
                <a:ea typeface="DFKai-SB"/>
                <a:cs typeface="DFKai-SB"/>
                <a:sym typeface="DFKai-SB"/>
              </a:rPr>
              <a:t>  B棟</a:t>
            </a:r>
            <a:endParaRPr b="1" i="0" sz="2400" u="none" cap="none" strike="noStrike">
              <a:solidFill>
                <a:srgbClr val="000000"/>
              </a:solidFill>
              <a:latin typeface="DFKai-SB"/>
              <a:ea typeface="DFKai-SB"/>
              <a:cs typeface="DFKai-SB"/>
              <a:sym typeface="DFKai-SB"/>
            </a:endParaRPr>
          </a:p>
        </p:txBody>
      </p:sp>
      <p:sp>
        <p:nvSpPr>
          <p:cNvPr id="1183" name="Google Shape;1183;p13"/>
          <p:cNvSpPr/>
          <p:nvPr/>
        </p:nvSpPr>
        <p:spPr>
          <a:xfrm rot="-250306">
            <a:off x="8689181" y="1106488"/>
            <a:ext cx="1511300" cy="647700"/>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1D1B10"/>
                </a:solidFill>
                <a:latin typeface="Arial"/>
                <a:ea typeface="Arial"/>
                <a:cs typeface="Arial"/>
                <a:sym typeface="Arial"/>
              </a:rPr>
              <a:t>B1~3F</a:t>
            </a:r>
            <a:endParaRPr b="0" i="0" sz="2800" u="none" cap="none" strike="noStrike">
              <a:solidFill>
                <a:srgbClr val="1D1B10"/>
              </a:solidFill>
              <a:latin typeface="Arial"/>
              <a:ea typeface="Arial"/>
              <a:cs typeface="Arial"/>
              <a:sym typeface="Arial"/>
            </a:endParaRPr>
          </a:p>
        </p:txBody>
      </p:sp>
      <p:sp>
        <p:nvSpPr>
          <p:cNvPr id="1184" name="Google Shape;1184;p13"/>
          <p:cNvSpPr/>
          <p:nvPr/>
        </p:nvSpPr>
        <p:spPr>
          <a:xfrm rot="-250306">
            <a:off x="8781058" y="2599279"/>
            <a:ext cx="1512887" cy="647700"/>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1D1B10"/>
                </a:solidFill>
                <a:latin typeface="Arial"/>
                <a:ea typeface="Arial"/>
                <a:cs typeface="Arial"/>
                <a:sym typeface="Arial"/>
              </a:rPr>
              <a:t>3F</a:t>
            </a:r>
            <a:endParaRPr b="0" i="0" sz="3200" u="none" cap="none" strike="noStrike">
              <a:solidFill>
                <a:srgbClr val="1D1B10"/>
              </a:solidFill>
              <a:latin typeface="Arial"/>
              <a:ea typeface="Arial"/>
              <a:cs typeface="Arial"/>
              <a:sym typeface="Arial"/>
            </a:endParaRPr>
          </a:p>
        </p:txBody>
      </p:sp>
      <p:sp>
        <p:nvSpPr>
          <p:cNvPr id="1185" name="Google Shape;1185;p13"/>
          <p:cNvSpPr/>
          <p:nvPr/>
        </p:nvSpPr>
        <p:spPr>
          <a:xfrm rot="-250306">
            <a:off x="8828555" y="4261849"/>
            <a:ext cx="1512887" cy="538763"/>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1D1B10"/>
                </a:solidFill>
                <a:latin typeface="Arial"/>
                <a:ea typeface="Arial"/>
                <a:cs typeface="Arial"/>
                <a:sym typeface="Arial"/>
              </a:rPr>
              <a:t>2F~3F</a:t>
            </a:r>
            <a:endParaRPr b="0" i="0" sz="3200" u="none" cap="none" strike="noStrike">
              <a:solidFill>
                <a:srgbClr val="1D1B10"/>
              </a:solidFill>
              <a:latin typeface="Arial"/>
              <a:ea typeface="Arial"/>
              <a:cs typeface="Arial"/>
              <a:sym typeface="Arial"/>
            </a:endParaRPr>
          </a:p>
        </p:txBody>
      </p:sp>
      <p:sp>
        <p:nvSpPr>
          <p:cNvPr id="1186" name="Google Shape;1186;p13"/>
          <p:cNvSpPr/>
          <p:nvPr/>
        </p:nvSpPr>
        <p:spPr>
          <a:xfrm rot="-250306">
            <a:off x="8139826" y="5325143"/>
            <a:ext cx="1512887" cy="538763"/>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1D1B10"/>
                </a:solidFill>
                <a:latin typeface="Arial"/>
                <a:ea typeface="Arial"/>
                <a:cs typeface="Arial"/>
                <a:sym typeface="Arial"/>
              </a:rPr>
              <a:t>3F</a:t>
            </a:r>
            <a:endParaRPr b="0" i="0" sz="3200" u="none" cap="none" strike="noStrike">
              <a:solidFill>
                <a:srgbClr val="1D1B1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0"/>
                                        </p:tgtEl>
                                        <p:attrNameLst>
                                          <p:attrName>style.visibility</p:attrName>
                                        </p:attrNameLst>
                                      </p:cBhvr>
                                      <p:to>
                                        <p:strVal val="visible"/>
                                      </p:to>
                                    </p:set>
                                    <p:animEffect filter="fade" transition="in">
                                      <p:cBhvr>
                                        <p:cTn dur="500"/>
                                        <p:tgtEl>
                                          <p:spTgt spid="1180"/>
                                        </p:tgtEl>
                                      </p:cBhvr>
                                    </p:animEffect>
                                  </p:childTnLst>
                                </p:cTn>
                              </p:par>
                              <p:par>
                                <p:cTn fill="hold" nodeType="withEffect" presetClass="entr" presetID="10" presetSubtype="0">
                                  <p:stCondLst>
                                    <p:cond delay="0"/>
                                  </p:stCondLst>
                                  <p:childTnLst>
                                    <p:set>
                                      <p:cBhvr>
                                        <p:cTn dur="1" fill="hold">
                                          <p:stCondLst>
                                            <p:cond delay="0"/>
                                          </p:stCondLst>
                                        </p:cTn>
                                        <p:tgtEl>
                                          <p:spTgt spid="1181"/>
                                        </p:tgtEl>
                                        <p:attrNameLst>
                                          <p:attrName>style.visibility</p:attrName>
                                        </p:attrNameLst>
                                      </p:cBhvr>
                                      <p:to>
                                        <p:strVal val="visible"/>
                                      </p:to>
                                    </p:set>
                                    <p:animEffect filter="fade" transition="in">
                                      <p:cBhvr>
                                        <p:cTn dur="500"/>
                                        <p:tgtEl>
                                          <p:spTgt spid="1181"/>
                                        </p:tgtEl>
                                      </p:cBhvr>
                                    </p:animEffect>
                                  </p:childTnLst>
                                </p:cTn>
                              </p:par>
                              <p:par>
                                <p:cTn fill="hold" nodeType="withEffect" presetClass="entr" presetID="10" presetSubtype="0">
                                  <p:stCondLst>
                                    <p:cond delay="0"/>
                                  </p:stCondLst>
                                  <p:childTnLst>
                                    <p:set>
                                      <p:cBhvr>
                                        <p:cTn dur="1" fill="hold">
                                          <p:stCondLst>
                                            <p:cond delay="0"/>
                                          </p:stCondLst>
                                        </p:cTn>
                                        <p:tgtEl>
                                          <p:spTgt spid="1182"/>
                                        </p:tgtEl>
                                        <p:attrNameLst>
                                          <p:attrName>style.visibility</p:attrName>
                                        </p:attrNameLst>
                                      </p:cBhvr>
                                      <p:to>
                                        <p:strVal val="visible"/>
                                      </p:to>
                                    </p:set>
                                    <p:animEffect filter="fade" transition="in">
                                      <p:cBhvr>
                                        <p:cTn dur="500"/>
                                        <p:tgtEl>
                                          <p:spTgt spid="1182"/>
                                        </p:tgtEl>
                                      </p:cBhvr>
                                    </p:animEffect>
                                  </p:childTnLst>
                                </p:cTn>
                              </p:par>
                              <p:par>
                                <p:cTn fill="hold" nodeType="withEffect" presetClass="entr" presetID="10" presetSubtype="0">
                                  <p:stCondLst>
                                    <p:cond delay="0"/>
                                  </p:stCondLst>
                                  <p:childTnLst>
                                    <p:set>
                                      <p:cBhvr>
                                        <p:cTn dur="1" fill="hold">
                                          <p:stCondLst>
                                            <p:cond delay="0"/>
                                          </p:stCondLst>
                                        </p:cTn>
                                        <p:tgtEl>
                                          <p:spTgt spid="1183"/>
                                        </p:tgtEl>
                                        <p:attrNameLst>
                                          <p:attrName>style.visibility</p:attrName>
                                        </p:attrNameLst>
                                      </p:cBhvr>
                                      <p:to>
                                        <p:strVal val="visible"/>
                                      </p:to>
                                    </p:set>
                                    <p:animEffect filter="fade" transition="in">
                                      <p:cBhvr>
                                        <p:cTn dur="500"/>
                                        <p:tgtEl>
                                          <p:spTgt spid="1183"/>
                                        </p:tgtEl>
                                      </p:cBhvr>
                                    </p:animEffect>
                                  </p:childTnLst>
                                </p:cTn>
                              </p:par>
                              <p:par>
                                <p:cTn fill="hold" nodeType="withEffect" presetClass="entr" presetID="10" presetSubtype="0">
                                  <p:stCondLst>
                                    <p:cond delay="0"/>
                                  </p:stCondLst>
                                  <p:childTnLst>
                                    <p:set>
                                      <p:cBhvr>
                                        <p:cTn dur="1" fill="hold">
                                          <p:stCondLst>
                                            <p:cond delay="0"/>
                                          </p:stCondLst>
                                        </p:cTn>
                                        <p:tgtEl>
                                          <p:spTgt spid="1184"/>
                                        </p:tgtEl>
                                        <p:attrNameLst>
                                          <p:attrName>style.visibility</p:attrName>
                                        </p:attrNameLst>
                                      </p:cBhvr>
                                      <p:to>
                                        <p:strVal val="visible"/>
                                      </p:to>
                                    </p:set>
                                    <p:animEffect filter="fade" transition="in">
                                      <p:cBhvr>
                                        <p:cTn dur="500"/>
                                        <p:tgtEl>
                                          <p:spTgt spid="1184"/>
                                        </p:tgtEl>
                                      </p:cBhvr>
                                    </p:animEffect>
                                  </p:childTnLst>
                                </p:cTn>
                              </p:par>
                              <p:par>
                                <p:cTn fill="hold" nodeType="withEffect" presetClass="entr" presetID="10" presetSubtype="0">
                                  <p:stCondLst>
                                    <p:cond delay="0"/>
                                  </p:stCondLst>
                                  <p:childTnLst>
                                    <p:set>
                                      <p:cBhvr>
                                        <p:cTn dur="1" fill="hold">
                                          <p:stCondLst>
                                            <p:cond delay="0"/>
                                          </p:stCondLst>
                                        </p:cTn>
                                        <p:tgtEl>
                                          <p:spTgt spid="1185"/>
                                        </p:tgtEl>
                                        <p:attrNameLst>
                                          <p:attrName>style.visibility</p:attrName>
                                        </p:attrNameLst>
                                      </p:cBhvr>
                                      <p:to>
                                        <p:strVal val="visible"/>
                                      </p:to>
                                    </p:set>
                                    <p:animEffect filter="fade" transition="in">
                                      <p:cBhvr>
                                        <p:cTn dur="500"/>
                                        <p:tgtEl>
                                          <p:spTgt spid="1185"/>
                                        </p:tgtEl>
                                      </p:cBhvr>
                                    </p:animEffect>
                                  </p:childTnLst>
                                </p:cTn>
                              </p:par>
                              <p:par>
                                <p:cTn fill="hold" nodeType="withEffect" presetClass="entr" presetID="10" presetSubtype="0">
                                  <p:stCondLst>
                                    <p:cond delay="0"/>
                                  </p:stCondLst>
                                  <p:childTnLst>
                                    <p:set>
                                      <p:cBhvr>
                                        <p:cTn dur="1" fill="hold">
                                          <p:stCondLst>
                                            <p:cond delay="0"/>
                                          </p:stCondLst>
                                        </p:cTn>
                                        <p:tgtEl>
                                          <p:spTgt spid="1186"/>
                                        </p:tgtEl>
                                        <p:attrNameLst>
                                          <p:attrName>style.visibility</p:attrName>
                                        </p:attrNameLst>
                                      </p:cBhvr>
                                      <p:to>
                                        <p:strVal val="visible"/>
                                      </p:to>
                                    </p:set>
                                    <p:animEffect filter="fade" transition="in">
                                      <p:cBhvr>
                                        <p:cTn dur="500"/>
                                        <p:tgtEl>
                                          <p:spTgt spid="1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sp>
        <p:nvSpPr>
          <p:cNvPr id="1192" name="Google Shape;1192;p107"/>
          <p:cNvSpPr txBox="1"/>
          <p:nvPr>
            <p:ph type="title"/>
          </p:nvPr>
        </p:nvSpPr>
        <p:spPr>
          <a:xfrm>
            <a:off x="2159282" y="0"/>
            <a:ext cx="10031131"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974806"/>
              </a:buClr>
              <a:buSzPts val="4800"/>
              <a:buFont typeface="Times New Roman"/>
              <a:buNone/>
            </a:pPr>
            <a:r>
              <a:rPr lang="en-US" sz="4800">
                <a:latin typeface="Times New Roman"/>
                <a:ea typeface="Times New Roman"/>
                <a:cs typeface="Times New Roman"/>
                <a:sym typeface="Times New Roman"/>
              </a:rPr>
              <a:t>ISU Libraries</a:t>
            </a:r>
            <a:endParaRPr sz="4800">
              <a:latin typeface="Times New Roman"/>
              <a:ea typeface="Times New Roman"/>
              <a:cs typeface="Times New Roman"/>
              <a:sym typeface="Times New Roman"/>
            </a:endParaRPr>
          </a:p>
        </p:txBody>
      </p:sp>
      <p:grpSp>
        <p:nvGrpSpPr>
          <p:cNvPr id="1193" name="Google Shape;1193;p107"/>
          <p:cNvGrpSpPr/>
          <p:nvPr/>
        </p:nvGrpSpPr>
        <p:grpSpPr>
          <a:xfrm>
            <a:off x="3772755" y="1560191"/>
            <a:ext cx="2321414" cy="4062475"/>
            <a:chOff x="351460" y="762"/>
            <a:chExt cx="2321414" cy="4062475"/>
          </a:xfrm>
        </p:grpSpPr>
        <p:sp>
          <p:nvSpPr>
            <p:cNvPr id="1194" name="Google Shape;1194;p107"/>
            <p:cNvSpPr/>
            <p:nvPr/>
          </p:nvSpPr>
          <p:spPr>
            <a:xfrm>
              <a:off x="351460" y="762"/>
              <a:ext cx="2321414" cy="1160707"/>
            </a:xfrm>
            <a:prstGeom prst="roundRect">
              <a:avLst>
                <a:gd fmla="val 10000" name="adj"/>
              </a:avLst>
            </a:prstGeom>
            <a:gradFill>
              <a:gsLst>
                <a:gs pos="0">
                  <a:srgbClr val="1D446D"/>
                </a:gs>
                <a:gs pos="80000">
                  <a:srgbClr val="275990"/>
                </a:gs>
                <a:gs pos="100000">
                  <a:srgbClr val="255A93"/>
                </a:gs>
              </a:gsLst>
              <a:lin ang="16200000" scaled="0"/>
            </a:gradFill>
            <a:ln>
              <a:noFill/>
            </a:ln>
            <a:effectLst>
              <a:outerShdw blurRad="40000" rotWithShape="0" dir="5400000" dist="230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107"/>
            <p:cNvSpPr txBox="1"/>
            <p:nvPr/>
          </p:nvSpPr>
          <p:spPr>
            <a:xfrm>
              <a:off x="385456" y="34758"/>
              <a:ext cx="2253422" cy="1092715"/>
            </a:xfrm>
            <a:prstGeom prst="rect">
              <a:avLst/>
            </a:prstGeom>
            <a:noFill/>
            <a:ln>
              <a:noFill/>
            </a:ln>
          </p:spPr>
          <p:txBody>
            <a:bodyPr anchorCtr="0" anchor="ctr" bIns="46975" lIns="70475" spcFirstLastPara="1" rIns="70475" wrap="square" tIns="46975">
              <a:noAutofit/>
            </a:bodyPr>
            <a:lstStyle/>
            <a:p>
              <a:pPr indent="0" lvl="0" marL="0" marR="0" rtl="0" algn="ctr">
                <a:lnSpc>
                  <a:spcPct val="90000"/>
                </a:lnSpc>
                <a:spcBef>
                  <a:spcPts val="0"/>
                </a:spcBef>
                <a:spcAft>
                  <a:spcPts val="0"/>
                </a:spcAft>
                <a:buClr>
                  <a:srgbClr val="000000"/>
                </a:buClr>
                <a:buSzPts val="3700"/>
                <a:buFont typeface="Arial"/>
                <a:buNone/>
              </a:pPr>
              <a:r>
                <a:rPr b="0" i="0" lang="en-US" sz="3700" u="none" cap="none" strike="noStrike">
                  <a:solidFill>
                    <a:schemeClr val="lt1"/>
                  </a:solidFill>
                  <a:latin typeface="Times New Roman"/>
                  <a:ea typeface="Times New Roman"/>
                  <a:cs typeface="Times New Roman"/>
                  <a:sym typeface="Times New Roman"/>
                </a:rPr>
                <a:t>Main Library</a:t>
              </a:r>
              <a:endParaRPr b="0" i="0" sz="3700" u="none" cap="none" strike="noStrike">
                <a:solidFill>
                  <a:schemeClr val="lt1"/>
                </a:solidFill>
                <a:latin typeface="Times New Roman"/>
                <a:ea typeface="Times New Roman"/>
                <a:cs typeface="Times New Roman"/>
                <a:sym typeface="Times New Roman"/>
              </a:endParaRPr>
            </a:p>
          </p:txBody>
        </p:sp>
        <p:sp>
          <p:nvSpPr>
            <p:cNvPr id="1196" name="Google Shape;1196;p107"/>
            <p:cNvSpPr/>
            <p:nvPr/>
          </p:nvSpPr>
          <p:spPr>
            <a:xfrm>
              <a:off x="583602" y="1161469"/>
              <a:ext cx="232141" cy="870530"/>
            </a:xfrm>
            <a:custGeom>
              <a:rect b="b" l="l" r="r" t="t"/>
              <a:pathLst>
                <a:path extrusionOk="0" h="120000" w="120000">
                  <a:moveTo>
                    <a:pt x="0" y="0"/>
                  </a:moveTo>
                  <a:lnTo>
                    <a:pt x="0" y="120000"/>
                  </a:lnTo>
                  <a:lnTo>
                    <a:pt x="120000" y="120000"/>
                  </a:lnTo>
                </a:path>
              </a:pathLst>
            </a:custGeom>
            <a:noFill/>
            <a:ln cap="flat" cmpd="sng" w="25400">
              <a:solidFill>
                <a:srgbClr val="6E93C5"/>
              </a:solidFill>
              <a:prstDash val="solid"/>
              <a:round/>
              <a:headEnd len="sm" w="sm" type="none"/>
              <a:tailEnd len="sm" w="sm" type="none"/>
            </a:ln>
          </p:spPr>
        </p:sp>
        <p:sp>
          <p:nvSpPr>
            <p:cNvPr id="1197" name="Google Shape;1197;p107"/>
            <p:cNvSpPr/>
            <p:nvPr/>
          </p:nvSpPr>
          <p:spPr>
            <a:xfrm>
              <a:off x="815743" y="1451646"/>
              <a:ext cx="1857131" cy="1160707"/>
            </a:xfrm>
            <a:prstGeom prst="roundRect">
              <a:avLst>
                <a:gd fmla="val 10000" name="adj"/>
              </a:avLst>
            </a:prstGeom>
            <a:solidFill>
              <a:srgbClr val="8CB3E3">
                <a:alpha val="89019"/>
              </a:srgbClr>
            </a:solidFill>
            <a:ln cap="flat" cmpd="sng" w="9525">
              <a:solidFill>
                <a:srgbClr val="365E89"/>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107"/>
            <p:cNvSpPr txBox="1"/>
            <p:nvPr/>
          </p:nvSpPr>
          <p:spPr>
            <a:xfrm>
              <a:off x="849739" y="1485642"/>
              <a:ext cx="1789139" cy="1092715"/>
            </a:xfrm>
            <a:prstGeom prst="rect">
              <a:avLst/>
            </a:prstGeom>
            <a:noFill/>
            <a:ln>
              <a:noFill/>
            </a:ln>
          </p:spPr>
          <p:txBody>
            <a:bodyPr anchorCtr="0" anchor="ctr" bIns="29200" lIns="43800" spcFirstLastPara="1" rIns="43800" wrap="square" tIns="29200">
              <a:noAutofit/>
            </a:bodyPr>
            <a:lstStyle/>
            <a:p>
              <a:pPr indent="0" lvl="0" marL="0" marR="0" rtl="0" algn="ctr">
                <a:lnSpc>
                  <a:spcPct val="90000"/>
                </a:lnSpc>
                <a:spcBef>
                  <a:spcPts val="0"/>
                </a:spcBef>
                <a:spcAft>
                  <a:spcPts val="0"/>
                </a:spcAft>
                <a:buClr>
                  <a:srgbClr val="000000"/>
                </a:buClr>
                <a:buSzPts val="2300"/>
                <a:buFont typeface="Arial"/>
                <a:buNone/>
              </a:pPr>
              <a:r>
                <a:rPr b="1" i="0" lang="en-US" sz="2300" u="none" cap="none" strike="noStrike">
                  <a:solidFill>
                    <a:srgbClr val="000000"/>
                  </a:solidFill>
                  <a:latin typeface="Times New Roman"/>
                  <a:ea typeface="Times New Roman"/>
                  <a:cs typeface="Times New Roman"/>
                  <a:sym typeface="Times New Roman"/>
                </a:rPr>
                <a:t>International College </a:t>
              </a:r>
              <a:endParaRPr b="1" i="0" sz="2300" u="none" cap="none" strike="noStrike">
                <a:solidFill>
                  <a:srgbClr val="000000"/>
                </a:solidFill>
                <a:latin typeface="Times New Roman"/>
                <a:ea typeface="Times New Roman"/>
                <a:cs typeface="Times New Roman"/>
                <a:sym typeface="Times New Roman"/>
              </a:endParaRPr>
            </a:p>
          </p:txBody>
        </p:sp>
        <p:sp>
          <p:nvSpPr>
            <p:cNvPr id="1199" name="Google Shape;1199;p107"/>
            <p:cNvSpPr/>
            <p:nvPr/>
          </p:nvSpPr>
          <p:spPr>
            <a:xfrm>
              <a:off x="583602" y="1161469"/>
              <a:ext cx="232141" cy="2321414"/>
            </a:xfrm>
            <a:custGeom>
              <a:rect b="b" l="l" r="r" t="t"/>
              <a:pathLst>
                <a:path extrusionOk="0" h="120000" w="120000">
                  <a:moveTo>
                    <a:pt x="0" y="0"/>
                  </a:moveTo>
                  <a:lnTo>
                    <a:pt x="0" y="120000"/>
                  </a:lnTo>
                  <a:lnTo>
                    <a:pt x="120000" y="120000"/>
                  </a:lnTo>
                </a:path>
              </a:pathLst>
            </a:custGeom>
            <a:noFill/>
            <a:ln cap="flat" cmpd="sng" w="25400">
              <a:solidFill>
                <a:srgbClr val="6E93C5"/>
              </a:solidFill>
              <a:prstDash val="solid"/>
              <a:round/>
              <a:headEnd len="sm" w="sm" type="none"/>
              <a:tailEnd len="sm" w="sm" type="none"/>
            </a:ln>
          </p:spPr>
        </p:sp>
        <p:sp>
          <p:nvSpPr>
            <p:cNvPr id="1200" name="Google Shape;1200;p107"/>
            <p:cNvSpPr/>
            <p:nvPr/>
          </p:nvSpPr>
          <p:spPr>
            <a:xfrm>
              <a:off x="815743" y="2902530"/>
              <a:ext cx="1857131" cy="1160707"/>
            </a:xfrm>
            <a:prstGeom prst="roundRect">
              <a:avLst>
                <a:gd fmla="val 10000" name="adj"/>
              </a:avLst>
            </a:prstGeom>
            <a:solidFill>
              <a:srgbClr val="C5D8F1">
                <a:alpha val="89019"/>
              </a:srgbClr>
            </a:solidFill>
            <a:ln cap="flat" cmpd="sng" w="9525">
              <a:solidFill>
                <a:srgbClr val="17365D"/>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107"/>
            <p:cNvSpPr txBox="1"/>
            <p:nvPr/>
          </p:nvSpPr>
          <p:spPr>
            <a:xfrm>
              <a:off x="849739" y="2936526"/>
              <a:ext cx="1789139" cy="1092715"/>
            </a:xfrm>
            <a:prstGeom prst="rect">
              <a:avLst/>
            </a:prstGeom>
            <a:noFill/>
            <a:ln>
              <a:noFill/>
            </a:ln>
          </p:spPr>
          <p:txBody>
            <a:bodyPr anchorCtr="0" anchor="ctr" bIns="29200" lIns="43800" spcFirstLastPara="1" rIns="43800" wrap="square" tIns="29200">
              <a:noAutofit/>
            </a:bodyPr>
            <a:lstStyle/>
            <a:p>
              <a:pPr indent="0" lvl="0" marL="0" marR="0" rtl="0" algn="ctr">
                <a:lnSpc>
                  <a:spcPct val="90000"/>
                </a:lnSpc>
                <a:spcBef>
                  <a:spcPts val="0"/>
                </a:spcBef>
                <a:spcAft>
                  <a:spcPts val="0"/>
                </a:spcAft>
                <a:buClr>
                  <a:srgbClr val="000000"/>
                </a:buClr>
                <a:buSzPts val="2300"/>
                <a:buFont typeface="Arial"/>
                <a:buNone/>
              </a:pPr>
              <a:r>
                <a:rPr b="1" i="0" lang="en-US" sz="2300" u="none" cap="none" strike="noStrike">
                  <a:solidFill>
                    <a:srgbClr val="000000"/>
                  </a:solidFill>
                  <a:latin typeface="Times New Roman"/>
                  <a:ea typeface="Times New Roman"/>
                  <a:cs typeface="Times New Roman"/>
                  <a:sym typeface="Times New Roman"/>
                </a:rPr>
                <a:t>Medical Campus </a:t>
              </a:r>
              <a:endParaRPr b="1" i="0" sz="2300" u="none" cap="none" strike="noStrike">
                <a:solidFill>
                  <a:srgbClr val="000000"/>
                </a:solidFill>
                <a:latin typeface="Times New Roman"/>
                <a:ea typeface="Times New Roman"/>
                <a:cs typeface="Times New Roman"/>
                <a:sym typeface="Times New Roman"/>
              </a:endParaRPr>
            </a:p>
          </p:txBody>
        </p:sp>
      </p:grpSp>
      <p:sp>
        <p:nvSpPr>
          <p:cNvPr id="1202" name="Google Shape;1202;p107"/>
          <p:cNvSpPr/>
          <p:nvPr/>
        </p:nvSpPr>
        <p:spPr>
          <a:xfrm>
            <a:off x="6239222" y="1340768"/>
            <a:ext cx="3816424" cy="1368152"/>
          </a:xfrm>
          <a:prstGeom prst="leftArrow">
            <a:avLst>
              <a:gd fmla="val 65316" name="adj1"/>
              <a:gd fmla="val 43038" name="adj2"/>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Times New Roman"/>
                <a:ea typeface="Times New Roman"/>
                <a:cs typeface="Times New Roman"/>
                <a:sym typeface="Times New Roman"/>
              </a:rPr>
              <a:t>  Main Campus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Times New Roman"/>
                <a:ea typeface="Times New Roman"/>
                <a:cs typeface="Times New Roman"/>
                <a:sym typeface="Times New Roman"/>
              </a:rPr>
              <a:t>  Science &amp; Technology Building</a:t>
            </a:r>
            <a:endParaRPr b="0" i="0" sz="1800" u="none" cap="none" strike="noStrike">
              <a:solidFill>
                <a:srgbClr val="000000"/>
              </a:solidFill>
              <a:latin typeface="Times New Roman"/>
              <a:ea typeface="Times New Roman"/>
              <a:cs typeface="Times New Roman"/>
              <a:sym typeface="Times New Roman"/>
            </a:endParaRPr>
          </a:p>
        </p:txBody>
      </p:sp>
      <p:sp>
        <p:nvSpPr>
          <p:cNvPr id="1203" name="Google Shape;1203;p107"/>
          <p:cNvSpPr/>
          <p:nvPr/>
        </p:nvSpPr>
        <p:spPr>
          <a:xfrm>
            <a:off x="6239222" y="2852936"/>
            <a:ext cx="3816424" cy="1368152"/>
          </a:xfrm>
          <a:prstGeom prst="leftArrow">
            <a:avLst>
              <a:gd fmla="val 65316" name="adj1"/>
              <a:gd fmla="val 43038" name="adj2"/>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Times New Roman"/>
                <a:ea typeface="Times New Roman"/>
                <a:cs typeface="Times New Roman"/>
                <a:sym typeface="Times New Roman"/>
              </a:rPr>
              <a:t>Main Campus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Times New Roman"/>
                <a:ea typeface="Times New Roman"/>
                <a:cs typeface="Times New Roman"/>
                <a:sym typeface="Times New Roman"/>
              </a:rPr>
              <a:t>  International College Building</a:t>
            </a:r>
            <a:endParaRPr b="0" i="0" sz="1800" u="none" cap="none" strike="noStrike">
              <a:solidFill>
                <a:srgbClr val="000000"/>
              </a:solidFill>
              <a:latin typeface="Times New Roman"/>
              <a:ea typeface="Times New Roman"/>
              <a:cs typeface="Times New Roman"/>
              <a:sym typeface="Times New Roman"/>
            </a:endParaRPr>
          </a:p>
        </p:txBody>
      </p:sp>
      <p:sp>
        <p:nvSpPr>
          <p:cNvPr id="1204" name="Google Shape;1204;p107"/>
          <p:cNvSpPr/>
          <p:nvPr/>
        </p:nvSpPr>
        <p:spPr>
          <a:xfrm>
            <a:off x="6239222" y="4365104"/>
            <a:ext cx="3816424" cy="1368152"/>
          </a:xfrm>
          <a:prstGeom prst="leftArrow">
            <a:avLst>
              <a:gd fmla="val 65316" name="adj1"/>
              <a:gd fmla="val 43038" name="adj2"/>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Times New Roman"/>
                <a:ea typeface="Times New Roman"/>
                <a:cs typeface="Times New Roman"/>
                <a:sym typeface="Times New Roman"/>
              </a:rPr>
              <a:t>Medical Campus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Times New Roman"/>
                <a:ea typeface="Times New Roman"/>
                <a:cs typeface="Times New Roman"/>
                <a:sym typeface="Times New Roman"/>
              </a:rPr>
              <a:t>  Building 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Times New Roman"/>
                <a:ea typeface="Times New Roman"/>
                <a:cs typeface="Times New Roman"/>
                <a:sym typeface="Times New Roman"/>
              </a:rPr>
              <a:t>  Building B</a:t>
            </a:r>
            <a:endParaRPr b="0" i="0" sz="1800" u="none" cap="none" strike="noStrike">
              <a:solidFill>
                <a:srgbClr val="000000"/>
              </a:solidFill>
              <a:latin typeface="Times New Roman"/>
              <a:ea typeface="Times New Roman"/>
              <a:cs typeface="Times New Roman"/>
              <a:sym typeface="Times New Roman"/>
            </a:endParaRPr>
          </a:p>
        </p:txBody>
      </p:sp>
      <p:sp>
        <p:nvSpPr>
          <p:cNvPr id="1205" name="Google Shape;1205;p107"/>
          <p:cNvSpPr/>
          <p:nvPr/>
        </p:nvSpPr>
        <p:spPr>
          <a:xfrm rot="-250306">
            <a:off x="8659659" y="1222161"/>
            <a:ext cx="1512168" cy="648072"/>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1D1B10"/>
                </a:solidFill>
                <a:latin typeface="Times New Roman"/>
                <a:ea typeface="Times New Roman"/>
                <a:cs typeface="Times New Roman"/>
                <a:sym typeface="Times New Roman"/>
              </a:rPr>
              <a:t>B1~3F</a:t>
            </a:r>
            <a:endParaRPr b="1" i="0" sz="2800" u="none" cap="none" strike="noStrike">
              <a:solidFill>
                <a:srgbClr val="1D1B10"/>
              </a:solidFill>
              <a:latin typeface="Times New Roman"/>
              <a:ea typeface="Times New Roman"/>
              <a:cs typeface="Times New Roman"/>
              <a:sym typeface="Times New Roman"/>
            </a:endParaRPr>
          </a:p>
        </p:txBody>
      </p:sp>
      <p:sp>
        <p:nvSpPr>
          <p:cNvPr id="1206" name="Google Shape;1206;p107"/>
          <p:cNvSpPr/>
          <p:nvPr/>
        </p:nvSpPr>
        <p:spPr>
          <a:xfrm rot="-250306">
            <a:off x="8659659" y="2735257"/>
            <a:ext cx="1512168" cy="648072"/>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1D1B10"/>
                </a:solidFill>
                <a:latin typeface="Times New Roman"/>
                <a:ea typeface="Times New Roman"/>
                <a:cs typeface="Times New Roman"/>
                <a:sym typeface="Times New Roman"/>
              </a:rPr>
              <a:t>3F</a:t>
            </a:r>
            <a:endParaRPr b="1" i="0" sz="3200" u="none" cap="none" strike="noStrike">
              <a:solidFill>
                <a:srgbClr val="1D1B10"/>
              </a:solidFill>
              <a:latin typeface="Times New Roman"/>
              <a:ea typeface="Times New Roman"/>
              <a:cs typeface="Times New Roman"/>
              <a:sym typeface="Times New Roman"/>
            </a:endParaRPr>
          </a:p>
        </p:txBody>
      </p:sp>
      <p:sp>
        <p:nvSpPr>
          <p:cNvPr id="1207" name="Google Shape;1207;p107"/>
          <p:cNvSpPr/>
          <p:nvPr/>
        </p:nvSpPr>
        <p:spPr>
          <a:xfrm rot="-250306">
            <a:off x="8665733" y="4496977"/>
            <a:ext cx="1512168" cy="481119"/>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1D1B10"/>
                </a:solidFill>
                <a:latin typeface="Times New Roman"/>
                <a:ea typeface="Times New Roman"/>
                <a:cs typeface="Times New Roman"/>
                <a:sym typeface="Times New Roman"/>
              </a:rPr>
              <a:t>2F~3F</a:t>
            </a:r>
            <a:endParaRPr b="1" i="0" sz="3200" u="none" cap="none" strike="noStrike">
              <a:solidFill>
                <a:srgbClr val="1D1B10"/>
              </a:solidFill>
              <a:latin typeface="Times New Roman"/>
              <a:ea typeface="Times New Roman"/>
              <a:cs typeface="Times New Roman"/>
              <a:sym typeface="Times New Roman"/>
            </a:endParaRPr>
          </a:p>
        </p:txBody>
      </p:sp>
      <p:sp>
        <p:nvSpPr>
          <p:cNvPr id="1208" name="Google Shape;1208;p107"/>
          <p:cNvSpPr/>
          <p:nvPr/>
        </p:nvSpPr>
        <p:spPr>
          <a:xfrm rot="-250306">
            <a:off x="7981129" y="5351905"/>
            <a:ext cx="1512168" cy="432129"/>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1D1B10"/>
                </a:solidFill>
                <a:latin typeface="Times New Roman"/>
                <a:ea typeface="Times New Roman"/>
                <a:cs typeface="Times New Roman"/>
                <a:sym typeface="Times New Roman"/>
              </a:rPr>
              <a:t>3F</a:t>
            </a:r>
            <a:endParaRPr b="1" i="0" sz="3200" u="none" cap="none" strike="noStrike">
              <a:solidFill>
                <a:srgbClr val="1D1B1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2"/>
                                        </p:tgtEl>
                                        <p:attrNameLst>
                                          <p:attrName>style.visibility</p:attrName>
                                        </p:attrNameLst>
                                      </p:cBhvr>
                                      <p:to>
                                        <p:strVal val="visible"/>
                                      </p:to>
                                    </p:set>
                                    <p:animEffect filter="fade" transition="in">
                                      <p:cBhvr>
                                        <p:cTn dur="500"/>
                                        <p:tgtEl>
                                          <p:spTgt spid="1202"/>
                                        </p:tgtEl>
                                      </p:cBhvr>
                                    </p:animEffect>
                                  </p:childTnLst>
                                </p:cTn>
                              </p:par>
                              <p:par>
                                <p:cTn fill="hold" nodeType="withEffect" presetClass="entr" presetID="10" presetSubtype="0">
                                  <p:stCondLst>
                                    <p:cond delay="0"/>
                                  </p:stCondLst>
                                  <p:childTnLst>
                                    <p:set>
                                      <p:cBhvr>
                                        <p:cTn dur="1" fill="hold">
                                          <p:stCondLst>
                                            <p:cond delay="0"/>
                                          </p:stCondLst>
                                        </p:cTn>
                                        <p:tgtEl>
                                          <p:spTgt spid="1203"/>
                                        </p:tgtEl>
                                        <p:attrNameLst>
                                          <p:attrName>style.visibility</p:attrName>
                                        </p:attrNameLst>
                                      </p:cBhvr>
                                      <p:to>
                                        <p:strVal val="visible"/>
                                      </p:to>
                                    </p:set>
                                    <p:animEffect filter="fade" transition="in">
                                      <p:cBhvr>
                                        <p:cTn dur="500"/>
                                        <p:tgtEl>
                                          <p:spTgt spid="1203"/>
                                        </p:tgtEl>
                                      </p:cBhvr>
                                    </p:animEffect>
                                  </p:childTnLst>
                                </p:cTn>
                              </p:par>
                              <p:par>
                                <p:cTn fill="hold" nodeType="withEffect" presetClass="entr" presetID="10" presetSubtype="0">
                                  <p:stCondLst>
                                    <p:cond delay="0"/>
                                  </p:stCondLst>
                                  <p:childTnLst>
                                    <p:set>
                                      <p:cBhvr>
                                        <p:cTn dur="1" fill="hold">
                                          <p:stCondLst>
                                            <p:cond delay="0"/>
                                          </p:stCondLst>
                                        </p:cTn>
                                        <p:tgtEl>
                                          <p:spTgt spid="1204"/>
                                        </p:tgtEl>
                                        <p:attrNameLst>
                                          <p:attrName>style.visibility</p:attrName>
                                        </p:attrNameLst>
                                      </p:cBhvr>
                                      <p:to>
                                        <p:strVal val="visible"/>
                                      </p:to>
                                    </p:set>
                                    <p:animEffect filter="fade" transition="in">
                                      <p:cBhvr>
                                        <p:cTn dur="500"/>
                                        <p:tgtEl>
                                          <p:spTgt spid="1204"/>
                                        </p:tgtEl>
                                      </p:cBhvr>
                                    </p:animEffect>
                                  </p:childTnLst>
                                </p:cTn>
                              </p:par>
                              <p:par>
                                <p:cTn fill="hold" nodeType="withEffect" presetClass="entr" presetID="10" presetSubtype="0">
                                  <p:stCondLst>
                                    <p:cond delay="0"/>
                                  </p:stCondLst>
                                  <p:childTnLst>
                                    <p:set>
                                      <p:cBhvr>
                                        <p:cTn dur="1" fill="hold">
                                          <p:stCondLst>
                                            <p:cond delay="0"/>
                                          </p:stCondLst>
                                        </p:cTn>
                                        <p:tgtEl>
                                          <p:spTgt spid="1205"/>
                                        </p:tgtEl>
                                        <p:attrNameLst>
                                          <p:attrName>style.visibility</p:attrName>
                                        </p:attrNameLst>
                                      </p:cBhvr>
                                      <p:to>
                                        <p:strVal val="visible"/>
                                      </p:to>
                                    </p:set>
                                    <p:animEffect filter="fade" transition="in">
                                      <p:cBhvr>
                                        <p:cTn dur="500"/>
                                        <p:tgtEl>
                                          <p:spTgt spid="1205"/>
                                        </p:tgtEl>
                                      </p:cBhvr>
                                    </p:animEffect>
                                  </p:childTnLst>
                                </p:cTn>
                              </p:par>
                              <p:par>
                                <p:cTn fill="hold" nodeType="withEffect" presetClass="entr" presetID="10" presetSubtype="0">
                                  <p:stCondLst>
                                    <p:cond delay="0"/>
                                  </p:stCondLst>
                                  <p:childTnLst>
                                    <p:set>
                                      <p:cBhvr>
                                        <p:cTn dur="1" fill="hold">
                                          <p:stCondLst>
                                            <p:cond delay="0"/>
                                          </p:stCondLst>
                                        </p:cTn>
                                        <p:tgtEl>
                                          <p:spTgt spid="1206"/>
                                        </p:tgtEl>
                                        <p:attrNameLst>
                                          <p:attrName>style.visibility</p:attrName>
                                        </p:attrNameLst>
                                      </p:cBhvr>
                                      <p:to>
                                        <p:strVal val="visible"/>
                                      </p:to>
                                    </p:set>
                                    <p:animEffect filter="fade" transition="in">
                                      <p:cBhvr>
                                        <p:cTn dur="500"/>
                                        <p:tgtEl>
                                          <p:spTgt spid="1206"/>
                                        </p:tgtEl>
                                      </p:cBhvr>
                                    </p:animEffect>
                                  </p:childTnLst>
                                </p:cTn>
                              </p:par>
                              <p:par>
                                <p:cTn fill="hold" nodeType="withEffect" presetClass="entr" presetID="10" presetSubtype="0">
                                  <p:stCondLst>
                                    <p:cond delay="0"/>
                                  </p:stCondLst>
                                  <p:childTnLst>
                                    <p:set>
                                      <p:cBhvr>
                                        <p:cTn dur="1" fill="hold">
                                          <p:stCondLst>
                                            <p:cond delay="0"/>
                                          </p:stCondLst>
                                        </p:cTn>
                                        <p:tgtEl>
                                          <p:spTgt spid="1207"/>
                                        </p:tgtEl>
                                        <p:attrNameLst>
                                          <p:attrName>style.visibility</p:attrName>
                                        </p:attrNameLst>
                                      </p:cBhvr>
                                      <p:to>
                                        <p:strVal val="visible"/>
                                      </p:to>
                                    </p:set>
                                    <p:animEffect filter="fade" transition="in">
                                      <p:cBhvr>
                                        <p:cTn dur="500"/>
                                        <p:tgtEl>
                                          <p:spTgt spid="1207"/>
                                        </p:tgtEl>
                                      </p:cBhvr>
                                    </p:animEffect>
                                  </p:childTnLst>
                                </p:cTn>
                              </p:par>
                              <p:par>
                                <p:cTn fill="hold" nodeType="withEffect" presetClass="entr" presetID="10" presetSubtype="0">
                                  <p:stCondLst>
                                    <p:cond delay="0"/>
                                  </p:stCondLst>
                                  <p:childTnLst>
                                    <p:set>
                                      <p:cBhvr>
                                        <p:cTn dur="1" fill="hold">
                                          <p:stCondLst>
                                            <p:cond delay="0"/>
                                          </p:stCondLst>
                                        </p:cTn>
                                        <p:tgtEl>
                                          <p:spTgt spid="1208"/>
                                        </p:tgtEl>
                                        <p:attrNameLst>
                                          <p:attrName>style.visibility</p:attrName>
                                        </p:attrNameLst>
                                      </p:cBhvr>
                                      <p:to>
                                        <p:strVal val="visible"/>
                                      </p:to>
                                    </p:set>
                                    <p:animEffect filter="fade" transition="in">
                                      <p:cBhvr>
                                        <p:cTn dur="500"/>
                                        <p:tgtEl>
                                          <p:spTgt spid="1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g28ebc4d7a09_0_584"/>
          <p:cNvSpPr txBox="1"/>
          <p:nvPr/>
        </p:nvSpPr>
        <p:spPr>
          <a:xfrm>
            <a:off x="431743" y="1085850"/>
            <a:ext cx="11424000" cy="5113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2800"/>
              <a:buFont typeface="DFKai-SB"/>
              <a:buNone/>
            </a:pPr>
            <a:r>
              <a:rPr lang="en-US" sz="2800">
                <a:solidFill>
                  <a:srgbClr val="000000"/>
                </a:solidFill>
                <a:latin typeface="DFKai-SB"/>
                <a:ea typeface="DFKai-SB"/>
                <a:cs typeface="DFKai-SB"/>
                <a:sym typeface="DFKai-SB"/>
              </a:rPr>
              <a:t>  總館</a:t>
            </a:r>
            <a:endParaRPr sz="2800">
              <a:solidFill>
                <a:srgbClr val="000000"/>
              </a:solidFill>
              <a:latin typeface="DFKai-SB"/>
              <a:ea typeface="DFKai-SB"/>
              <a:cs typeface="DFKai-SB"/>
              <a:sym typeface="DFKai-SB"/>
            </a:endParaRPr>
          </a:p>
          <a:p>
            <a:pPr indent="0" lvl="0" marL="0" marR="0" rtl="0" algn="l">
              <a:spcBef>
                <a:spcPts val="720"/>
              </a:spcBef>
              <a:spcAft>
                <a:spcPts val="0"/>
              </a:spcAft>
              <a:buClr>
                <a:schemeClr val="lt1"/>
              </a:buClr>
              <a:buSzPts val="3600"/>
              <a:buFont typeface="Calibri"/>
              <a:buNone/>
            </a:pPr>
            <a:r>
              <a:t/>
            </a:r>
            <a:endParaRPr sz="3600">
              <a:solidFill>
                <a:srgbClr val="000000"/>
              </a:solidFill>
              <a:latin typeface="DFKai-SB"/>
              <a:ea typeface="DFKai-SB"/>
              <a:cs typeface="DFKai-SB"/>
              <a:sym typeface="DFKai-SB"/>
            </a:endParaRPr>
          </a:p>
          <a:p>
            <a:pPr indent="-114300" lvl="0" marL="342900" marR="0" rtl="0" algn="l">
              <a:spcBef>
                <a:spcPts val="720"/>
              </a:spcBef>
              <a:spcAft>
                <a:spcPts val="0"/>
              </a:spcAft>
              <a:buClr>
                <a:schemeClr val="lt1"/>
              </a:buClr>
              <a:buSzPts val="3600"/>
              <a:buFont typeface="Arial"/>
              <a:buNone/>
            </a:pPr>
            <a:r>
              <a:t/>
            </a:r>
            <a:endParaRPr sz="3600">
              <a:solidFill>
                <a:srgbClr val="000000"/>
              </a:solidFill>
              <a:latin typeface="DFKai-SB"/>
              <a:ea typeface="DFKai-SB"/>
              <a:cs typeface="DFKai-SB"/>
              <a:sym typeface="DFKai-SB"/>
            </a:endParaRPr>
          </a:p>
          <a:p>
            <a:pPr indent="-285750" lvl="0" marL="342900" marR="0" rtl="0" algn="l">
              <a:spcBef>
                <a:spcPts val="180"/>
              </a:spcBef>
              <a:spcAft>
                <a:spcPts val="0"/>
              </a:spcAft>
              <a:buClr>
                <a:schemeClr val="lt1"/>
              </a:buClr>
              <a:buSzPts val="900"/>
              <a:buFont typeface="Arial"/>
              <a:buNone/>
            </a:pPr>
            <a:r>
              <a:t/>
            </a:r>
            <a:endParaRPr sz="900">
              <a:solidFill>
                <a:srgbClr val="000000"/>
              </a:solidFill>
              <a:latin typeface="DFKai-SB"/>
              <a:ea typeface="DFKai-SB"/>
              <a:cs typeface="DFKai-SB"/>
              <a:sym typeface="DFKai-SB"/>
            </a:endParaRPr>
          </a:p>
          <a:p>
            <a:pPr indent="0" lvl="0" marL="0" marR="0" rtl="0" algn="l">
              <a:spcBef>
                <a:spcPts val="560"/>
              </a:spcBef>
              <a:spcAft>
                <a:spcPts val="0"/>
              </a:spcAft>
              <a:buClr>
                <a:srgbClr val="000000"/>
              </a:buClr>
              <a:buSzPts val="2800"/>
              <a:buFont typeface="DFKai-SB"/>
              <a:buNone/>
            </a:pPr>
            <a:r>
              <a:rPr lang="en-US" sz="2800">
                <a:solidFill>
                  <a:srgbClr val="000000"/>
                </a:solidFill>
                <a:latin typeface="DFKai-SB"/>
                <a:ea typeface="DFKai-SB"/>
                <a:cs typeface="DFKai-SB"/>
                <a:sym typeface="DFKai-SB"/>
              </a:rPr>
              <a:t>  醫學分館</a:t>
            </a:r>
            <a:endParaRPr sz="2800">
              <a:solidFill>
                <a:srgbClr val="000000"/>
              </a:solidFill>
              <a:latin typeface="DFKai-SB"/>
              <a:ea typeface="DFKai-SB"/>
              <a:cs typeface="DFKai-SB"/>
              <a:sym typeface="DFKai-SB"/>
            </a:endParaRPr>
          </a:p>
          <a:p>
            <a:pPr indent="0" lvl="0" marL="0" marR="0" rtl="0" algn="l">
              <a:spcBef>
                <a:spcPts val="560"/>
              </a:spcBef>
              <a:spcAft>
                <a:spcPts val="0"/>
              </a:spcAft>
              <a:buClr>
                <a:schemeClr val="lt1"/>
              </a:buClr>
              <a:buSzPts val="2800"/>
              <a:buFont typeface="Calibri"/>
              <a:buNone/>
            </a:pPr>
            <a:r>
              <a:t/>
            </a:r>
            <a:endParaRPr sz="2800">
              <a:solidFill>
                <a:srgbClr val="000000"/>
              </a:solidFill>
              <a:latin typeface="DFKai-SB"/>
              <a:ea typeface="DFKai-SB"/>
              <a:cs typeface="DFKai-SB"/>
              <a:sym typeface="DFKai-SB"/>
            </a:endParaRPr>
          </a:p>
          <a:p>
            <a:pPr indent="-165100" lvl="0" marL="342900" marR="0" rtl="0" algn="l">
              <a:spcBef>
                <a:spcPts val="560"/>
              </a:spcBef>
              <a:spcAft>
                <a:spcPts val="0"/>
              </a:spcAft>
              <a:buClr>
                <a:schemeClr val="lt1"/>
              </a:buClr>
              <a:buSzPts val="2800"/>
              <a:buFont typeface="Arial"/>
              <a:buNone/>
            </a:pPr>
            <a:r>
              <a:t/>
            </a:r>
            <a:endParaRPr sz="2800">
              <a:solidFill>
                <a:srgbClr val="000000"/>
              </a:solidFill>
              <a:latin typeface="DFKai-SB"/>
              <a:ea typeface="DFKai-SB"/>
              <a:cs typeface="DFKai-SB"/>
              <a:sym typeface="DFKai-SB"/>
            </a:endParaRPr>
          </a:p>
          <a:p>
            <a:pPr indent="0" lvl="0" marL="0" marR="0" rtl="0" algn="l">
              <a:spcBef>
                <a:spcPts val="560"/>
              </a:spcBef>
              <a:spcAft>
                <a:spcPts val="0"/>
              </a:spcAft>
              <a:buClr>
                <a:schemeClr val="lt1"/>
              </a:buClr>
              <a:buSzPts val="2800"/>
              <a:buFont typeface="Calibri"/>
              <a:buNone/>
            </a:pPr>
            <a:r>
              <a:t/>
            </a:r>
            <a:endParaRPr sz="2800">
              <a:solidFill>
                <a:srgbClr val="000000"/>
              </a:solidFill>
              <a:latin typeface="DFKai-SB"/>
              <a:ea typeface="DFKai-SB"/>
              <a:cs typeface="DFKai-SB"/>
              <a:sym typeface="DFKai-SB"/>
            </a:endParaRPr>
          </a:p>
          <a:p>
            <a:pPr indent="0" lvl="0" marL="0" marR="0" rtl="0" algn="l">
              <a:spcBef>
                <a:spcPts val="560"/>
              </a:spcBef>
              <a:spcAft>
                <a:spcPts val="0"/>
              </a:spcAft>
              <a:buClr>
                <a:srgbClr val="000000"/>
              </a:buClr>
              <a:buSzPts val="2800"/>
              <a:buFont typeface="DFKai-SB"/>
              <a:buNone/>
            </a:pPr>
            <a:r>
              <a:rPr lang="en-US" sz="2800">
                <a:solidFill>
                  <a:srgbClr val="000000"/>
                </a:solidFill>
                <a:latin typeface="DFKai-SB"/>
                <a:ea typeface="DFKai-SB"/>
                <a:cs typeface="DFKai-SB"/>
                <a:sym typeface="DFKai-SB"/>
              </a:rPr>
              <a:t>  國際分館</a:t>
            </a:r>
            <a:endParaRPr sz="2800">
              <a:solidFill>
                <a:srgbClr val="000000"/>
              </a:solidFill>
              <a:latin typeface="DFKai-SB"/>
              <a:ea typeface="DFKai-SB"/>
              <a:cs typeface="DFKai-SB"/>
              <a:sym typeface="DFKai-SB"/>
            </a:endParaRPr>
          </a:p>
          <a:p>
            <a:pPr indent="-114300" lvl="0" marL="342900" marR="0" rtl="0" algn="l">
              <a:spcBef>
                <a:spcPts val="720"/>
              </a:spcBef>
              <a:spcAft>
                <a:spcPts val="0"/>
              </a:spcAft>
              <a:buClr>
                <a:schemeClr val="lt1"/>
              </a:buClr>
              <a:buSzPts val="3600"/>
              <a:buFont typeface="Arial"/>
              <a:buNone/>
            </a:pPr>
            <a:r>
              <a:t/>
            </a:r>
            <a:endParaRPr sz="3600">
              <a:solidFill>
                <a:srgbClr val="000000"/>
              </a:solidFill>
              <a:latin typeface="DFKai-SB"/>
              <a:ea typeface="DFKai-SB"/>
              <a:cs typeface="DFKai-SB"/>
              <a:sym typeface="DFKai-SB"/>
            </a:endParaRPr>
          </a:p>
        </p:txBody>
      </p:sp>
      <p:graphicFrame>
        <p:nvGraphicFramePr>
          <p:cNvPr id="1214" name="Google Shape;1214;g28ebc4d7a09_0_584"/>
          <p:cNvGraphicFramePr/>
          <p:nvPr/>
        </p:nvGraphicFramePr>
        <p:xfrm>
          <a:off x="912164" y="1590675"/>
          <a:ext cx="3000000" cy="3000000"/>
        </p:xfrm>
        <a:graphic>
          <a:graphicData uri="http://schemas.openxmlformats.org/drawingml/2006/table">
            <a:tbl>
              <a:tblPr bandRow="1" firstRow="1">
                <a:noFill/>
                <a:tableStyleId>{339D29CA-414B-42A1-9DF1-EB2304452FB0}</a:tableStyleId>
              </a:tblPr>
              <a:tblGrid>
                <a:gridCol w="2742175"/>
                <a:gridCol w="5992150"/>
              </a:tblGrid>
              <a:tr h="639775">
                <a:tc>
                  <a:txBody>
                    <a:bodyPr/>
                    <a:lstStyle/>
                    <a:p>
                      <a:pPr indent="0" lvl="0" marL="0" marR="0" rtl="0" algn="l">
                        <a:spcBef>
                          <a:spcPts val="0"/>
                        </a:spcBef>
                        <a:spcAft>
                          <a:spcPts val="0"/>
                        </a:spcAft>
                        <a:buNone/>
                      </a:pPr>
                      <a:r>
                        <a:rPr b="1" lang="en-US" sz="2000">
                          <a:solidFill>
                            <a:srgbClr val="205867"/>
                          </a:solidFill>
                          <a:latin typeface="Times New Roman"/>
                          <a:ea typeface="Times New Roman"/>
                          <a:cs typeface="Times New Roman"/>
                          <a:sym typeface="Times New Roman"/>
                        </a:rPr>
                        <a:t>圖書館</a:t>
                      </a:r>
                      <a:endParaRPr/>
                    </a:p>
                  </a:txBody>
                  <a:tcPr marT="45675" marB="45675" marR="91425" marL="91425" anchor="ctr"/>
                </a:tc>
                <a:tc>
                  <a:txBody>
                    <a:bodyPr/>
                    <a:lstStyle/>
                    <a:p>
                      <a:pPr indent="0" lvl="0" marL="0" marR="0" rtl="0" algn="l">
                        <a:spcBef>
                          <a:spcPts val="0"/>
                        </a:spcBef>
                        <a:spcAft>
                          <a:spcPts val="0"/>
                        </a:spcAft>
                        <a:buNone/>
                      </a:pPr>
                      <a:r>
                        <a:rPr b="1" lang="en-US" sz="2000">
                          <a:solidFill>
                            <a:srgbClr val="205867"/>
                          </a:solidFill>
                          <a:latin typeface="Times New Roman"/>
                          <a:ea typeface="Times New Roman"/>
                          <a:cs typeface="Times New Roman"/>
                          <a:sym typeface="Times New Roman"/>
                        </a:rPr>
                        <a:t>一~五  08:10 – 22:00</a:t>
                      </a:r>
                      <a:endParaRPr/>
                    </a:p>
                    <a:p>
                      <a:pPr indent="0" lvl="0" marL="0" marR="0" rtl="0" algn="l">
                        <a:spcBef>
                          <a:spcPts val="0"/>
                        </a:spcBef>
                        <a:spcAft>
                          <a:spcPts val="0"/>
                        </a:spcAft>
                        <a:buNone/>
                      </a:pPr>
                      <a:r>
                        <a:rPr b="1" lang="en-US" sz="2000">
                          <a:solidFill>
                            <a:srgbClr val="205867"/>
                          </a:solidFill>
                          <a:latin typeface="Times New Roman"/>
                          <a:ea typeface="Times New Roman"/>
                          <a:cs typeface="Times New Roman"/>
                          <a:sym typeface="Times New Roman"/>
                        </a:rPr>
                        <a:t>六、日 09:10 – 17:00</a:t>
                      </a:r>
                      <a:endParaRPr/>
                    </a:p>
                  </a:txBody>
                  <a:tcPr marT="45675" marB="45675" marR="91425" marL="91425" anchor="ctr"/>
                </a:tc>
              </a:tr>
              <a:tr h="639775">
                <a:tc>
                  <a:txBody>
                    <a:bodyPr/>
                    <a:lstStyle/>
                    <a:p>
                      <a:pPr indent="0" lvl="0" marL="0" marR="0" rtl="0" algn="l">
                        <a:spcBef>
                          <a:spcPts val="0"/>
                        </a:spcBef>
                        <a:spcAft>
                          <a:spcPts val="0"/>
                        </a:spcAft>
                        <a:buNone/>
                      </a:pPr>
                      <a:r>
                        <a:rPr b="1" lang="en-US" sz="2000">
                          <a:solidFill>
                            <a:srgbClr val="205867"/>
                          </a:solidFill>
                          <a:latin typeface="Times New Roman"/>
                          <a:ea typeface="Times New Roman"/>
                          <a:cs typeface="Times New Roman"/>
                          <a:sym typeface="Times New Roman"/>
                        </a:rPr>
                        <a:t>視聽媒體服務</a:t>
                      </a:r>
                      <a:endParaRPr/>
                    </a:p>
                  </a:txBody>
                  <a:tcPr marT="45675" marB="45675" marR="91425" marL="91425" anchor="ctr"/>
                </a:tc>
                <a:tc>
                  <a:txBody>
                    <a:bodyPr/>
                    <a:lstStyle/>
                    <a:p>
                      <a:pPr indent="0" lvl="0" marL="0" marR="0" rtl="0" algn="l">
                        <a:spcBef>
                          <a:spcPts val="0"/>
                        </a:spcBef>
                        <a:spcAft>
                          <a:spcPts val="0"/>
                        </a:spcAft>
                        <a:buNone/>
                      </a:pPr>
                      <a:r>
                        <a:rPr b="1" lang="en-US" sz="2000">
                          <a:solidFill>
                            <a:srgbClr val="205867"/>
                          </a:solidFill>
                          <a:latin typeface="Times New Roman"/>
                          <a:ea typeface="Times New Roman"/>
                          <a:cs typeface="Times New Roman"/>
                          <a:sym typeface="Times New Roman"/>
                        </a:rPr>
                        <a:t>一~五 08:10 – 19:00</a:t>
                      </a:r>
                      <a:br>
                        <a:rPr b="1" lang="en-US" sz="2000">
                          <a:solidFill>
                            <a:srgbClr val="205867"/>
                          </a:solidFill>
                          <a:latin typeface="Times New Roman"/>
                          <a:ea typeface="Times New Roman"/>
                          <a:cs typeface="Times New Roman"/>
                          <a:sym typeface="Times New Roman"/>
                        </a:rPr>
                      </a:br>
                      <a:r>
                        <a:rPr b="1" lang="en-US" sz="2000">
                          <a:solidFill>
                            <a:srgbClr val="205867"/>
                          </a:solidFill>
                          <a:latin typeface="Times New Roman"/>
                          <a:ea typeface="Times New Roman"/>
                          <a:cs typeface="Times New Roman"/>
                          <a:sym typeface="Times New Roman"/>
                        </a:rPr>
                        <a:t>六、日 </a:t>
                      </a:r>
                      <a:r>
                        <a:rPr b="1" lang="en-US" sz="2000">
                          <a:solidFill>
                            <a:srgbClr val="FFC000"/>
                          </a:solidFill>
                          <a:latin typeface="Times New Roman"/>
                          <a:ea typeface="Times New Roman"/>
                          <a:cs typeface="Times New Roman"/>
                          <a:sym typeface="Times New Roman"/>
                        </a:rPr>
                        <a:t>09:10 – 16:50</a:t>
                      </a:r>
                      <a:endParaRPr b="1" sz="2000">
                        <a:solidFill>
                          <a:srgbClr val="FFC000"/>
                        </a:solidFill>
                        <a:latin typeface="Times New Roman"/>
                        <a:ea typeface="Times New Roman"/>
                        <a:cs typeface="Times New Roman"/>
                        <a:sym typeface="Times New Roman"/>
                      </a:endParaRPr>
                    </a:p>
                  </a:txBody>
                  <a:tcPr marT="45675" marB="45675" marR="91425" marL="91425" anchor="ctr"/>
                </a:tc>
              </a:tr>
            </a:tbl>
          </a:graphicData>
        </a:graphic>
      </p:graphicFrame>
      <p:graphicFrame>
        <p:nvGraphicFramePr>
          <p:cNvPr id="1215" name="Google Shape;1215;g28ebc4d7a09_0_584"/>
          <p:cNvGraphicFramePr/>
          <p:nvPr/>
        </p:nvGraphicFramePr>
        <p:xfrm>
          <a:off x="940937" y="3573016"/>
          <a:ext cx="3000000" cy="3000000"/>
        </p:xfrm>
        <a:graphic>
          <a:graphicData uri="http://schemas.openxmlformats.org/drawingml/2006/table">
            <a:tbl>
              <a:tblPr bandRow="1" firstRow="1">
                <a:noFill/>
                <a:tableStyleId>{6FC935B6-7284-4C94-BA6E-D49D309A76BB}</a:tableStyleId>
              </a:tblPr>
              <a:tblGrid>
                <a:gridCol w="2785675"/>
                <a:gridCol w="5948650"/>
              </a:tblGrid>
              <a:tr h="639775">
                <a:tc>
                  <a:txBody>
                    <a:bodyPr/>
                    <a:lstStyle/>
                    <a:p>
                      <a:pPr indent="0" lvl="0" marL="0" marR="0" rtl="0" algn="l">
                        <a:spcBef>
                          <a:spcPts val="0"/>
                        </a:spcBef>
                        <a:spcAft>
                          <a:spcPts val="0"/>
                        </a:spcAft>
                        <a:buNone/>
                      </a:pPr>
                      <a:r>
                        <a:rPr b="1" lang="en-US" sz="2000">
                          <a:solidFill>
                            <a:srgbClr val="205867"/>
                          </a:solidFill>
                          <a:latin typeface="Times New Roman"/>
                          <a:ea typeface="Times New Roman"/>
                          <a:cs typeface="Times New Roman"/>
                          <a:sym typeface="Times New Roman"/>
                        </a:rPr>
                        <a:t>圖書館</a:t>
                      </a:r>
                      <a:endParaRPr/>
                    </a:p>
                  </a:txBody>
                  <a:tcPr marT="45675" marB="45675" marR="91425" marL="91425" anchor="ctr"/>
                </a:tc>
                <a:tc>
                  <a:txBody>
                    <a:bodyPr/>
                    <a:lstStyle/>
                    <a:p>
                      <a:pPr indent="0" lvl="0" marL="0" marR="0" rtl="0" algn="l">
                        <a:lnSpc>
                          <a:spcPct val="100000"/>
                        </a:lnSpc>
                        <a:spcBef>
                          <a:spcPts val="0"/>
                        </a:spcBef>
                        <a:spcAft>
                          <a:spcPts val="0"/>
                        </a:spcAft>
                        <a:buClr>
                          <a:srgbClr val="205867"/>
                        </a:buClr>
                        <a:buSzPts val="2000"/>
                        <a:buFont typeface="Times New Roman"/>
                        <a:buNone/>
                      </a:pPr>
                      <a:r>
                        <a:rPr b="1" lang="en-US" sz="2000">
                          <a:solidFill>
                            <a:srgbClr val="205867"/>
                          </a:solidFill>
                          <a:latin typeface="Times New Roman"/>
                          <a:ea typeface="Times New Roman"/>
                          <a:cs typeface="Times New Roman"/>
                          <a:sym typeface="Times New Roman"/>
                        </a:rPr>
                        <a:t>一~五 08:10 – 22:00</a:t>
                      </a:r>
                      <a:endParaRPr/>
                    </a:p>
                    <a:p>
                      <a:pPr indent="0" lvl="0" marL="0" marR="0" rtl="0" algn="l">
                        <a:lnSpc>
                          <a:spcPct val="100000"/>
                        </a:lnSpc>
                        <a:spcBef>
                          <a:spcPts val="0"/>
                        </a:spcBef>
                        <a:spcAft>
                          <a:spcPts val="0"/>
                        </a:spcAft>
                        <a:buClr>
                          <a:srgbClr val="205867"/>
                        </a:buClr>
                        <a:buSzPts val="2000"/>
                        <a:buFont typeface="Times New Roman"/>
                        <a:buNone/>
                      </a:pPr>
                      <a:r>
                        <a:rPr b="1" lang="en-US" sz="2000">
                          <a:solidFill>
                            <a:srgbClr val="205867"/>
                          </a:solidFill>
                          <a:latin typeface="Times New Roman"/>
                          <a:ea typeface="Times New Roman"/>
                          <a:cs typeface="Times New Roman"/>
                          <a:sym typeface="Times New Roman"/>
                        </a:rPr>
                        <a:t>六 09:10 – 17:00、日12:00 – 17:00</a:t>
                      </a:r>
                      <a:endParaRPr/>
                    </a:p>
                  </a:txBody>
                  <a:tcPr marT="45675" marB="45675" marR="91425" marL="91425" anchor="ctr"/>
                </a:tc>
              </a:tr>
              <a:tr h="639775">
                <a:tc>
                  <a:txBody>
                    <a:bodyPr/>
                    <a:lstStyle/>
                    <a:p>
                      <a:pPr indent="0" lvl="0" marL="0" marR="0" rtl="0" algn="l">
                        <a:spcBef>
                          <a:spcPts val="0"/>
                        </a:spcBef>
                        <a:spcAft>
                          <a:spcPts val="0"/>
                        </a:spcAft>
                        <a:buNone/>
                      </a:pPr>
                      <a:r>
                        <a:rPr b="1" lang="en-US" sz="2000">
                          <a:solidFill>
                            <a:srgbClr val="205867"/>
                          </a:solidFill>
                          <a:latin typeface="Times New Roman"/>
                          <a:ea typeface="Times New Roman"/>
                          <a:cs typeface="Times New Roman"/>
                          <a:sym typeface="Times New Roman"/>
                        </a:rPr>
                        <a:t>視聽媒體服務</a:t>
                      </a:r>
                      <a:endParaRPr/>
                    </a:p>
                  </a:txBody>
                  <a:tcPr marT="45675" marB="45675" marR="91425" marL="91425" anchor="ctr"/>
                </a:tc>
                <a:tc>
                  <a:txBody>
                    <a:bodyPr/>
                    <a:lstStyle/>
                    <a:p>
                      <a:pPr indent="0" lvl="0" marL="0" marR="0" rtl="0" algn="l">
                        <a:lnSpc>
                          <a:spcPct val="100000"/>
                        </a:lnSpc>
                        <a:spcBef>
                          <a:spcPts val="0"/>
                        </a:spcBef>
                        <a:spcAft>
                          <a:spcPts val="0"/>
                        </a:spcAft>
                        <a:buClr>
                          <a:srgbClr val="205867"/>
                        </a:buClr>
                        <a:buSzPts val="2000"/>
                        <a:buFont typeface="Times New Roman"/>
                        <a:buNone/>
                      </a:pPr>
                      <a:r>
                        <a:rPr b="1" lang="en-US" sz="2000">
                          <a:solidFill>
                            <a:srgbClr val="205867"/>
                          </a:solidFill>
                          <a:latin typeface="Times New Roman"/>
                          <a:ea typeface="Times New Roman"/>
                          <a:cs typeface="Times New Roman"/>
                          <a:sym typeface="Times New Roman"/>
                        </a:rPr>
                        <a:t>一~五 08:10 – 19:00</a:t>
                      </a:r>
                      <a:br>
                        <a:rPr b="1" lang="en-US" sz="2000">
                          <a:solidFill>
                            <a:srgbClr val="205867"/>
                          </a:solidFill>
                          <a:latin typeface="Times New Roman"/>
                          <a:ea typeface="Times New Roman"/>
                          <a:cs typeface="Times New Roman"/>
                          <a:sym typeface="Times New Roman"/>
                        </a:rPr>
                      </a:br>
                      <a:r>
                        <a:rPr b="1" lang="en-US" sz="2000">
                          <a:solidFill>
                            <a:srgbClr val="205867"/>
                          </a:solidFill>
                          <a:latin typeface="Times New Roman"/>
                          <a:ea typeface="Times New Roman"/>
                          <a:cs typeface="Times New Roman"/>
                          <a:sym typeface="Times New Roman"/>
                        </a:rPr>
                        <a:t>六、日 Closed</a:t>
                      </a:r>
                      <a:endParaRPr/>
                    </a:p>
                  </a:txBody>
                  <a:tcPr marT="45675" marB="45675" marR="91425" marL="91425" anchor="ctr"/>
                </a:tc>
              </a:tr>
            </a:tbl>
          </a:graphicData>
        </a:graphic>
      </p:graphicFrame>
      <p:graphicFrame>
        <p:nvGraphicFramePr>
          <p:cNvPr id="1216" name="Google Shape;1216;g28ebc4d7a09_0_584"/>
          <p:cNvGraphicFramePr/>
          <p:nvPr/>
        </p:nvGraphicFramePr>
        <p:xfrm>
          <a:off x="912164" y="5590868"/>
          <a:ext cx="3000000" cy="3000000"/>
        </p:xfrm>
        <a:graphic>
          <a:graphicData uri="http://schemas.openxmlformats.org/drawingml/2006/table">
            <a:tbl>
              <a:tblPr bandRow="1" firstRow="1">
                <a:noFill/>
                <a:tableStyleId>{7842A4F9-BD96-448B-B929-5F76E9D73EB6}</a:tableStyleId>
              </a:tblPr>
              <a:tblGrid>
                <a:gridCol w="2785675"/>
                <a:gridCol w="5948650"/>
              </a:tblGrid>
              <a:tr h="640550">
                <a:tc>
                  <a:txBody>
                    <a:bodyPr/>
                    <a:lstStyle/>
                    <a:p>
                      <a:pPr indent="0" lvl="0" marL="0" marR="0" rtl="0" algn="l">
                        <a:lnSpc>
                          <a:spcPct val="100000"/>
                        </a:lnSpc>
                        <a:spcBef>
                          <a:spcPts val="0"/>
                        </a:spcBef>
                        <a:spcAft>
                          <a:spcPts val="0"/>
                        </a:spcAft>
                        <a:buClr>
                          <a:srgbClr val="205867"/>
                        </a:buClr>
                        <a:buSzPts val="1800"/>
                        <a:buFont typeface="Times New Roman"/>
                        <a:buNone/>
                      </a:pPr>
                      <a:r>
                        <a:rPr b="1" lang="en-US" sz="1800">
                          <a:solidFill>
                            <a:srgbClr val="205867"/>
                          </a:solidFill>
                          <a:latin typeface="Times New Roman"/>
                          <a:ea typeface="Times New Roman"/>
                          <a:cs typeface="Times New Roman"/>
                          <a:sym typeface="Times New Roman"/>
                        </a:rPr>
                        <a:t>圖書館</a:t>
                      </a:r>
                      <a:endParaRPr/>
                    </a:p>
                  </a:txBody>
                  <a:tcPr marT="45750" marB="45750" marR="91425" marL="91425" anchor="ctr"/>
                </a:tc>
                <a:tc>
                  <a:txBody>
                    <a:bodyPr/>
                    <a:lstStyle/>
                    <a:p>
                      <a:pPr indent="0" lvl="0" marL="0" marR="0" rtl="0" algn="l">
                        <a:lnSpc>
                          <a:spcPct val="100000"/>
                        </a:lnSpc>
                        <a:spcBef>
                          <a:spcPts val="0"/>
                        </a:spcBef>
                        <a:spcAft>
                          <a:spcPts val="0"/>
                        </a:spcAft>
                        <a:buClr>
                          <a:srgbClr val="205867"/>
                        </a:buClr>
                        <a:buSzPts val="1800"/>
                        <a:buFont typeface="Times New Roman"/>
                        <a:buNone/>
                      </a:pPr>
                      <a:r>
                        <a:rPr b="1" lang="en-US" sz="1800">
                          <a:solidFill>
                            <a:srgbClr val="205867"/>
                          </a:solidFill>
                          <a:latin typeface="Times New Roman"/>
                          <a:ea typeface="Times New Roman"/>
                          <a:cs typeface="Times New Roman"/>
                          <a:sym typeface="Times New Roman"/>
                        </a:rPr>
                        <a:t>一~五 08:10 – 17:00</a:t>
                      </a:r>
                      <a:endParaRPr/>
                    </a:p>
                    <a:p>
                      <a:pPr indent="0" lvl="0" marL="0" marR="0" rtl="0" algn="l">
                        <a:lnSpc>
                          <a:spcPct val="100000"/>
                        </a:lnSpc>
                        <a:spcBef>
                          <a:spcPts val="0"/>
                        </a:spcBef>
                        <a:spcAft>
                          <a:spcPts val="0"/>
                        </a:spcAft>
                        <a:buClr>
                          <a:srgbClr val="205867"/>
                        </a:buClr>
                        <a:buSzPts val="1800"/>
                        <a:buFont typeface="Times New Roman"/>
                        <a:buNone/>
                      </a:pPr>
                      <a:r>
                        <a:rPr b="1" lang="en-US" sz="1800">
                          <a:solidFill>
                            <a:srgbClr val="205867"/>
                          </a:solidFill>
                          <a:latin typeface="Times New Roman"/>
                          <a:ea typeface="Times New Roman"/>
                          <a:cs typeface="Times New Roman"/>
                          <a:sym typeface="Times New Roman"/>
                        </a:rPr>
                        <a:t>六、日 Closed</a:t>
                      </a:r>
                      <a:endParaRPr/>
                    </a:p>
                  </a:txBody>
                  <a:tcPr marT="45750" marB="45750" marR="91425" marL="91425" anchor="ctr"/>
                </a:tc>
              </a:tr>
              <a:tr h="640550">
                <a:tc>
                  <a:txBody>
                    <a:bodyPr/>
                    <a:lstStyle/>
                    <a:p>
                      <a:pPr indent="0" lvl="0" marL="0" marR="0" rtl="0" algn="l">
                        <a:spcBef>
                          <a:spcPts val="0"/>
                        </a:spcBef>
                        <a:spcAft>
                          <a:spcPts val="0"/>
                        </a:spcAft>
                        <a:buNone/>
                      </a:pPr>
                      <a:r>
                        <a:rPr b="1" lang="en-US" sz="1800">
                          <a:solidFill>
                            <a:srgbClr val="205867"/>
                          </a:solidFill>
                          <a:latin typeface="Times New Roman"/>
                          <a:ea typeface="Times New Roman"/>
                          <a:cs typeface="Times New Roman"/>
                          <a:sym typeface="Times New Roman"/>
                        </a:rPr>
                        <a:t>視聽媒體服務</a:t>
                      </a:r>
                      <a:endParaRPr/>
                    </a:p>
                  </a:txBody>
                  <a:tcPr marT="45750" marB="45750" marR="91425" marL="91425" anchor="ctr"/>
                </a:tc>
                <a:tc>
                  <a:txBody>
                    <a:bodyPr/>
                    <a:lstStyle/>
                    <a:p>
                      <a:pPr indent="0" lvl="0" marL="0" marR="0" rtl="0" algn="l">
                        <a:lnSpc>
                          <a:spcPct val="100000"/>
                        </a:lnSpc>
                        <a:spcBef>
                          <a:spcPts val="0"/>
                        </a:spcBef>
                        <a:spcAft>
                          <a:spcPts val="0"/>
                        </a:spcAft>
                        <a:buClr>
                          <a:srgbClr val="205867"/>
                        </a:buClr>
                        <a:buSzPts val="1800"/>
                        <a:buFont typeface="Times New Roman"/>
                        <a:buNone/>
                      </a:pPr>
                      <a:r>
                        <a:rPr b="1" lang="en-US" sz="1800">
                          <a:solidFill>
                            <a:srgbClr val="205867"/>
                          </a:solidFill>
                          <a:latin typeface="Times New Roman"/>
                          <a:ea typeface="Times New Roman"/>
                          <a:cs typeface="Times New Roman"/>
                          <a:sym typeface="Times New Roman"/>
                        </a:rPr>
                        <a:t>一~五 08:10 – 17:00</a:t>
                      </a:r>
                      <a:br>
                        <a:rPr b="1" lang="en-US" sz="1800">
                          <a:solidFill>
                            <a:srgbClr val="205867"/>
                          </a:solidFill>
                          <a:latin typeface="Times New Roman"/>
                          <a:ea typeface="Times New Roman"/>
                          <a:cs typeface="Times New Roman"/>
                          <a:sym typeface="Times New Roman"/>
                        </a:rPr>
                      </a:br>
                      <a:r>
                        <a:rPr b="1" lang="en-US" sz="1800">
                          <a:solidFill>
                            <a:srgbClr val="205867"/>
                          </a:solidFill>
                          <a:latin typeface="Times New Roman"/>
                          <a:ea typeface="Times New Roman"/>
                          <a:cs typeface="Times New Roman"/>
                          <a:sym typeface="Times New Roman"/>
                        </a:rPr>
                        <a:t>六、日 Closed</a:t>
                      </a:r>
                      <a:endParaRPr/>
                    </a:p>
                  </a:txBody>
                  <a:tcPr marT="45750" marB="45750" marR="91425" marL="91425" anchor="ctr"/>
                </a:tc>
              </a:tr>
            </a:tbl>
          </a:graphicData>
        </a:graphic>
      </p:graphicFrame>
      <p:sp>
        <p:nvSpPr>
          <p:cNvPr id="1217" name="Google Shape;1217;g28ebc4d7a09_0_584"/>
          <p:cNvSpPr txBox="1"/>
          <p:nvPr>
            <p:ph type="title"/>
          </p:nvPr>
        </p:nvSpPr>
        <p:spPr>
          <a:xfrm>
            <a:off x="0" y="16778"/>
            <a:ext cx="12190500" cy="1069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lt1"/>
              </a:buClr>
              <a:buSzPts val="4800"/>
              <a:buFont typeface="DFKai-SB"/>
              <a:buNone/>
            </a:pPr>
            <a:r>
              <a:rPr b="1" i="0" lang="en-US" sz="4800" u="none" cap="none" strike="noStrike">
                <a:solidFill>
                  <a:schemeClr val="lt1"/>
                </a:solidFill>
                <a:latin typeface="DFKai-SB"/>
                <a:ea typeface="DFKai-SB"/>
                <a:cs typeface="DFKai-SB"/>
                <a:sym typeface="DFKai-SB"/>
              </a:rPr>
              <a:t>開館時間</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graphicFrame>
        <p:nvGraphicFramePr>
          <p:cNvPr id="1222" name="Google Shape;1222;g28ebc4d7a09_0_215"/>
          <p:cNvGraphicFramePr/>
          <p:nvPr/>
        </p:nvGraphicFramePr>
        <p:xfrm>
          <a:off x="911304" y="1590348"/>
          <a:ext cx="3000000" cy="3000000"/>
        </p:xfrm>
        <a:graphic>
          <a:graphicData uri="http://schemas.openxmlformats.org/drawingml/2006/table">
            <a:tbl>
              <a:tblPr bandRow="1" firstRow="1">
                <a:noFill/>
                <a:tableStyleId>{339D29CA-414B-42A1-9DF1-EB2304452FB0}</a:tableStyleId>
              </a:tblPr>
              <a:tblGrid>
                <a:gridCol w="2742650"/>
                <a:gridCol w="5993175"/>
              </a:tblGrid>
              <a:tr h="370850">
                <a:tc>
                  <a:txBody>
                    <a:bodyPr/>
                    <a:lstStyle/>
                    <a:p>
                      <a:pPr indent="0" lvl="0" marL="0" marR="0" rtl="0" algn="l">
                        <a:spcBef>
                          <a:spcPts val="0"/>
                        </a:spcBef>
                        <a:spcAft>
                          <a:spcPts val="0"/>
                        </a:spcAft>
                        <a:buNone/>
                      </a:pPr>
                      <a:r>
                        <a:rPr lang="en-US" sz="1800" u="none" cap="none" strike="noStrike">
                          <a:solidFill>
                            <a:srgbClr val="205867"/>
                          </a:solidFill>
                          <a:latin typeface="Times New Roman"/>
                          <a:ea typeface="Times New Roman"/>
                          <a:cs typeface="Times New Roman"/>
                          <a:sym typeface="Times New Roman"/>
                        </a:rPr>
                        <a:t>Library</a:t>
                      </a:r>
                      <a:endParaRPr sz="1800">
                        <a:solidFill>
                          <a:srgbClr val="205867"/>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l">
                        <a:spcBef>
                          <a:spcPts val="0"/>
                        </a:spcBef>
                        <a:spcAft>
                          <a:spcPts val="0"/>
                        </a:spcAft>
                        <a:buNone/>
                      </a:pPr>
                      <a:r>
                        <a:rPr lang="en-US" sz="1800">
                          <a:solidFill>
                            <a:srgbClr val="205867"/>
                          </a:solidFill>
                          <a:latin typeface="Times New Roman"/>
                          <a:ea typeface="Times New Roman"/>
                          <a:cs typeface="Times New Roman"/>
                          <a:sym typeface="Times New Roman"/>
                        </a:rPr>
                        <a:t>Monday ~Friday  08:10 – 22:00</a:t>
                      </a:r>
                      <a:endParaRPr/>
                    </a:p>
                    <a:p>
                      <a:pPr indent="0" lvl="0" marL="0" marR="0" rtl="0" algn="l">
                        <a:spcBef>
                          <a:spcPts val="0"/>
                        </a:spcBef>
                        <a:spcAft>
                          <a:spcPts val="0"/>
                        </a:spcAft>
                        <a:buNone/>
                      </a:pPr>
                      <a:r>
                        <a:rPr lang="en-US" sz="1800">
                          <a:solidFill>
                            <a:srgbClr val="205867"/>
                          </a:solidFill>
                          <a:latin typeface="Times New Roman"/>
                          <a:ea typeface="Times New Roman"/>
                          <a:cs typeface="Times New Roman"/>
                          <a:sym typeface="Times New Roman"/>
                        </a:rPr>
                        <a:t>Saturday &amp; Sunday  09:10 – 17:00</a:t>
                      </a:r>
                      <a:endParaRPr/>
                    </a:p>
                  </a:txBody>
                  <a:tcPr marT="45725" marB="45725" marR="91450" marL="91450" anchor="ctr"/>
                </a:tc>
              </a:tr>
              <a:tr h="370850">
                <a:tc>
                  <a:txBody>
                    <a:bodyPr/>
                    <a:lstStyle/>
                    <a:p>
                      <a:pPr indent="0" lvl="0" marL="0" marR="0" rtl="0" algn="l">
                        <a:spcBef>
                          <a:spcPts val="0"/>
                        </a:spcBef>
                        <a:spcAft>
                          <a:spcPts val="0"/>
                        </a:spcAft>
                        <a:buNone/>
                      </a:pPr>
                      <a:r>
                        <a:rPr lang="en-US" sz="1800">
                          <a:solidFill>
                            <a:srgbClr val="205867"/>
                          </a:solidFill>
                          <a:latin typeface="Times New Roman"/>
                          <a:ea typeface="Times New Roman"/>
                          <a:cs typeface="Times New Roman"/>
                          <a:sym typeface="Times New Roman"/>
                        </a:rPr>
                        <a:t>Media Services </a:t>
                      </a:r>
                      <a:endParaRPr sz="1800">
                        <a:solidFill>
                          <a:srgbClr val="205867"/>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l">
                        <a:lnSpc>
                          <a:spcPct val="100000"/>
                        </a:lnSpc>
                        <a:spcBef>
                          <a:spcPts val="0"/>
                        </a:spcBef>
                        <a:spcAft>
                          <a:spcPts val="0"/>
                        </a:spcAft>
                        <a:buClr>
                          <a:srgbClr val="205867"/>
                        </a:buClr>
                        <a:buSzPts val="1800"/>
                        <a:buFont typeface="Times New Roman"/>
                        <a:buNone/>
                      </a:pPr>
                      <a:r>
                        <a:rPr lang="en-US" sz="1800">
                          <a:solidFill>
                            <a:srgbClr val="205867"/>
                          </a:solidFill>
                          <a:latin typeface="Times New Roman"/>
                          <a:ea typeface="Times New Roman"/>
                          <a:cs typeface="Times New Roman"/>
                          <a:sym typeface="Times New Roman"/>
                        </a:rPr>
                        <a:t>Monday ~ Friday 08:10 – 19:00</a:t>
                      </a:r>
                      <a:br>
                        <a:rPr lang="en-US" sz="1800">
                          <a:solidFill>
                            <a:srgbClr val="205867"/>
                          </a:solidFill>
                          <a:latin typeface="Times New Roman"/>
                          <a:ea typeface="Times New Roman"/>
                          <a:cs typeface="Times New Roman"/>
                          <a:sym typeface="Times New Roman"/>
                        </a:rPr>
                      </a:br>
                      <a:r>
                        <a:rPr lang="en-US" sz="1800">
                          <a:solidFill>
                            <a:srgbClr val="205867"/>
                          </a:solidFill>
                          <a:latin typeface="Times New Roman"/>
                          <a:ea typeface="Times New Roman"/>
                          <a:cs typeface="Times New Roman"/>
                          <a:sym typeface="Times New Roman"/>
                        </a:rPr>
                        <a:t>Saturday &amp; Sunday </a:t>
                      </a:r>
                      <a:r>
                        <a:rPr lang="en-US" sz="1800">
                          <a:solidFill>
                            <a:srgbClr val="FFC000"/>
                          </a:solidFill>
                          <a:latin typeface="Times New Roman"/>
                          <a:ea typeface="Times New Roman"/>
                          <a:cs typeface="Times New Roman"/>
                          <a:sym typeface="Times New Roman"/>
                        </a:rPr>
                        <a:t>09:10 – 16:50</a:t>
                      </a:r>
                      <a:endParaRPr sz="1800">
                        <a:solidFill>
                          <a:srgbClr val="FFC000"/>
                        </a:solidFill>
                        <a:latin typeface="Times New Roman"/>
                        <a:ea typeface="Times New Roman"/>
                        <a:cs typeface="Times New Roman"/>
                        <a:sym typeface="Times New Roman"/>
                      </a:endParaRPr>
                    </a:p>
                  </a:txBody>
                  <a:tcPr marT="45725" marB="45725" marR="91450" marL="91450" anchor="ctr"/>
                </a:tc>
              </a:tr>
            </a:tbl>
          </a:graphicData>
        </a:graphic>
      </p:graphicFrame>
      <p:graphicFrame>
        <p:nvGraphicFramePr>
          <p:cNvPr id="1223" name="Google Shape;1223;g28ebc4d7a09_0_215"/>
          <p:cNvGraphicFramePr/>
          <p:nvPr/>
        </p:nvGraphicFramePr>
        <p:xfrm>
          <a:off x="911304" y="3284984"/>
          <a:ext cx="3000000" cy="3000000"/>
        </p:xfrm>
        <a:graphic>
          <a:graphicData uri="http://schemas.openxmlformats.org/drawingml/2006/table">
            <a:tbl>
              <a:tblPr bandRow="1" firstRow="1">
                <a:noFill/>
                <a:tableStyleId>{6FC935B6-7284-4C94-BA6E-D49D309A76BB}</a:tableStyleId>
              </a:tblPr>
              <a:tblGrid>
                <a:gridCol w="2786125"/>
                <a:gridCol w="5949675"/>
              </a:tblGrid>
              <a:tr h="889500">
                <a:tc>
                  <a:txBody>
                    <a:bodyPr/>
                    <a:lstStyle/>
                    <a:p>
                      <a:pPr indent="0" lvl="0" marL="0" marR="0" rtl="0" algn="l">
                        <a:spcBef>
                          <a:spcPts val="0"/>
                        </a:spcBef>
                        <a:spcAft>
                          <a:spcPts val="0"/>
                        </a:spcAft>
                        <a:buNone/>
                      </a:pPr>
                      <a:r>
                        <a:rPr lang="en-US" sz="1800">
                          <a:solidFill>
                            <a:srgbClr val="974806"/>
                          </a:solidFill>
                          <a:latin typeface="Times New Roman"/>
                          <a:ea typeface="Times New Roman"/>
                          <a:cs typeface="Times New Roman"/>
                          <a:sym typeface="Times New Roman"/>
                        </a:rPr>
                        <a:t>Library</a:t>
                      </a:r>
                      <a:endParaRPr sz="1800">
                        <a:solidFill>
                          <a:srgbClr val="974806"/>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l">
                        <a:spcBef>
                          <a:spcPts val="0"/>
                        </a:spcBef>
                        <a:spcAft>
                          <a:spcPts val="0"/>
                        </a:spcAft>
                        <a:buNone/>
                      </a:pPr>
                      <a:r>
                        <a:rPr lang="en-US" sz="1800">
                          <a:solidFill>
                            <a:srgbClr val="974806"/>
                          </a:solidFill>
                          <a:latin typeface="Times New Roman"/>
                          <a:ea typeface="Times New Roman"/>
                          <a:cs typeface="Times New Roman"/>
                          <a:sym typeface="Times New Roman"/>
                        </a:rPr>
                        <a:t>Monday ~Friday  08:10 – 22:00</a:t>
                      </a:r>
                      <a:endParaRPr/>
                    </a:p>
                    <a:p>
                      <a:pPr indent="0" lvl="0" marL="0" marR="0" rtl="0" algn="l">
                        <a:spcBef>
                          <a:spcPts val="0"/>
                        </a:spcBef>
                        <a:spcAft>
                          <a:spcPts val="0"/>
                        </a:spcAft>
                        <a:buNone/>
                      </a:pPr>
                      <a:r>
                        <a:rPr lang="en-US" sz="1800">
                          <a:solidFill>
                            <a:srgbClr val="974806"/>
                          </a:solidFill>
                          <a:latin typeface="Times New Roman"/>
                          <a:ea typeface="Times New Roman"/>
                          <a:cs typeface="Times New Roman"/>
                          <a:sym typeface="Times New Roman"/>
                        </a:rPr>
                        <a:t>Saturday 09:10 – 17:00 </a:t>
                      </a:r>
                      <a:endParaRPr/>
                    </a:p>
                    <a:p>
                      <a:pPr indent="0" lvl="0" marL="0" marR="0" rtl="0" algn="l">
                        <a:spcBef>
                          <a:spcPts val="0"/>
                        </a:spcBef>
                        <a:spcAft>
                          <a:spcPts val="0"/>
                        </a:spcAft>
                        <a:buNone/>
                      </a:pPr>
                      <a:r>
                        <a:rPr lang="en-US" sz="1800">
                          <a:solidFill>
                            <a:srgbClr val="974806"/>
                          </a:solidFill>
                          <a:latin typeface="Times New Roman"/>
                          <a:ea typeface="Times New Roman"/>
                          <a:cs typeface="Times New Roman"/>
                          <a:sym typeface="Times New Roman"/>
                        </a:rPr>
                        <a:t>Sunday</a:t>
                      </a:r>
                      <a:r>
                        <a:rPr lang="en-US" sz="1800">
                          <a:solidFill>
                            <a:srgbClr val="974806"/>
                          </a:solidFill>
                          <a:latin typeface="Times New Roman"/>
                          <a:ea typeface="Times New Roman"/>
                          <a:cs typeface="Times New Roman"/>
                          <a:sym typeface="Times New Roman"/>
                        </a:rPr>
                        <a:t> 12:00 </a:t>
                      </a:r>
                      <a:r>
                        <a:rPr lang="en-US" sz="1800">
                          <a:solidFill>
                            <a:srgbClr val="974806"/>
                          </a:solidFill>
                          <a:latin typeface="Times New Roman"/>
                          <a:ea typeface="Times New Roman"/>
                          <a:cs typeface="Times New Roman"/>
                          <a:sym typeface="Times New Roman"/>
                        </a:rPr>
                        <a:t>– </a:t>
                      </a:r>
                      <a:r>
                        <a:rPr lang="en-US" sz="1800">
                          <a:solidFill>
                            <a:srgbClr val="974806"/>
                          </a:solidFill>
                          <a:latin typeface="Times New Roman"/>
                          <a:ea typeface="Times New Roman"/>
                          <a:cs typeface="Times New Roman"/>
                          <a:sym typeface="Times New Roman"/>
                        </a:rPr>
                        <a:t>17:00</a:t>
                      </a:r>
                      <a:endParaRPr sz="1800">
                        <a:solidFill>
                          <a:srgbClr val="974806"/>
                        </a:solidFill>
                        <a:latin typeface="Times New Roman"/>
                        <a:ea typeface="Times New Roman"/>
                        <a:cs typeface="Times New Roman"/>
                        <a:sym typeface="Times New Roman"/>
                      </a:endParaRPr>
                    </a:p>
                  </a:txBody>
                  <a:tcPr marT="45725" marB="45725" marR="91450" marL="91450" anchor="ctr"/>
                </a:tc>
              </a:tr>
              <a:tr h="622650">
                <a:tc>
                  <a:txBody>
                    <a:bodyPr/>
                    <a:lstStyle/>
                    <a:p>
                      <a:pPr indent="0" lvl="0" marL="0" marR="0" rtl="0" algn="l">
                        <a:spcBef>
                          <a:spcPts val="0"/>
                        </a:spcBef>
                        <a:spcAft>
                          <a:spcPts val="0"/>
                        </a:spcAft>
                        <a:buNone/>
                      </a:pPr>
                      <a:r>
                        <a:rPr lang="en-US" sz="1800">
                          <a:solidFill>
                            <a:srgbClr val="974806"/>
                          </a:solidFill>
                          <a:latin typeface="Times New Roman"/>
                          <a:ea typeface="Times New Roman"/>
                          <a:cs typeface="Times New Roman"/>
                          <a:sym typeface="Times New Roman"/>
                        </a:rPr>
                        <a:t>Media Services </a:t>
                      </a:r>
                      <a:endParaRPr sz="1800">
                        <a:solidFill>
                          <a:srgbClr val="974806"/>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l">
                        <a:lnSpc>
                          <a:spcPct val="100000"/>
                        </a:lnSpc>
                        <a:spcBef>
                          <a:spcPts val="0"/>
                        </a:spcBef>
                        <a:spcAft>
                          <a:spcPts val="0"/>
                        </a:spcAft>
                        <a:buClr>
                          <a:srgbClr val="974806"/>
                        </a:buClr>
                        <a:buSzPts val="1800"/>
                        <a:buFont typeface="Times New Roman"/>
                        <a:buNone/>
                      </a:pPr>
                      <a:r>
                        <a:rPr lang="en-US" sz="1800">
                          <a:solidFill>
                            <a:srgbClr val="974806"/>
                          </a:solidFill>
                          <a:latin typeface="Times New Roman"/>
                          <a:ea typeface="Times New Roman"/>
                          <a:cs typeface="Times New Roman"/>
                          <a:sym typeface="Times New Roman"/>
                        </a:rPr>
                        <a:t>Monday ~ Friday 08:10 – 19:00</a:t>
                      </a:r>
                      <a:br>
                        <a:rPr lang="en-US" sz="1800">
                          <a:solidFill>
                            <a:srgbClr val="974806"/>
                          </a:solidFill>
                          <a:latin typeface="Times New Roman"/>
                          <a:ea typeface="Times New Roman"/>
                          <a:cs typeface="Times New Roman"/>
                          <a:sym typeface="Times New Roman"/>
                        </a:rPr>
                      </a:br>
                      <a:r>
                        <a:rPr lang="en-US" sz="1800">
                          <a:solidFill>
                            <a:srgbClr val="974806"/>
                          </a:solidFill>
                          <a:latin typeface="Times New Roman"/>
                          <a:ea typeface="Times New Roman"/>
                          <a:cs typeface="Times New Roman"/>
                          <a:sym typeface="Times New Roman"/>
                        </a:rPr>
                        <a:t>Saturday &amp; Sunday Closed</a:t>
                      </a:r>
                      <a:endParaRPr/>
                    </a:p>
                  </a:txBody>
                  <a:tcPr marT="45725" marB="45725" marR="91450" marL="91450" anchor="ctr"/>
                </a:tc>
              </a:tr>
            </a:tbl>
          </a:graphicData>
        </a:graphic>
      </p:graphicFrame>
      <p:graphicFrame>
        <p:nvGraphicFramePr>
          <p:cNvPr id="1224" name="Google Shape;1224;g28ebc4d7a09_0_215"/>
          <p:cNvGraphicFramePr/>
          <p:nvPr/>
        </p:nvGraphicFramePr>
        <p:xfrm>
          <a:off x="911304" y="5262756"/>
          <a:ext cx="3000000" cy="3000000"/>
        </p:xfrm>
        <a:graphic>
          <a:graphicData uri="http://schemas.openxmlformats.org/drawingml/2006/table">
            <a:tbl>
              <a:tblPr bandRow="1" firstRow="1">
                <a:noFill/>
                <a:tableStyleId>{7842A4F9-BD96-448B-B929-5F76E9D73EB6}</a:tableStyleId>
              </a:tblPr>
              <a:tblGrid>
                <a:gridCol w="2786125"/>
                <a:gridCol w="5949675"/>
              </a:tblGrid>
              <a:tr h="370850">
                <a:tc>
                  <a:txBody>
                    <a:bodyPr/>
                    <a:lstStyle/>
                    <a:p>
                      <a:pPr indent="0" lvl="0" marL="0" marR="0" rtl="0" algn="l">
                        <a:spcBef>
                          <a:spcPts val="0"/>
                        </a:spcBef>
                        <a:spcAft>
                          <a:spcPts val="0"/>
                        </a:spcAft>
                        <a:buNone/>
                      </a:pPr>
                      <a:r>
                        <a:rPr lang="en-US" sz="1800">
                          <a:solidFill>
                            <a:srgbClr val="4F6128"/>
                          </a:solidFill>
                          <a:latin typeface="Times New Roman"/>
                          <a:ea typeface="Times New Roman"/>
                          <a:cs typeface="Times New Roman"/>
                          <a:sym typeface="Times New Roman"/>
                        </a:rPr>
                        <a:t>Library</a:t>
                      </a:r>
                      <a:endParaRPr sz="1800">
                        <a:solidFill>
                          <a:srgbClr val="4F6128"/>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l">
                        <a:spcBef>
                          <a:spcPts val="0"/>
                        </a:spcBef>
                        <a:spcAft>
                          <a:spcPts val="0"/>
                        </a:spcAft>
                        <a:buNone/>
                      </a:pPr>
                      <a:r>
                        <a:rPr lang="en-US" sz="1800">
                          <a:solidFill>
                            <a:srgbClr val="4F6128"/>
                          </a:solidFill>
                          <a:latin typeface="Times New Roman"/>
                          <a:ea typeface="Times New Roman"/>
                          <a:cs typeface="Times New Roman"/>
                          <a:sym typeface="Times New Roman"/>
                        </a:rPr>
                        <a:t>Monday ~Friday  08:10 – 17:00</a:t>
                      </a:r>
                      <a:endParaRPr/>
                    </a:p>
                    <a:p>
                      <a:pPr indent="0" lvl="0" marL="0" marR="0" rtl="0" algn="l">
                        <a:lnSpc>
                          <a:spcPct val="100000"/>
                        </a:lnSpc>
                        <a:spcBef>
                          <a:spcPts val="0"/>
                        </a:spcBef>
                        <a:spcAft>
                          <a:spcPts val="0"/>
                        </a:spcAft>
                        <a:buClr>
                          <a:srgbClr val="4F6128"/>
                        </a:buClr>
                        <a:buSzPts val="1800"/>
                        <a:buFont typeface="Times New Roman"/>
                        <a:buNone/>
                      </a:pPr>
                      <a:r>
                        <a:rPr lang="en-US" sz="1800">
                          <a:solidFill>
                            <a:srgbClr val="4F6128"/>
                          </a:solidFill>
                          <a:latin typeface="Times New Roman"/>
                          <a:ea typeface="Times New Roman"/>
                          <a:cs typeface="Times New Roman"/>
                          <a:sym typeface="Times New Roman"/>
                        </a:rPr>
                        <a:t>Saturday &amp; Sunday  closed</a:t>
                      </a:r>
                      <a:endParaRPr sz="1800">
                        <a:solidFill>
                          <a:srgbClr val="4F6128"/>
                        </a:solidFill>
                        <a:latin typeface="Times New Roman"/>
                        <a:ea typeface="Times New Roman"/>
                        <a:cs typeface="Times New Roman"/>
                        <a:sym typeface="Times New Roman"/>
                      </a:endParaRPr>
                    </a:p>
                  </a:txBody>
                  <a:tcPr marT="45725" marB="45725" marR="91450" marL="91450" anchor="ctr"/>
                </a:tc>
              </a:tr>
              <a:tr h="370850">
                <a:tc>
                  <a:txBody>
                    <a:bodyPr/>
                    <a:lstStyle/>
                    <a:p>
                      <a:pPr indent="0" lvl="0" marL="0" marR="0" rtl="0" algn="l">
                        <a:spcBef>
                          <a:spcPts val="0"/>
                        </a:spcBef>
                        <a:spcAft>
                          <a:spcPts val="0"/>
                        </a:spcAft>
                        <a:buNone/>
                      </a:pPr>
                      <a:r>
                        <a:rPr lang="en-US" sz="1800">
                          <a:solidFill>
                            <a:srgbClr val="4F6128"/>
                          </a:solidFill>
                          <a:latin typeface="Times New Roman"/>
                          <a:ea typeface="Times New Roman"/>
                          <a:cs typeface="Times New Roman"/>
                          <a:sym typeface="Times New Roman"/>
                        </a:rPr>
                        <a:t>Media Services </a:t>
                      </a:r>
                      <a:endParaRPr sz="1800">
                        <a:solidFill>
                          <a:srgbClr val="4F6128"/>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l">
                        <a:lnSpc>
                          <a:spcPct val="100000"/>
                        </a:lnSpc>
                        <a:spcBef>
                          <a:spcPts val="0"/>
                        </a:spcBef>
                        <a:spcAft>
                          <a:spcPts val="0"/>
                        </a:spcAft>
                        <a:buClr>
                          <a:srgbClr val="4F6128"/>
                        </a:buClr>
                        <a:buSzPts val="1800"/>
                        <a:buFont typeface="Times New Roman"/>
                        <a:buNone/>
                      </a:pPr>
                      <a:r>
                        <a:rPr lang="en-US" sz="1800">
                          <a:solidFill>
                            <a:srgbClr val="4F6128"/>
                          </a:solidFill>
                          <a:latin typeface="Times New Roman"/>
                          <a:ea typeface="Times New Roman"/>
                          <a:cs typeface="Times New Roman"/>
                          <a:sym typeface="Times New Roman"/>
                        </a:rPr>
                        <a:t>Monday ~ Friday 08:10 – 17:00</a:t>
                      </a:r>
                      <a:br>
                        <a:rPr lang="en-US" sz="1800">
                          <a:solidFill>
                            <a:srgbClr val="4F6128"/>
                          </a:solidFill>
                          <a:latin typeface="Times New Roman"/>
                          <a:ea typeface="Times New Roman"/>
                          <a:cs typeface="Times New Roman"/>
                          <a:sym typeface="Times New Roman"/>
                        </a:rPr>
                      </a:br>
                      <a:r>
                        <a:rPr lang="en-US" sz="1800">
                          <a:solidFill>
                            <a:srgbClr val="4F6128"/>
                          </a:solidFill>
                          <a:latin typeface="Times New Roman"/>
                          <a:ea typeface="Times New Roman"/>
                          <a:cs typeface="Times New Roman"/>
                          <a:sym typeface="Times New Roman"/>
                        </a:rPr>
                        <a:t>Saturday &amp; Sunday closed</a:t>
                      </a:r>
                      <a:endParaRPr/>
                    </a:p>
                  </a:txBody>
                  <a:tcPr marT="45725" marB="45725" marR="91450" marL="91450" anchor="ctr"/>
                </a:tc>
              </a:tr>
            </a:tbl>
          </a:graphicData>
        </a:graphic>
      </p:graphicFrame>
      <p:sp>
        <p:nvSpPr>
          <p:cNvPr id="1225" name="Google Shape;1225;g28ebc4d7a09_0_215"/>
          <p:cNvSpPr txBox="1"/>
          <p:nvPr>
            <p:ph type="title"/>
          </p:nvPr>
        </p:nvSpPr>
        <p:spPr>
          <a:xfrm>
            <a:off x="0" y="16778"/>
            <a:ext cx="16251900" cy="1069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lt1"/>
              </a:buClr>
              <a:buSzPts val="4800"/>
              <a:buFont typeface="Arial Black"/>
              <a:buNone/>
            </a:pPr>
            <a:r>
              <a:rPr b="1" i="0" lang="en-US" sz="4800" u="none" cap="none" strike="noStrike">
                <a:solidFill>
                  <a:schemeClr val="lt1"/>
                </a:solidFill>
                <a:latin typeface="Arial Black"/>
                <a:ea typeface="Arial Black"/>
                <a:cs typeface="Arial Black"/>
                <a:sym typeface="Arial Black"/>
              </a:rPr>
              <a:t>Opening Hours</a:t>
            </a:r>
            <a:endParaRPr b="1" i="0" sz="4800" u="none" cap="none" strike="noStrike">
              <a:solidFill>
                <a:schemeClr val="lt1"/>
              </a:solidFill>
              <a:latin typeface="Calibri"/>
              <a:ea typeface="Calibri"/>
              <a:cs typeface="Calibri"/>
              <a:sym typeface="Calibri"/>
            </a:endParaRPr>
          </a:p>
        </p:txBody>
      </p:sp>
      <p:sp>
        <p:nvSpPr>
          <p:cNvPr id="1226" name="Google Shape;1226;g28ebc4d7a09_0_215"/>
          <p:cNvSpPr txBox="1"/>
          <p:nvPr/>
        </p:nvSpPr>
        <p:spPr>
          <a:xfrm>
            <a:off x="916192" y="1174850"/>
            <a:ext cx="3360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Main Campus</a:t>
            </a:r>
            <a:endParaRPr b="1" sz="2400">
              <a:solidFill>
                <a:schemeClr val="dk1"/>
              </a:solidFill>
              <a:latin typeface="Calibri"/>
              <a:ea typeface="Calibri"/>
              <a:cs typeface="Calibri"/>
              <a:sym typeface="Calibri"/>
            </a:endParaRPr>
          </a:p>
        </p:txBody>
      </p:sp>
      <p:sp>
        <p:nvSpPr>
          <p:cNvPr id="1227" name="Google Shape;1227;g28ebc4d7a09_0_215"/>
          <p:cNvSpPr txBox="1"/>
          <p:nvPr/>
        </p:nvSpPr>
        <p:spPr>
          <a:xfrm>
            <a:off x="908183" y="2842506"/>
            <a:ext cx="3360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Medical Campus</a:t>
            </a:r>
            <a:endParaRPr b="1" sz="2400">
              <a:solidFill>
                <a:schemeClr val="dk1"/>
              </a:solidFill>
              <a:latin typeface="Calibri"/>
              <a:ea typeface="Calibri"/>
              <a:cs typeface="Calibri"/>
              <a:sym typeface="Calibri"/>
            </a:endParaRPr>
          </a:p>
        </p:txBody>
      </p:sp>
      <p:sp>
        <p:nvSpPr>
          <p:cNvPr id="1228" name="Google Shape;1228;g28ebc4d7a09_0_215"/>
          <p:cNvSpPr txBox="1"/>
          <p:nvPr/>
        </p:nvSpPr>
        <p:spPr>
          <a:xfrm>
            <a:off x="908183" y="4829552"/>
            <a:ext cx="4227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International College</a:t>
            </a:r>
            <a:endParaRPr b="1" sz="2400">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sp>
        <p:nvSpPr>
          <p:cNvPr id="1233" name="Google Shape;1233;g28ebc4d7a09_0_676"/>
          <p:cNvSpPr txBox="1"/>
          <p:nvPr>
            <p:ph type="title"/>
          </p:nvPr>
        </p:nvSpPr>
        <p:spPr>
          <a:xfrm>
            <a:off x="0" y="17463"/>
            <a:ext cx="12190500" cy="10683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4400"/>
              <a:buFont typeface="Arial"/>
              <a:buNone/>
            </a:pPr>
            <a:r>
              <a:rPr lang="en-US"/>
              <a:t> </a:t>
            </a:r>
            <a:endParaRPr/>
          </a:p>
        </p:txBody>
      </p:sp>
      <p:sp>
        <p:nvSpPr>
          <p:cNvPr id="1234" name="Google Shape;1234;g28ebc4d7a09_0_676"/>
          <p:cNvSpPr txBox="1"/>
          <p:nvPr/>
        </p:nvSpPr>
        <p:spPr>
          <a:xfrm>
            <a:off x="2663608" y="193554"/>
            <a:ext cx="6863100" cy="716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800">
                <a:solidFill>
                  <a:srgbClr val="FFFFFF"/>
                </a:solidFill>
                <a:latin typeface="Microsoft JhengHei"/>
                <a:ea typeface="Microsoft JhengHei"/>
                <a:cs typeface="Microsoft JhengHei"/>
                <a:sym typeface="Microsoft JhengHei"/>
              </a:rPr>
              <a:t>開館時間</a:t>
            </a:r>
            <a:endParaRPr b="1" sz="4800">
              <a:solidFill>
                <a:srgbClr val="FFFFFF"/>
              </a:solidFill>
              <a:latin typeface="Calibri"/>
              <a:ea typeface="Calibri"/>
              <a:cs typeface="Calibri"/>
              <a:sym typeface="Calibri"/>
            </a:endParaRPr>
          </a:p>
        </p:txBody>
      </p:sp>
      <p:sp>
        <p:nvSpPr>
          <p:cNvPr id="1235" name="Google Shape;1235;g28ebc4d7a09_0_676"/>
          <p:cNvSpPr txBox="1"/>
          <p:nvPr/>
        </p:nvSpPr>
        <p:spPr>
          <a:xfrm>
            <a:off x="615870" y="1412875"/>
            <a:ext cx="10869900" cy="4267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974806"/>
              </a:buClr>
              <a:buSzPts val="3200"/>
              <a:buFont typeface="DFKai-SB"/>
              <a:buNone/>
            </a:pPr>
            <a:r>
              <a:rPr b="1" lang="en-US" sz="3200">
                <a:solidFill>
                  <a:srgbClr val="974806"/>
                </a:solidFill>
                <a:latin typeface="DFKai-SB"/>
                <a:ea typeface="DFKai-SB"/>
                <a:cs typeface="DFKai-SB"/>
                <a:sym typeface="DFKai-SB"/>
              </a:rPr>
              <a:t>  </a:t>
            </a:r>
            <a:r>
              <a:rPr b="1" lang="en-US" sz="3200">
                <a:solidFill>
                  <a:schemeClr val="dk1"/>
                </a:solidFill>
                <a:latin typeface="DFKai-SB"/>
                <a:ea typeface="DFKai-SB"/>
                <a:cs typeface="DFKai-SB"/>
                <a:sym typeface="DFKai-SB"/>
              </a:rPr>
              <a:t>參考諮詢 </a:t>
            </a:r>
            <a:r>
              <a:rPr lang="en-US" sz="3200">
                <a:solidFill>
                  <a:srgbClr val="FFFFFF"/>
                </a:solidFill>
                <a:latin typeface="DFKai-SB"/>
                <a:ea typeface="DFKai-SB"/>
                <a:cs typeface="DFKai-SB"/>
                <a:sym typeface="DFKai-SB"/>
              </a:rPr>
              <a:t>Services</a:t>
            </a:r>
            <a:endParaRPr sz="2000">
              <a:solidFill>
                <a:srgbClr val="FFFFFF"/>
              </a:solidFill>
              <a:latin typeface="DFKai-SB"/>
              <a:ea typeface="DFKai-SB"/>
              <a:cs typeface="DFKai-SB"/>
              <a:sym typeface="DFKai-SB"/>
            </a:endParaRPr>
          </a:p>
          <a:p>
            <a:pPr indent="0" lvl="0" marL="0" marR="0" rtl="0" algn="l">
              <a:spcBef>
                <a:spcPts val="640"/>
              </a:spcBef>
              <a:spcAft>
                <a:spcPts val="0"/>
              </a:spcAft>
              <a:buClr>
                <a:schemeClr val="lt1"/>
              </a:buClr>
              <a:buSzPts val="3200"/>
              <a:buFont typeface="Calibri"/>
              <a:buNone/>
            </a:pPr>
            <a:r>
              <a:t/>
            </a:r>
            <a:endParaRPr sz="3200">
              <a:solidFill>
                <a:srgbClr val="FFFFFF"/>
              </a:solidFill>
              <a:latin typeface="DFKai-SB"/>
              <a:ea typeface="DFKai-SB"/>
              <a:cs typeface="DFKai-SB"/>
              <a:sym typeface="DFKai-SB"/>
            </a:endParaRPr>
          </a:p>
          <a:p>
            <a:pPr indent="0" lvl="0" marL="0" marR="0" rtl="0" algn="l">
              <a:spcBef>
                <a:spcPts val="480"/>
              </a:spcBef>
              <a:spcAft>
                <a:spcPts val="0"/>
              </a:spcAft>
              <a:buClr>
                <a:schemeClr val="lt1"/>
              </a:buClr>
              <a:buSzPts val="2400"/>
              <a:buFont typeface="Calibri"/>
              <a:buNone/>
            </a:pPr>
            <a:r>
              <a:t/>
            </a:r>
            <a:endParaRPr sz="2400">
              <a:solidFill>
                <a:srgbClr val="FFFFFF"/>
              </a:solidFill>
              <a:latin typeface="DFKai-SB"/>
              <a:ea typeface="DFKai-SB"/>
              <a:cs typeface="DFKai-SB"/>
              <a:sym typeface="DFKai-SB"/>
            </a:endParaRPr>
          </a:p>
          <a:p>
            <a:pPr indent="0" lvl="0" marL="0" marR="0" rtl="0" algn="l">
              <a:spcBef>
                <a:spcPts val="640"/>
              </a:spcBef>
              <a:spcAft>
                <a:spcPts val="0"/>
              </a:spcAft>
              <a:buClr>
                <a:srgbClr val="974806"/>
              </a:buClr>
              <a:buSzPts val="3200"/>
              <a:buFont typeface="DFKai-SB"/>
              <a:buNone/>
            </a:pPr>
            <a:r>
              <a:rPr b="1" lang="en-US" sz="3200">
                <a:solidFill>
                  <a:srgbClr val="974806"/>
                </a:solidFill>
                <a:latin typeface="DFKai-SB"/>
                <a:ea typeface="DFKai-SB"/>
                <a:cs typeface="DFKai-SB"/>
                <a:sym typeface="DFKai-SB"/>
              </a:rPr>
              <a:t>  </a:t>
            </a:r>
            <a:r>
              <a:rPr b="1" lang="en-US" sz="3200">
                <a:solidFill>
                  <a:schemeClr val="dk1"/>
                </a:solidFill>
                <a:latin typeface="DFKai-SB"/>
                <a:ea typeface="DFKai-SB"/>
                <a:cs typeface="DFKai-SB"/>
                <a:sym typeface="DFKai-SB"/>
              </a:rPr>
              <a:t>自修室</a:t>
            </a:r>
            <a:endParaRPr/>
          </a:p>
        </p:txBody>
      </p:sp>
      <p:graphicFrame>
        <p:nvGraphicFramePr>
          <p:cNvPr id="1236" name="Google Shape;1236;g28ebc4d7a09_0_676"/>
          <p:cNvGraphicFramePr/>
          <p:nvPr/>
        </p:nvGraphicFramePr>
        <p:xfrm>
          <a:off x="1213083" y="2060848"/>
          <a:ext cx="3000000" cy="3000000"/>
        </p:xfrm>
        <a:graphic>
          <a:graphicData uri="http://schemas.openxmlformats.org/drawingml/2006/table">
            <a:tbl>
              <a:tblPr bandRow="1" firstRow="1">
                <a:noFill/>
                <a:tableStyleId>{5B0BCCBF-5F74-4F6B-BDBE-47A98CCD5D8B}</a:tableStyleId>
              </a:tblPr>
              <a:tblGrid>
                <a:gridCol w="7007850"/>
              </a:tblGrid>
              <a:tr h="370850">
                <a:tc>
                  <a:txBody>
                    <a:bodyPr/>
                    <a:lstStyle/>
                    <a:p>
                      <a:pPr indent="0" lvl="0" marL="0" marR="0" rtl="0" algn="ctr">
                        <a:lnSpc>
                          <a:spcPct val="100000"/>
                        </a:lnSpc>
                        <a:spcBef>
                          <a:spcPts val="0"/>
                        </a:spcBef>
                        <a:spcAft>
                          <a:spcPts val="0"/>
                        </a:spcAft>
                        <a:buClr>
                          <a:schemeClr val="dk1"/>
                        </a:buClr>
                        <a:buSzPts val="2000"/>
                        <a:buFont typeface="Times New Roman"/>
                        <a:buNone/>
                      </a:pPr>
                      <a:r>
                        <a:rPr lang="en-US" sz="2000">
                          <a:latin typeface="Times New Roman"/>
                          <a:ea typeface="Times New Roman"/>
                          <a:cs typeface="Times New Roman"/>
                          <a:sym typeface="Times New Roman"/>
                        </a:rPr>
                        <a:t>一~五 08:10 – 17:00</a:t>
                      </a:r>
                      <a:endParaRPr b="0" sz="2000">
                        <a:latin typeface="Times New Roman"/>
                        <a:ea typeface="Times New Roman"/>
                        <a:cs typeface="Times New Roman"/>
                        <a:sym typeface="Times New Roman"/>
                      </a:endParaRPr>
                    </a:p>
                  </a:txBody>
                  <a:tcPr marT="45725" marB="45725" marR="91450" marL="91450"/>
                </a:tc>
              </a:tr>
              <a:tr h="370850">
                <a:tc>
                  <a:txBody>
                    <a:bodyPr/>
                    <a:lstStyle/>
                    <a:p>
                      <a:pPr indent="0" lvl="0" marL="0" marR="0" rtl="0" algn="ctr">
                        <a:lnSpc>
                          <a:spcPct val="100000"/>
                        </a:lnSpc>
                        <a:spcBef>
                          <a:spcPts val="0"/>
                        </a:spcBef>
                        <a:spcAft>
                          <a:spcPts val="0"/>
                        </a:spcAft>
                        <a:buClr>
                          <a:schemeClr val="dk1"/>
                        </a:buClr>
                        <a:buSzPts val="2000"/>
                        <a:buFont typeface="Times New Roman"/>
                        <a:buNone/>
                      </a:pPr>
                      <a:r>
                        <a:rPr b="1" lang="en-US" sz="2000">
                          <a:latin typeface="Times New Roman"/>
                          <a:ea typeface="Times New Roman"/>
                          <a:cs typeface="Times New Roman"/>
                          <a:sym typeface="Times New Roman"/>
                        </a:rPr>
                        <a:t>六、日</a:t>
                      </a:r>
                      <a:r>
                        <a:rPr lang="en-US" sz="2000">
                          <a:latin typeface="Times New Roman"/>
                          <a:ea typeface="Times New Roman"/>
                          <a:cs typeface="Times New Roman"/>
                          <a:sym typeface="Times New Roman"/>
                        </a:rPr>
                        <a:t> </a:t>
                      </a:r>
                      <a:r>
                        <a:rPr b="1" lang="en-US" sz="2000">
                          <a:latin typeface="Times New Roman"/>
                          <a:ea typeface="Times New Roman"/>
                          <a:cs typeface="Times New Roman"/>
                          <a:sym typeface="Times New Roman"/>
                        </a:rPr>
                        <a:t>Closed</a:t>
                      </a:r>
                      <a:endParaRPr b="1" sz="2000">
                        <a:latin typeface="Times New Roman"/>
                        <a:ea typeface="Times New Roman"/>
                        <a:cs typeface="Times New Roman"/>
                        <a:sym typeface="Times New Roman"/>
                      </a:endParaRPr>
                    </a:p>
                  </a:txBody>
                  <a:tcPr marT="45725" marB="45725" marR="91450" marL="91450"/>
                </a:tc>
              </a:tr>
            </a:tbl>
          </a:graphicData>
        </a:graphic>
      </p:graphicFrame>
      <p:graphicFrame>
        <p:nvGraphicFramePr>
          <p:cNvPr id="1237" name="Google Shape;1237;g28ebc4d7a09_0_676"/>
          <p:cNvGraphicFramePr/>
          <p:nvPr/>
        </p:nvGraphicFramePr>
        <p:xfrm>
          <a:off x="1197639" y="3645024"/>
          <a:ext cx="3000000" cy="3000000"/>
        </p:xfrm>
        <a:graphic>
          <a:graphicData uri="http://schemas.openxmlformats.org/drawingml/2006/table">
            <a:tbl>
              <a:tblPr bandRow="1" firstRow="1">
                <a:gradFill>
                  <a:gsLst>
                    <a:gs pos="0">
                      <a:srgbClr val="C8B2E9"/>
                    </a:gs>
                    <a:gs pos="35000">
                      <a:srgbClr val="D6CAED"/>
                    </a:gs>
                    <a:gs pos="100000">
                      <a:srgbClr val="EFE8FA"/>
                    </a:gs>
                  </a:gsLst>
                  <a:lin ang="16200038" scaled="0"/>
                </a:gradFill>
                <a:tableStyleId>{1681027F-A958-4C2E-AB67-07F8CD991A45}</a:tableStyleId>
              </a:tblPr>
              <a:tblGrid>
                <a:gridCol w="4223900"/>
                <a:gridCol w="5951875"/>
              </a:tblGrid>
              <a:tr h="370850">
                <a:tc>
                  <a:txBody>
                    <a:bodyPr/>
                    <a:lstStyle/>
                    <a:p>
                      <a:pPr indent="0" lvl="0" marL="0" marR="0" rtl="0" algn="ctr">
                        <a:lnSpc>
                          <a:spcPct val="100000"/>
                        </a:lnSpc>
                        <a:spcBef>
                          <a:spcPts val="0"/>
                        </a:spcBef>
                        <a:spcAft>
                          <a:spcPts val="0"/>
                        </a:spcAft>
                        <a:buClr>
                          <a:schemeClr val="dk1"/>
                        </a:buClr>
                        <a:buSzPts val="2000"/>
                        <a:buFont typeface="Times New Roman"/>
                        <a:buNone/>
                      </a:pPr>
                      <a:r>
                        <a:rPr lang="en-US" sz="2000">
                          <a:latin typeface="Times New Roman"/>
                          <a:ea typeface="Times New Roman"/>
                          <a:cs typeface="Times New Roman"/>
                          <a:sym typeface="Times New Roman"/>
                        </a:rPr>
                        <a:t>總館</a:t>
                      </a:r>
                      <a:endParaRPr sz="2000">
                        <a:solidFill>
                          <a:schemeClr val="dk1"/>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000"/>
                        <a:buFont typeface="Times New Roman"/>
                        <a:buNone/>
                      </a:pPr>
                      <a:r>
                        <a:rPr lang="en-US" sz="2000">
                          <a:latin typeface="Times New Roman"/>
                          <a:ea typeface="Times New Roman"/>
                          <a:cs typeface="Times New Roman"/>
                          <a:sym typeface="Times New Roman"/>
                        </a:rPr>
                        <a:t>一~日 08:00 – 23:00</a:t>
                      </a:r>
                      <a:endParaRPr sz="2000">
                        <a:solidFill>
                          <a:schemeClr val="dk1"/>
                        </a:solidFill>
                        <a:latin typeface="Times New Roman"/>
                        <a:ea typeface="Times New Roman"/>
                        <a:cs typeface="Times New Roman"/>
                        <a:sym typeface="Times New Roman"/>
                      </a:endParaRPr>
                    </a:p>
                  </a:txBody>
                  <a:tcPr marT="45725" marB="45725" marR="91450" marL="91450" anchor="ctr"/>
                </a:tc>
              </a:tr>
              <a:tr h="370850">
                <a:tc>
                  <a:txBody>
                    <a:bodyPr/>
                    <a:lstStyle/>
                    <a:p>
                      <a:pPr indent="0" lvl="0" marL="0" marR="0" rtl="0" algn="ctr">
                        <a:lnSpc>
                          <a:spcPct val="100000"/>
                        </a:lnSpc>
                        <a:spcBef>
                          <a:spcPts val="0"/>
                        </a:spcBef>
                        <a:spcAft>
                          <a:spcPts val="0"/>
                        </a:spcAft>
                        <a:buClr>
                          <a:schemeClr val="dk1"/>
                        </a:buClr>
                        <a:buSzPts val="2000"/>
                        <a:buFont typeface="Times New Roman"/>
                        <a:buNone/>
                      </a:pPr>
                      <a:r>
                        <a:rPr lang="en-US" sz="2000">
                          <a:latin typeface="Times New Roman"/>
                          <a:ea typeface="Times New Roman"/>
                          <a:cs typeface="Times New Roman"/>
                          <a:sym typeface="Times New Roman"/>
                        </a:rPr>
                        <a:t>醫學分館</a:t>
                      </a:r>
                      <a:endParaRPr sz="2000">
                        <a:solidFill>
                          <a:schemeClr val="dk1"/>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000"/>
                        <a:buFont typeface="Times New Roman"/>
                        <a:buNone/>
                      </a:pPr>
                      <a:r>
                        <a:rPr lang="en-US" sz="2000">
                          <a:latin typeface="Times New Roman"/>
                          <a:ea typeface="Times New Roman"/>
                          <a:cs typeface="Times New Roman"/>
                          <a:sym typeface="Times New Roman"/>
                        </a:rPr>
                        <a:t>一~日 08:00 – 24:00</a:t>
                      </a:r>
                      <a:endParaRPr sz="2000">
                        <a:solidFill>
                          <a:schemeClr val="dk1"/>
                        </a:solidFill>
                        <a:latin typeface="Times New Roman"/>
                        <a:ea typeface="Times New Roman"/>
                        <a:cs typeface="Times New Roman"/>
                        <a:sym typeface="Times New Roman"/>
                      </a:endParaRPr>
                    </a:p>
                  </a:txBody>
                  <a:tcPr marT="45725" marB="45725" marR="91450" marL="91450" anchor="ctr"/>
                </a:tc>
              </a:tr>
              <a:tr h="370850">
                <a:tc>
                  <a:txBody>
                    <a:bodyPr/>
                    <a:lstStyle/>
                    <a:p>
                      <a:pPr indent="0" lvl="0" marL="0" marR="0" rtl="0" algn="ctr">
                        <a:lnSpc>
                          <a:spcPct val="100000"/>
                        </a:lnSpc>
                        <a:spcBef>
                          <a:spcPts val="0"/>
                        </a:spcBef>
                        <a:spcAft>
                          <a:spcPts val="0"/>
                        </a:spcAft>
                        <a:buClr>
                          <a:schemeClr val="dk1"/>
                        </a:buClr>
                        <a:buSzPts val="2000"/>
                        <a:buFont typeface="Times New Roman"/>
                        <a:buNone/>
                      </a:pPr>
                      <a:r>
                        <a:rPr lang="en-US" sz="2000">
                          <a:latin typeface="Times New Roman"/>
                          <a:ea typeface="Times New Roman"/>
                          <a:cs typeface="Times New Roman"/>
                          <a:sym typeface="Times New Roman"/>
                        </a:rPr>
                        <a:t>國際分館</a:t>
                      </a:r>
                      <a:endParaRPr sz="2000">
                        <a:solidFill>
                          <a:schemeClr val="dk1"/>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000"/>
                        <a:buFont typeface="Times New Roman"/>
                        <a:buNone/>
                      </a:pPr>
                      <a:r>
                        <a:rPr lang="en-US" sz="2000">
                          <a:latin typeface="Times New Roman"/>
                          <a:ea typeface="Times New Roman"/>
                          <a:cs typeface="Times New Roman"/>
                          <a:sym typeface="Times New Roman"/>
                        </a:rPr>
                        <a:t>一~五 08:00 – </a:t>
                      </a:r>
                      <a:r>
                        <a:rPr lang="en-US" sz="2000">
                          <a:solidFill>
                            <a:srgbClr val="FFFF00"/>
                          </a:solidFill>
                          <a:latin typeface="Times New Roman"/>
                          <a:ea typeface="Times New Roman"/>
                          <a:cs typeface="Times New Roman"/>
                          <a:sym typeface="Times New Roman"/>
                        </a:rPr>
                        <a:t>18:00</a:t>
                      </a:r>
                      <a:br>
                        <a:rPr lang="en-US" sz="2000">
                          <a:solidFill>
                            <a:srgbClr val="FFFF00"/>
                          </a:solidFill>
                          <a:latin typeface="Times New Roman"/>
                          <a:ea typeface="Times New Roman"/>
                          <a:cs typeface="Times New Roman"/>
                          <a:sym typeface="Times New Roman"/>
                        </a:rPr>
                      </a:br>
                      <a:r>
                        <a:rPr lang="en-US" sz="2000">
                          <a:latin typeface="Times New Roman"/>
                          <a:ea typeface="Times New Roman"/>
                          <a:cs typeface="Times New Roman"/>
                          <a:sym typeface="Times New Roman"/>
                        </a:rPr>
                        <a:t>六、日 Closed</a:t>
                      </a:r>
                      <a:endParaRPr sz="2000">
                        <a:solidFill>
                          <a:schemeClr val="dk1"/>
                        </a:solidFill>
                        <a:latin typeface="Times New Roman"/>
                        <a:ea typeface="Times New Roman"/>
                        <a:cs typeface="Times New Roman"/>
                        <a:sym typeface="Times New Roman"/>
                      </a:endParaRPr>
                    </a:p>
                  </a:txBody>
                  <a:tcPr marT="45725" marB="45725" marR="91450" marL="91450" anchor="ctr"/>
                </a:tc>
              </a:tr>
            </a:tbl>
          </a:graphicData>
        </a:graphic>
      </p:graphicFrame>
      <p:sp>
        <p:nvSpPr>
          <p:cNvPr id="1238" name="Google Shape;1238;g28ebc4d7a09_0_676"/>
          <p:cNvSpPr txBox="1"/>
          <p:nvPr/>
        </p:nvSpPr>
        <p:spPr>
          <a:xfrm>
            <a:off x="1212692" y="5445125"/>
            <a:ext cx="10273200" cy="8310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FF0000"/>
              </a:buClr>
              <a:buSzPts val="2400"/>
              <a:buFont typeface="Arial"/>
              <a:buChar char="•"/>
            </a:pPr>
            <a:r>
              <a:rPr b="1" lang="en-US" sz="2400">
                <a:solidFill>
                  <a:srgbClr val="FF0000"/>
                </a:solidFill>
                <a:latin typeface="DFKai-SB"/>
                <a:ea typeface="DFKai-SB"/>
                <a:cs typeface="DFKai-SB"/>
                <a:sym typeface="DFKai-SB"/>
              </a:rPr>
              <a:t>國定假日閉館</a:t>
            </a:r>
            <a:endParaRPr b="1" sz="2400">
              <a:solidFill>
                <a:srgbClr val="FF0000"/>
              </a:solidFill>
              <a:latin typeface="DFKai-SB"/>
              <a:ea typeface="DFKai-SB"/>
              <a:cs typeface="DFKai-SB"/>
              <a:sym typeface="DFKai-SB"/>
            </a:endParaRPr>
          </a:p>
          <a:p>
            <a:pPr indent="-285750" lvl="0" marL="285750" marR="0" rtl="0" algn="l">
              <a:spcBef>
                <a:spcPts val="0"/>
              </a:spcBef>
              <a:spcAft>
                <a:spcPts val="0"/>
              </a:spcAft>
              <a:buClr>
                <a:srgbClr val="FF0000"/>
              </a:buClr>
              <a:buSzPts val="2400"/>
              <a:buFont typeface="Arial"/>
              <a:buChar char="•"/>
            </a:pPr>
            <a:r>
              <a:rPr b="1" lang="en-US" sz="2400">
                <a:solidFill>
                  <a:srgbClr val="FF0000"/>
                </a:solidFill>
                <a:latin typeface="DFKai-SB"/>
                <a:ea typeface="DFKai-SB"/>
                <a:cs typeface="DFKai-SB"/>
                <a:sym typeface="DFKai-SB"/>
              </a:rPr>
              <a:t>連續假日及寒暑假另行公告</a:t>
            </a:r>
            <a:endParaRPr b="1" sz="2400">
              <a:solidFill>
                <a:srgbClr val="FF0000"/>
              </a:solidFill>
              <a:latin typeface="DFKai-SB"/>
              <a:ea typeface="DFKai-SB"/>
              <a:cs typeface="DFKai-SB"/>
              <a:sym typeface="DFKai-SB"/>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g28ebc4d7a09_0_309"/>
          <p:cNvSpPr txBox="1"/>
          <p:nvPr>
            <p:ph type="title"/>
          </p:nvPr>
        </p:nvSpPr>
        <p:spPr>
          <a:xfrm>
            <a:off x="0" y="16778"/>
            <a:ext cx="16251900" cy="10695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4400"/>
              <a:buFont typeface="Arial"/>
              <a:buNone/>
            </a:pPr>
            <a:r>
              <a:rPr lang="en-US"/>
              <a:t> </a:t>
            </a:r>
            <a:endParaRPr/>
          </a:p>
        </p:txBody>
      </p:sp>
      <p:sp>
        <p:nvSpPr>
          <p:cNvPr id="1244" name="Google Shape;1244;g28ebc4d7a09_0_309"/>
          <p:cNvSpPr txBox="1"/>
          <p:nvPr/>
        </p:nvSpPr>
        <p:spPr>
          <a:xfrm>
            <a:off x="2663608" y="193554"/>
            <a:ext cx="6863100" cy="7161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4800">
                <a:solidFill>
                  <a:schemeClr val="lt1"/>
                </a:solidFill>
                <a:latin typeface="Arial Black"/>
                <a:ea typeface="Arial Black"/>
                <a:cs typeface="Arial Black"/>
                <a:sym typeface="Arial Black"/>
              </a:rPr>
              <a:t>Opening Hours</a:t>
            </a:r>
            <a:endParaRPr b="1" sz="4800">
              <a:solidFill>
                <a:schemeClr val="lt1"/>
              </a:solidFill>
              <a:latin typeface="Calibri"/>
              <a:ea typeface="Calibri"/>
              <a:cs typeface="Calibri"/>
              <a:sym typeface="Calibri"/>
            </a:endParaRPr>
          </a:p>
        </p:txBody>
      </p:sp>
      <p:sp>
        <p:nvSpPr>
          <p:cNvPr id="1245" name="Google Shape;1245;g28ebc4d7a09_0_309"/>
          <p:cNvSpPr txBox="1"/>
          <p:nvPr/>
        </p:nvSpPr>
        <p:spPr>
          <a:xfrm>
            <a:off x="623310" y="1052736"/>
            <a:ext cx="10869900" cy="42672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200"/>
              <a:buFont typeface="Times New Roman"/>
              <a:buChar char="•"/>
            </a:pPr>
            <a:r>
              <a:rPr b="1" lang="en-US" sz="3200">
                <a:solidFill>
                  <a:schemeClr val="dk1"/>
                </a:solidFill>
                <a:latin typeface="Times New Roman"/>
                <a:ea typeface="Times New Roman"/>
                <a:cs typeface="Times New Roman"/>
                <a:sym typeface="Times New Roman"/>
              </a:rPr>
              <a:t>References and Information </a:t>
            </a:r>
            <a:r>
              <a:rPr lang="en-US" sz="3200">
                <a:solidFill>
                  <a:schemeClr val="lt1"/>
                </a:solidFill>
                <a:latin typeface="Arial"/>
                <a:ea typeface="Arial"/>
                <a:cs typeface="Arial"/>
                <a:sym typeface="Arial"/>
              </a:rPr>
              <a:t>Services</a:t>
            </a:r>
            <a:endParaRPr sz="2000">
              <a:solidFill>
                <a:schemeClr val="lt1"/>
              </a:solidFill>
              <a:latin typeface="Arial"/>
              <a:ea typeface="Arial"/>
              <a:cs typeface="Arial"/>
              <a:sym typeface="Arial"/>
            </a:endParaRPr>
          </a:p>
          <a:p>
            <a:pPr indent="0" lvl="0" marL="0" marR="0" rtl="0" algn="l">
              <a:spcBef>
                <a:spcPts val="640"/>
              </a:spcBef>
              <a:spcAft>
                <a:spcPts val="0"/>
              </a:spcAft>
              <a:buClr>
                <a:schemeClr val="lt1"/>
              </a:buClr>
              <a:buSzPts val="3200"/>
              <a:buFont typeface="Calibri"/>
              <a:buNone/>
            </a:pPr>
            <a:r>
              <a:t/>
            </a:r>
            <a:endParaRPr sz="3200">
              <a:solidFill>
                <a:schemeClr val="lt1"/>
              </a:solidFill>
              <a:latin typeface="Arial"/>
              <a:ea typeface="Arial"/>
              <a:cs typeface="Arial"/>
              <a:sym typeface="Arial"/>
            </a:endParaRPr>
          </a:p>
          <a:p>
            <a:pPr indent="0" lvl="0" marL="0" marR="0" rtl="0" algn="l">
              <a:spcBef>
                <a:spcPts val="480"/>
              </a:spcBef>
              <a:spcAft>
                <a:spcPts val="0"/>
              </a:spcAft>
              <a:buClr>
                <a:schemeClr val="lt1"/>
              </a:buClr>
              <a:buSzPts val="2400"/>
              <a:buFont typeface="Calibri"/>
              <a:buNone/>
            </a:pPr>
            <a:r>
              <a:t/>
            </a:r>
            <a:endParaRPr sz="2400">
              <a:solidFill>
                <a:schemeClr val="lt1"/>
              </a:solidFill>
              <a:latin typeface="Arial"/>
              <a:ea typeface="Arial"/>
              <a:cs typeface="Arial"/>
              <a:sym typeface="Arial"/>
            </a:endParaRPr>
          </a:p>
          <a:p>
            <a:pPr indent="-342900" lvl="0" marL="342900" marR="0" rtl="0" algn="l">
              <a:spcBef>
                <a:spcPts val="640"/>
              </a:spcBef>
              <a:spcAft>
                <a:spcPts val="0"/>
              </a:spcAft>
              <a:buClr>
                <a:schemeClr val="dk1"/>
              </a:buClr>
              <a:buSzPts val="3200"/>
              <a:buFont typeface="Times New Roman"/>
              <a:buChar char="•"/>
            </a:pPr>
            <a:r>
              <a:rPr b="1" lang="en-US" sz="3200">
                <a:solidFill>
                  <a:schemeClr val="dk1"/>
                </a:solidFill>
                <a:latin typeface="Times New Roman"/>
                <a:ea typeface="Times New Roman"/>
                <a:cs typeface="Times New Roman"/>
                <a:sym typeface="Times New Roman"/>
              </a:rPr>
              <a:t>Study Halls</a:t>
            </a:r>
            <a:endParaRPr/>
          </a:p>
          <a:p>
            <a:pPr indent="0" lvl="0" marL="0" marR="0" rtl="0" algn="l">
              <a:spcBef>
                <a:spcPts val="640"/>
              </a:spcBef>
              <a:spcAft>
                <a:spcPts val="0"/>
              </a:spcAft>
              <a:buClr>
                <a:schemeClr val="lt1"/>
              </a:buClr>
              <a:buSzPts val="3200"/>
              <a:buFont typeface="Calibri"/>
              <a:buNone/>
            </a:pPr>
            <a:r>
              <a:t/>
            </a:r>
            <a:endParaRPr sz="3200">
              <a:solidFill>
                <a:schemeClr val="lt1"/>
              </a:solidFill>
              <a:latin typeface="Arial"/>
              <a:ea typeface="Arial"/>
              <a:cs typeface="Arial"/>
              <a:sym typeface="Arial"/>
            </a:endParaRPr>
          </a:p>
        </p:txBody>
      </p:sp>
      <p:graphicFrame>
        <p:nvGraphicFramePr>
          <p:cNvPr id="1246" name="Google Shape;1246;g28ebc4d7a09_0_309"/>
          <p:cNvGraphicFramePr/>
          <p:nvPr/>
        </p:nvGraphicFramePr>
        <p:xfrm>
          <a:off x="1199299" y="1628800"/>
          <a:ext cx="3000000" cy="3000000"/>
        </p:xfrm>
        <a:graphic>
          <a:graphicData uri="http://schemas.openxmlformats.org/drawingml/2006/table">
            <a:tbl>
              <a:tblPr bandRow="1" firstRow="1">
                <a:gradFill>
                  <a:gsLst>
                    <a:gs pos="0">
                      <a:srgbClr val="FFA09D"/>
                    </a:gs>
                    <a:gs pos="35000">
                      <a:srgbClr val="FFBCBC"/>
                    </a:gs>
                    <a:gs pos="100000">
                      <a:srgbClr val="FFE2E2"/>
                    </a:gs>
                  </a:gsLst>
                  <a:lin ang="16200038" scaled="0"/>
                </a:gradFill>
                <a:tableStyleId>{5B0BCCBF-5F74-4F6B-BDBE-47A98CCD5D8B}</a:tableStyleId>
              </a:tblPr>
              <a:tblGrid>
                <a:gridCol w="10175800"/>
              </a:tblGrid>
              <a:tr h="370850">
                <a:tc>
                  <a:txBody>
                    <a:bodyPr/>
                    <a:lstStyle/>
                    <a:p>
                      <a:pPr indent="0" lvl="0" marL="0" marR="0" rtl="0" algn="ctr">
                        <a:lnSpc>
                          <a:spcPct val="100000"/>
                        </a:lnSpc>
                        <a:spcBef>
                          <a:spcPts val="0"/>
                        </a:spcBef>
                        <a:spcAft>
                          <a:spcPts val="0"/>
                        </a:spcAft>
                        <a:buClr>
                          <a:schemeClr val="dk1"/>
                        </a:buClr>
                        <a:buSzPts val="2000"/>
                        <a:buFont typeface="Times New Roman"/>
                        <a:buNone/>
                      </a:pPr>
                      <a:r>
                        <a:rPr lang="en-US" sz="2000">
                          <a:latin typeface="Times New Roman"/>
                          <a:ea typeface="Times New Roman"/>
                          <a:cs typeface="Times New Roman"/>
                          <a:sym typeface="Times New Roman"/>
                        </a:rPr>
                        <a:t>Monday ~ Friday 08:10 – 17:00</a:t>
                      </a:r>
                      <a:endParaRPr b="0" sz="2000">
                        <a:latin typeface="Times New Roman"/>
                        <a:ea typeface="Times New Roman"/>
                        <a:cs typeface="Times New Roman"/>
                        <a:sym typeface="Times New Roman"/>
                      </a:endParaRPr>
                    </a:p>
                  </a:txBody>
                  <a:tcPr marT="45725" marB="45725" marR="91450" marL="91450"/>
                </a:tc>
              </a:tr>
              <a:tr h="370850">
                <a:tc>
                  <a:txBody>
                    <a:bodyPr/>
                    <a:lstStyle/>
                    <a:p>
                      <a:pPr indent="0" lvl="0" marL="0" marR="0" rtl="0" algn="ctr">
                        <a:lnSpc>
                          <a:spcPct val="100000"/>
                        </a:lnSpc>
                        <a:spcBef>
                          <a:spcPts val="0"/>
                        </a:spcBef>
                        <a:spcAft>
                          <a:spcPts val="0"/>
                        </a:spcAft>
                        <a:buClr>
                          <a:schemeClr val="dk1"/>
                        </a:buClr>
                        <a:buSzPts val="2000"/>
                        <a:buFont typeface="Times New Roman"/>
                        <a:buNone/>
                      </a:pPr>
                      <a:r>
                        <a:rPr lang="en-US" sz="2000">
                          <a:latin typeface="Times New Roman"/>
                          <a:ea typeface="Times New Roman"/>
                          <a:cs typeface="Times New Roman"/>
                          <a:sym typeface="Times New Roman"/>
                        </a:rPr>
                        <a:t>Saturday &amp; Sunday Closed</a:t>
                      </a:r>
                      <a:endParaRPr b="0" sz="2000">
                        <a:latin typeface="Times New Roman"/>
                        <a:ea typeface="Times New Roman"/>
                        <a:cs typeface="Times New Roman"/>
                        <a:sym typeface="Times New Roman"/>
                      </a:endParaRPr>
                    </a:p>
                  </a:txBody>
                  <a:tcPr marT="45725" marB="45725" marR="91450" marL="91450"/>
                </a:tc>
              </a:tr>
            </a:tbl>
          </a:graphicData>
        </a:graphic>
      </p:graphicFrame>
      <p:graphicFrame>
        <p:nvGraphicFramePr>
          <p:cNvPr id="1247" name="Google Shape;1247;g28ebc4d7a09_0_309"/>
          <p:cNvGraphicFramePr/>
          <p:nvPr/>
        </p:nvGraphicFramePr>
        <p:xfrm>
          <a:off x="1199299" y="3343384"/>
          <a:ext cx="3000000" cy="3000000"/>
        </p:xfrm>
        <a:graphic>
          <a:graphicData uri="http://schemas.openxmlformats.org/drawingml/2006/table">
            <a:tbl>
              <a:tblPr bandRow="1" firstRow="1">
                <a:noFill/>
                <a:tableStyleId>{5B0BCCBF-5F74-4F6B-BDBE-47A98CCD5D8B}</a:tableStyleId>
              </a:tblPr>
              <a:tblGrid>
                <a:gridCol w="4223900"/>
                <a:gridCol w="5951875"/>
              </a:tblGrid>
              <a:tr h="370850">
                <a:tc>
                  <a:txBody>
                    <a:bodyPr/>
                    <a:lstStyle/>
                    <a:p>
                      <a:pPr indent="0" lvl="0" marL="0" marR="0" rtl="0" algn="l">
                        <a:lnSpc>
                          <a:spcPct val="100000"/>
                        </a:lnSpc>
                        <a:spcBef>
                          <a:spcPts val="0"/>
                        </a:spcBef>
                        <a:spcAft>
                          <a:spcPts val="0"/>
                        </a:spcAft>
                        <a:buClr>
                          <a:schemeClr val="dk1"/>
                        </a:buClr>
                        <a:buSzPts val="1800"/>
                        <a:buFont typeface="Times New Roman"/>
                        <a:buNone/>
                      </a:pPr>
                      <a:r>
                        <a:rPr lang="en-US" sz="1800">
                          <a:latin typeface="Times New Roman"/>
                          <a:ea typeface="Times New Roman"/>
                          <a:cs typeface="Times New Roman"/>
                          <a:sym typeface="Times New Roman"/>
                        </a:rPr>
                        <a:t>Main Library</a:t>
                      </a:r>
                      <a:endParaRPr b="0" sz="1800">
                        <a:latin typeface="Times New Roman"/>
                        <a:ea typeface="Times New Roman"/>
                        <a:cs typeface="Times New Roman"/>
                        <a:sym typeface="Times New Roman"/>
                      </a:endParaRPr>
                    </a:p>
                  </a:txBody>
                  <a:tcPr marT="45725" marB="45725" marR="91450" marL="91450" anchor="ctr">
                    <a:solidFill>
                      <a:srgbClr val="B2A0C7"/>
                    </a:solidFill>
                  </a:tcPr>
                </a:tc>
                <a:tc>
                  <a:txBody>
                    <a:bodyPr/>
                    <a:lstStyle/>
                    <a:p>
                      <a:pPr indent="0" lvl="0" marL="0" marR="0" rtl="0" algn="l">
                        <a:lnSpc>
                          <a:spcPct val="100000"/>
                        </a:lnSpc>
                        <a:spcBef>
                          <a:spcPts val="0"/>
                        </a:spcBef>
                        <a:spcAft>
                          <a:spcPts val="0"/>
                        </a:spcAft>
                        <a:buClr>
                          <a:schemeClr val="dk1"/>
                        </a:buClr>
                        <a:buSzPts val="1800"/>
                        <a:buFont typeface="Times New Roman"/>
                        <a:buNone/>
                      </a:pPr>
                      <a:r>
                        <a:rPr lang="en-US" sz="1800">
                          <a:latin typeface="Times New Roman"/>
                          <a:ea typeface="Times New Roman"/>
                          <a:cs typeface="Times New Roman"/>
                          <a:sym typeface="Times New Roman"/>
                        </a:rPr>
                        <a:t>Monday ~ Sunday 08:00 – 23:00</a:t>
                      </a:r>
                      <a:endParaRPr b="0" sz="1800">
                        <a:latin typeface="Times New Roman"/>
                        <a:ea typeface="Times New Roman"/>
                        <a:cs typeface="Times New Roman"/>
                        <a:sym typeface="Times New Roman"/>
                      </a:endParaRPr>
                    </a:p>
                  </a:txBody>
                  <a:tcPr marT="45725" marB="45725" marR="91450" marL="91450" anchor="ctr">
                    <a:solidFill>
                      <a:srgbClr val="B2A0C7"/>
                    </a:solidFill>
                  </a:tcPr>
                </a:tc>
              </a:tr>
              <a:tr h="370850">
                <a:tc>
                  <a:txBody>
                    <a:bodyPr/>
                    <a:lstStyle/>
                    <a:p>
                      <a:pPr indent="0" lvl="0" marL="0" marR="0" rtl="0" algn="l">
                        <a:lnSpc>
                          <a:spcPct val="100000"/>
                        </a:lnSpc>
                        <a:spcBef>
                          <a:spcPts val="0"/>
                        </a:spcBef>
                        <a:spcAft>
                          <a:spcPts val="0"/>
                        </a:spcAft>
                        <a:buClr>
                          <a:schemeClr val="dk1"/>
                        </a:buClr>
                        <a:buSzPts val="1800"/>
                        <a:buFont typeface="Times New Roman"/>
                        <a:buNone/>
                      </a:pPr>
                      <a:r>
                        <a:rPr lang="en-US" sz="1800">
                          <a:latin typeface="Times New Roman"/>
                          <a:ea typeface="Times New Roman"/>
                          <a:cs typeface="Times New Roman"/>
                          <a:sym typeface="Times New Roman"/>
                        </a:rPr>
                        <a:t>Medical Campus Library</a:t>
                      </a:r>
                      <a:endParaRPr b="0" sz="1800">
                        <a:latin typeface="Times New Roman"/>
                        <a:ea typeface="Times New Roman"/>
                        <a:cs typeface="Times New Roman"/>
                        <a:sym typeface="Times New Roman"/>
                      </a:endParaRPr>
                    </a:p>
                  </a:txBody>
                  <a:tcPr marT="45725" marB="45725" marR="91450" marL="91450" anchor="ctr">
                    <a:solidFill>
                      <a:srgbClr val="B2A0C7"/>
                    </a:solidFill>
                  </a:tcPr>
                </a:tc>
                <a:tc>
                  <a:txBody>
                    <a:bodyPr/>
                    <a:lstStyle/>
                    <a:p>
                      <a:pPr indent="0" lvl="0" marL="0" marR="0" rtl="0" algn="l">
                        <a:lnSpc>
                          <a:spcPct val="100000"/>
                        </a:lnSpc>
                        <a:spcBef>
                          <a:spcPts val="0"/>
                        </a:spcBef>
                        <a:spcAft>
                          <a:spcPts val="0"/>
                        </a:spcAft>
                        <a:buClr>
                          <a:schemeClr val="dk1"/>
                        </a:buClr>
                        <a:buSzPts val="1800"/>
                        <a:buFont typeface="Times New Roman"/>
                        <a:buNone/>
                      </a:pPr>
                      <a:r>
                        <a:rPr lang="en-US" sz="1800">
                          <a:latin typeface="Times New Roman"/>
                          <a:ea typeface="Times New Roman"/>
                          <a:cs typeface="Times New Roman"/>
                          <a:sym typeface="Times New Roman"/>
                        </a:rPr>
                        <a:t>Monday ~ Sunday 08:00 – 24:00</a:t>
                      </a:r>
                      <a:endParaRPr b="0" sz="1800">
                        <a:latin typeface="Times New Roman"/>
                        <a:ea typeface="Times New Roman"/>
                        <a:cs typeface="Times New Roman"/>
                        <a:sym typeface="Times New Roman"/>
                      </a:endParaRPr>
                    </a:p>
                  </a:txBody>
                  <a:tcPr marT="45725" marB="45725" marR="91450" marL="91450" anchor="ctr">
                    <a:solidFill>
                      <a:srgbClr val="B2A0C7"/>
                    </a:solidFill>
                  </a:tcPr>
                </a:tc>
              </a:tr>
              <a:tr h="370850">
                <a:tc>
                  <a:txBody>
                    <a:bodyPr/>
                    <a:lstStyle/>
                    <a:p>
                      <a:pPr indent="0" lvl="0" marL="0" marR="0" rtl="0" algn="l">
                        <a:lnSpc>
                          <a:spcPct val="100000"/>
                        </a:lnSpc>
                        <a:spcBef>
                          <a:spcPts val="0"/>
                        </a:spcBef>
                        <a:spcAft>
                          <a:spcPts val="0"/>
                        </a:spcAft>
                        <a:buClr>
                          <a:schemeClr val="dk1"/>
                        </a:buClr>
                        <a:buSzPts val="1800"/>
                        <a:buFont typeface="Times New Roman"/>
                        <a:buNone/>
                      </a:pPr>
                      <a:r>
                        <a:rPr lang="en-US" sz="1800">
                          <a:latin typeface="Times New Roman"/>
                          <a:ea typeface="Times New Roman"/>
                          <a:cs typeface="Times New Roman"/>
                          <a:sym typeface="Times New Roman"/>
                        </a:rPr>
                        <a:t>International College Library</a:t>
                      </a:r>
                      <a:endParaRPr b="0" sz="1800">
                        <a:latin typeface="Times New Roman"/>
                        <a:ea typeface="Times New Roman"/>
                        <a:cs typeface="Times New Roman"/>
                        <a:sym typeface="Times New Roman"/>
                      </a:endParaRPr>
                    </a:p>
                  </a:txBody>
                  <a:tcPr marT="45725" marB="45725" marR="91450" marL="91450" anchor="ctr">
                    <a:solidFill>
                      <a:srgbClr val="B2A0C7"/>
                    </a:solidFill>
                  </a:tcPr>
                </a:tc>
                <a:tc>
                  <a:txBody>
                    <a:bodyPr/>
                    <a:lstStyle/>
                    <a:p>
                      <a:pPr indent="0" lvl="0" marL="0" marR="0" rtl="0" algn="l">
                        <a:lnSpc>
                          <a:spcPct val="100000"/>
                        </a:lnSpc>
                        <a:spcBef>
                          <a:spcPts val="0"/>
                        </a:spcBef>
                        <a:spcAft>
                          <a:spcPts val="0"/>
                        </a:spcAft>
                        <a:buClr>
                          <a:schemeClr val="dk1"/>
                        </a:buClr>
                        <a:buSzPts val="1800"/>
                        <a:buFont typeface="Times New Roman"/>
                        <a:buNone/>
                      </a:pPr>
                      <a:r>
                        <a:rPr lang="en-US" sz="1800">
                          <a:latin typeface="Times New Roman"/>
                          <a:ea typeface="Times New Roman"/>
                          <a:cs typeface="Times New Roman"/>
                          <a:sym typeface="Times New Roman"/>
                        </a:rPr>
                        <a:t>Monday ~ Friday 08:00 – </a:t>
                      </a:r>
                      <a:r>
                        <a:rPr lang="en-US" sz="1800">
                          <a:solidFill>
                            <a:srgbClr val="FFFF00"/>
                          </a:solidFill>
                          <a:latin typeface="Times New Roman"/>
                          <a:ea typeface="Times New Roman"/>
                          <a:cs typeface="Times New Roman"/>
                          <a:sym typeface="Times New Roman"/>
                        </a:rPr>
                        <a:t>18:00</a:t>
                      </a:r>
                      <a:br>
                        <a:rPr lang="en-US" sz="1800">
                          <a:latin typeface="Times New Roman"/>
                          <a:ea typeface="Times New Roman"/>
                          <a:cs typeface="Times New Roman"/>
                          <a:sym typeface="Times New Roman"/>
                        </a:rPr>
                      </a:br>
                      <a:r>
                        <a:rPr lang="en-US" sz="1800">
                          <a:latin typeface="Times New Roman"/>
                          <a:ea typeface="Times New Roman"/>
                          <a:cs typeface="Times New Roman"/>
                          <a:sym typeface="Times New Roman"/>
                        </a:rPr>
                        <a:t>Saturday &amp; Sunday Closed</a:t>
                      </a:r>
                      <a:endParaRPr b="0" sz="1800">
                        <a:latin typeface="Times New Roman"/>
                        <a:ea typeface="Times New Roman"/>
                        <a:cs typeface="Times New Roman"/>
                        <a:sym typeface="Times New Roman"/>
                      </a:endParaRPr>
                    </a:p>
                  </a:txBody>
                  <a:tcPr marT="45725" marB="45725" marR="91450" marL="91450" anchor="ctr">
                    <a:solidFill>
                      <a:srgbClr val="B2A0C7"/>
                    </a:solidFill>
                  </a:tcPr>
                </a:tc>
              </a:tr>
            </a:tbl>
          </a:graphicData>
        </a:graphic>
      </p:graphicFrame>
      <p:sp>
        <p:nvSpPr>
          <p:cNvPr id="1248" name="Google Shape;1248;g28ebc4d7a09_0_309"/>
          <p:cNvSpPr txBox="1"/>
          <p:nvPr/>
        </p:nvSpPr>
        <p:spPr>
          <a:xfrm>
            <a:off x="623310" y="4920049"/>
            <a:ext cx="10272000" cy="12930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974806"/>
              </a:buClr>
              <a:buSzPts val="2000"/>
              <a:buFont typeface="Arial"/>
              <a:buChar char="•"/>
            </a:pPr>
            <a:r>
              <a:rPr lang="en-US" sz="2000">
                <a:solidFill>
                  <a:srgbClr val="974806"/>
                </a:solidFill>
                <a:latin typeface="Times New Roman"/>
                <a:ea typeface="Times New Roman"/>
                <a:cs typeface="Times New Roman"/>
                <a:sym typeface="Times New Roman"/>
              </a:rPr>
              <a:t>The Office of Library and Information Services are closed on national and school holidays. </a:t>
            </a:r>
            <a:endParaRPr/>
          </a:p>
          <a:p>
            <a:pPr indent="-285750" lvl="0" marL="285750" marR="0" rtl="0" algn="l">
              <a:spcBef>
                <a:spcPts val="0"/>
              </a:spcBef>
              <a:spcAft>
                <a:spcPts val="0"/>
              </a:spcAft>
              <a:buClr>
                <a:srgbClr val="974806"/>
              </a:buClr>
              <a:buSzPts val="2000"/>
              <a:buFont typeface="Arial"/>
              <a:buChar char="•"/>
            </a:pPr>
            <a:r>
              <a:rPr lang="en-US" sz="2000">
                <a:solidFill>
                  <a:srgbClr val="974806"/>
                </a:solidFill>
                <a:latin typeface="Times New Roman"/>
                <a:ea typeface="Times New Roman"/>
                <a:cs typeface="Times New Roman"/>
                <a:sym typeface="Times New Roman"/>
              </a:rPr>
              <a:t>Hours during winter and summer vacations are as announced. </a:t>
            </a:r>
            <a:endParaRPr/>
          </a:p>
          <a:p>
            <a:pPr indent="-285750" lvl="0" marL="285750" marR="0" rtl="0" algn="l">
              <a:spcBef>
                <a:spcPts val="0"/>
              </a:spcBef>
              <a:spcAft>
                <a:spcPts val="0"/>
              </a:spcAft>
              <a:buClr>
                <a:srgbClr val="FF0000"/>
              </a:buClr>
              <a:buSzPts val="2000"/>
              <a:buFont typeface="Arial"/>
              <a:buChar char="•"/>
            </a:pPr>
            <a:r>
              <a:rPr lang="en-US" sz="2000">
                <a:solidFill>
                  <a:srgbClr val="FF0000"/>
                </a:solidFill>
                <a:latin typeface="Times New Roman"/>
                <a:ea typeface="Times New Roman"/>
                <a:cs typeface="Times New Roman"/>
                <a:sym typeface="Times New Roman"/>
              </a:rPr>
              <a:t>Special announcements will be posted regarding intersession hours and holiday closings.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35"/>
          <p:cNvSpPr txBox="1"/>
          <p:nvPr>
            <p:ph type="title"/>
          </p:nvPr>
        </p:nvSpPr>
        <p:spPr>
          <a:xfrm>
            <a:off x="2350293" y="188912"/>
            <a:ext cx="72009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993300"/>
              </a:buClr>
              <a:buSzPts val="4400"/>
              <a:buNone/>
            </a:pPr>
            <a:r>
              <a:rPr lang="en-US" sz="4400">
                <a:solidFill>
                  <a:srgbClr val="993300"/>
                </a:solidFill>
                <a:latin typeface="DFKai-SB"/>
                <a:ea typeface="DFKai-SB"/>
                <a:cs typeface="DFKai-SB"/>
                <a:sym typeface="DFKai-SB"/>
              </a:rPr>
              <a:t>服務學習課程</a:t>
            </a:r>
            <a:endParaRPr/>
          </a:p>
        </p:txBody>
      </p:sp>
      <p:sp>
        <p:nvSpPr>
          <p:cNvPr id="562" name="Google Shape;562;p35"/>
          <p:cNvSpPr txBox="1"/>
          <p:nvPr>
            <p:ph idx="1" type="body"/>
          </p:nvPr>
        </p:nvSpPr>
        <p:spPr>
          <a:xfrm>
            <a:off x="2926556" y="1566862"/>
            <a:ext cx="7561262" cy="4525962"/>
          </a:xfrm>
          <a:prstGeom prst="rect">
            <a:avLst/>
          </a:prstGeom>
          <a:noFill/>
          <a:ln>
            <a:noFill/>
          </a:ln>
        </p:spPr>
        <p:txBody>
          <a:bodyPr anchorCtr="0" anchor="t" bIns="45700" lIns="91425" spcFirstLastPara="1" rIns="91425" wrap="square" tIns="45700">
            <a:noAutofit/>
          </a:bodyPr>
          <a:lstStyle/>
          <a:p>
            <a:pPr indent="-457200" lvl="0" marL="784225" rtl="0" algn="just">
              <a:lnSpc>
                <a:spcPct val="100000"/>
              </a:lnSpc>
              <a:spcBef>
                <a:spcPts val="0"/>
              </a:spcBef>
              <a:spcAft>
                <a:spcPts val="0"/>
              </a:spcAft>
              <a:buClr>
                <a:srgbClr val="000000"/>
              </a:buClr>
              <a:buSzPts val="2800"/>
              <a:buFont typeface="DFKai-SB"/>
              <a:buChar char="•"/>
            </a:pPr>
            <a:r>
              <a:rPr lang="en-US" sz="2800">
                <a:solidFill>
                  <a:srgbClr val="000000"/>
                </a:solidFill>
                <a:latin typeface="DFKai-SB"/>
                <a:ea typeface="DFKai-SB"/>
                <a:cs typeface="DFKai-SB"/>
                <a:sym typeface="DFKai-SB"/>
              </a:rPr>
              <a:t>將「服務」與「學習」並重的經驗教育概念，融入各類專業課程中，透過課程的實施，引領學生投入社區服務，藉由課堂知識的獲取、校外服務學習的體驗，將公益與助人的精神內化於心中。</a:t>
            </a:r>
            <a:endParaRPr/>
          </a:p>
          <a:p>
            <a:pPr indent="-457200" lvl="0" marL="784225" rtl="0" algn="just">
              <a:lnSpc>
                <a:spcPct val="100000"/>
              </a:lnSpc>
              <a:spcBef>
                <a:spcPts val="1200"/>
              </a:spcBef>
              <a:spcAft>
                <a:spcPts val="0"/>
              </a:spcAft>
              <a:buClr>
                <a:srgbClr val="0000FF"/>
              </a:buClr>
              <a:buSzPts val="2800"/>
              <a:buFont typeface="DFKai-SB"/>
              <a:buChar char="•"/>
            </a:pPr>
            <a:r>
              <a:rPr lang="en-US" sz="2800">
                <a:solidFill>
                  <a:srgbClr val="0000FF"/>
                </a:solidFill>
                <a:latin typeface="DFKai-SB"/>
                <a:ea typeface="DFKai-SB"/>
                <a:cs typeface="DFKai-SB"/>
                <a:sym typeface="DFKai-SB"/>
              </a:rPr>
              <a:t>以服務弱勢及偏遠落後族羣為對象。</a:t>
            </a:r>
            <a:endParaRPr/>
          </a:p>
          <a:p>
            <a:pPr indent="-457200" lvl="0" marL="784225" rtl="0" algn="l">
              <a:lnSpc>
                <a:spcPct val="100000"/>
              </a:lnSpc>
              <a:spcBef>
                <a:spcPts val="600"/>
              </a:spcBef>
              <a:spcAft>
                <a:spcPts val="0"/>
              </a:spcAft>
              <a:buSzPts val="3000"/>
              <a:buNone/>
            </a:pPr>
            <a:r>
              <a:t/>
            </a:r>
            <a:endParaRPr sz="3000">
              <a:latin typeface="DFKai-SB"/>
              <a:ea typeface="DFKai-SB"/>
              <a:cs typeface="DFKai-SB"/>
              <a:sym typeface="DFKai-SB"/>
            </a:endParaRPr>
          </a:p>
          <a:p>
            <a:pPr indent="-457200" lvl="0" marL="784225" rtl="0" algn="l">
              <a:lnSpc>
                <a:spcPct val="100000"/>
              </a:lnSpc>
              <a:spcBef>
                <a:spcPts val="600"/>
              </a:spcBef>
              <a:spcAft>
                <a:spcPts val="0"/>
              </a:spcAft>
              <a:buSzPts val="3000"/>
              <a:buNone/>
            </a:pPr>
            <a:r>
              <a:t/>
            </a:r>
            <a:endParaRPr sz="3000">
              <a:latin typeface="DFKai-SB"/>
              <a:ea typeface="DFKai-SB"/>
              <a:cs typeface="DFKai-SB"/>
              <a:sym typeface="DFKai-SB"/>
            </a:endParaRPr>
          </a:p>
          <a:p>
            <a:pPr indent="-152400" lvl="0" marL="342900" rtl="0" algn="l">
              <a:lnSpc>
                <a:spcPct val="100000"/>
              </a:lnSpc>
              <a:spcBef>
                <a:spcPts val="600"/>
              </a:spcBef>
              <a:spcAft>
                <a:spcPts val="0"/>
              </a:spcAft>
              <a:buSzPts val="3000"/>
              <a:buNone/>
            </a:pPr>
            <a:r>
              <a:t/>
            </a:r>
            <a:endParaRPr sz="3000">
              <a:latin typeface="DFKai-SB"/>
              <a:ea typeface="DFKai-SB"/>
              <a:cs typeface="DFKai-SB"/>
              <a:sym typeface="DFKai-SB"/>
            </a:endParaRPr>
          </a:p>
        </p:txBody>
      </p:sp>
      <p:sp>
        <p:nvSpPr>
          <p:cNvPr id="563" name="Google Shape;563;p35"/>
          <p:cNvSpPr txBox="1"/>
          <p:nvPr/>
        </p:nvSpPr>
        <p:spPr>
          <a:xfrm>
            <a:off x="8533606" y="6237287"/>
            <a:ext cx="213360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FFFFFF"/>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id="564" name="Google Shape;564;p35"/>
          <p:cNvPicPr preferRelativeResize="0"/>
          <p:nvPr/>
        </p:nvPicPr>
        <p:blipFill rotWithShape="1">
          <a:blip r:embed="rId3">
            <a:alphaModFix/>
          </a:blip>
          <a:srcRect b="0" l="0" r="0" t="0"/>
          <a:stretch/>
        </p:blipFill>
        <p:spPr>
          <a:xfrm>
            <a:off x="8" y="-11"/>
            <a:ext cx="2548025" cy="22576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65" name="Google Shape;565;p35"/>
          <p:cNvPicPr preferRelativeResize="0"/>
          <p:nvPr/>
        </p:nvPicPr>
        <p:blipFill rotWithShape="1">
          <a:blip r:embed="rId4">
            <a:alphaModFix/>
          </a:blip>
          <a:srcRect b="0" l="0" r="0" t="0"/>
          <a:stretch/>
        </p:blipFill>
        <p:spPr>
          <a:xfrm>
            <a:off x="-76196" y="2380710"/>
            <a:ext cx="2615877" cy="231495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C:\Users\User\AppData\Local\Microsoft\Windows\Temporary Internet Files\Content.IE5\PT6PCMW0\MC900390966[1].wmf" id="566" name="Google Shape;566;p35"/>
          <p:cNvPicPr preferRelativeResize="0"/>
          <p:nvPr/>
        </p:nvPicPr>
        <p:blipFill rotWithShape="1">
          <a:blip r:embed="rId5">
            <a:alphaModFix/>
          </a:blip>
          <a:srcRect b="0" l="0" r="0" t="0"/>
          <a:stretch/>
        </p:blipFill>
        <p:spPr>
          <a:xfrm>
            <a:off x="1816118" y="4097476"/>
            <a:ext cx="1778000" cy="2447925"/>
          </a:xfrm>
          <a:prstGeom prst="rect">
            <a:avLst/>
          </a:prstGeom>
          <a:noFill/>
          <a:ln>
            <a:noFill/>
          </a:ln>
        </p:spPr>
      </p:pic>
      <p:pic>
        <p:nvPicPr>
          <p:cNvPr id="567" name="Google Shape;567;p35"/>
          <p:cNvPicPr preferRelativeResize="0"/>
          <p:nvPr/>
        </p:nvPicPr>
        <p:blipFill rotWithShape="1">
          <a:blip r:embed="rId6">
            <a:alphaModFix/>
          </a:blip>
          <a:srcRect b="0" l="0" r="0" t="0"/>
          <a:stretch/>
        </p:blipFill>
        <p:spPr>
          <a:xfrm>
            <a:off x="9620021" y="3819481"/>
            <a:ext cx="2486702" cy="227334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sp>
        <p:nvSpPr>
          <p:cNvPr id="1253" name="Google Shape;1253;g28ebc4d7a09_0_769"/>
          <p:cNvSpPr txBox="1"/>
          <p:nvPr>
            <p:ph type="title"/>
          </p:nvPr>
        </p:nvSpPr>
        <p:spPr>
          <a:xfrm>
            <a:off x="0" y="16778"/>
            <a:ext cx="16251900" cy="10695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4800"/>
              <a:buFont typeface="DFKai-SB"/>
              <a:buNone/>
            </a:pPr>
            <a:r>
              <a:rPr lang="en-US" sz="4800">
                <a:latin typeface="DFKai-SB"/>
                <a:ea typeface="DFKai-SB"/>
                <a:cs typeface="DFKai-SB"/>
                <a:sym typeface="DFKai-SB"/>
              </a:rPr>
              <a:t>借閱冊數及期限</a:t>
            </a:r>
            <a:endParaRPr/>
          </a:p>
        </p:txBody>
      </p:sp>
      <p:sp>
        <p:nvSpPr>
          <p:cNvPr id="1254" name="Google Shape;1254;g28ebc4d7a09_0_769"/>
          <p:cNvSpPr txBox="1"/>
          <p:nvPr/>
        </p:nvSpPr>
        <p:spPr>
          <a:xfrm>
            <a:off x="421162" y="1412875"/>
            <a:ext cx="11519700" cy="42672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000000"/>
              </a:buClr>
              <a:buSzPts val="2800"/>
              <a:buFont typeface="Arial"/>
              <a:buChar char="•"/>
            </a:pPr>
            <a:r>
              <a:rPr b="1" lang="en-US" sz="2800">
                <a:solidFill>
                  <a:srgbClr val="000000"/>
                </a:solidFill>
                <a:latin typeface="DFKai-SB"/>
                <a:ea typeface="DFKai-SB"/>
                <a:cs typeface="DFKai-SB"/>
                <a:sym typeface="DFKai-SB"/>
              </a:rPr>
              <a:t>攜帶學生證入館及借書</a:t>
            </a:r>
            <a:endParaRPr b="1" sz="2800">
              <a:solidFill>
                <a:srgbClr val="000000"/>
              </a:solidFill>
              <a:latin typeface="DFKai-SB"/>
              <a:ea typeface="DFKai-SB"/>
              <a:cs typeface="DFKai-SB"/>
              <a:sym typeface="DFKai-SB"/>
            </a:endParaRPr>
          </a:p>
          <a:p>
            <a:pPr indent="-165100" lvl="0" marL="342900" marR="0" rtl="0" algn="l">
              <a:spcBef>
                <a:spcPts val="560"/>
              </a:spcBef>
              <a:spcAft>
                <a:spcPts val="0"/>
              </a:spcAft>
              <a:buClr>
                <a:schemeClr val="dk1"/>
              </a:buClr>
              <a:buSzPts val="2800"/>
              <a:buFont typeface="Arial"/>
              <a:buNone/>
            </a:pPr>
            <a:r>
              <a:t/>
            </a:r>
            <a:endParaRPr sz="2800">
              <a:solidFill>
                <a:srgbClr val="000000"/>
              </a:solidFill>
              <a:latin typeface="Arial Black"/>
              <a:ea typeface="Arial Black"/>
              <a:cs typeface="Arial Black"/>
              <a:sym typeface="Arial Black"/>
            </a:endParaRPr>
          </a:p>
          <a:p>
            <a:pPr indent="-165100" lvl="0" marL="342900" marR="0" rtl="0" algn="l">
              <a:spcBef>
                <a:spcPts val="560"/>
              </a:spcBef>
              <a:spcAft>
                <a:spcPts val="0"/>
              </a:spcAft>
              <a:buClr>
                <a:schemeClr val="dk1"/>
              </a:buClr>
              <a:buSzPts val="2800"/>
              <a:buFont typeface="Arial"/>
              <a:buNone/>
            </a:pPr>
            <a:r>
              <a:t/>
            </a:r>
            <a:endParaRPr sz="2800">
              <a:solidFill>
                <a:srgbClr val="000000"/>
              </a:solidFill>
              <a:latin typeface="Arial Black"/>
              <a:ea typeface="Arial Black"/>
              <a:cs typeface="Arial Black"/>
              <a:sym typeface="Arial Black"/>
            </a:endParaRPr>
          </a:p>
          <a:p>
            <a:pPr indent="-165100" lvl="0" marL="342900" marR="0" rtl="0" algn="l">
              <a:spcBef>
                <a:spcPts val="560"/>
              </a:spcBef>
              <a:spcAft>
                <a:spcPts val="0"/>
              </a:spcAft>
              <a:buClr>
                <a:schemeClr val="dk1"/>
              </a:buClr>
              <a:buSzPts val="2800"/>
              <a:buFont typeface="Arial"/>
              <a:buNone/>
            </a:pPr>
            <a:r>
              <a:t/>
            </a:r>
            <a:endParaRPr sz="2800">
              <a:solidFill>
                <a:srgbClr val="000000"/>
              </a:solidFill>
              <a:latin typeface="Arial Black"/>
              <a:ea typeface="Arial Black"/>
              <a:cs typeface="Arial Black"/>
              <a:sym typeface="Arial Black"/>
            </a:endParaRPr>
          </a:p>
          <a:p>
            <a:pPr indent="-342900" lvl="0" marL="342900" marR="0" rtl="0" algn="l">
              <a:spcBef>
                <a:spcPts val="560"/>
              </a:spcBef>
              <a:spcAft>
                <a:spcPts val="0"/>
              </a:spcAft>
              <a:buClr>
                <a:schemeClr val="dk1"/>
              </a:buClr>
              <a:buSzPts val="2800"/>
              <a:buFont typeface="Arial"/>
              <a:buNone/>
            </a:pPr>
            <a:r>
              <a:t/>
            </a:r>
            <a:endParaRPr sz="2800">
              <a:solidFill>
                <a:srgbClr val="000000"/>
              </a:solidFill>
              <a:latin typeface="Arial Black"/>
              <a:ea typeface="Arial Black"/>
              <a:cs typeface="Arial Black"/>
              <a:sym typeface="Arial Black"/>
            </a:endParaRPr>
          </a:p>
          <a:p>
            <a:pPr indent="-165100" lvl="0" marL="342900" marR="0" rtl="0" algn="l">
              <a:spcBef>
                <a:spcPts val="560"/>
              </a:spcBef>
              <a:spcAft>
                <a:spcPts val="0"/>
              </a:spcAft>
              <a:buClr>
                <a:schemeClr val="dk1"/>
              </a:buClr>
              <a:buSzPts val="2800"/>
              <a:buFont typeface="Arial"/>
              <a:buNone/>
            </a:pPr>
            <a:r>
              <a:t/>
            </a:r>
            <a:endParaRPr sz="2800">
              <a:solidFill>
                <a:srgbClr val="000000"/>
              </a:solidFill>
              <a:latin typeface="Arial Black"/>
              <a:ea typeface="Arial Black"/>
              <a:cs typeface="Arial Black"/>
              <a:sym typeface="Arial Black"/>
            </a:endParaRPr>
          </a:p>
          <a:p>
            <a:pPr indent="-165100" lvl="0" marL="342900" marR="0" rtl="0" algn="l">
              <a:spcBef>
                <a:spcPts val="560"/>
              </a:spcBef>
              <a:spcAft>
                <a:spcPts val="0"/>
              </a:spcAft>
              <a:buClr>
                <a:schemeClr val="dk1"/>
              </a:buClr>
              <a:buSzPts val="2800"/>
              <a:buFont typeface="Arial"/>
              <a:buNone/>
            </a:pPr>
            <a:r>
              <a:t/>
            </a:r>
            <a:endParaRPr sz="2800">
              <a:solidFill>
                <a:srgbClr val="000000"/>
              </a:solidFill>
              <a:latin typeface="Arial Black"/>
              <a:ea typeface="Arial Black"/>
              <a:cs typeface="Arial Black"/>
              <a:sym typeface="Arial Black"/>
            </a:endParaRPr>
          </a:p>
          <a:p>
            <a:pPr indent="-165100" lvl="0" marL="342900" marR="0" rtl="0" algn="l">
              <a:spcBef>
                <a:spcPts val="560"/>
              </a:spcBef>
              <a:spcAft>
                <a:spcPts val="0"/>
              </a:spcAft>
              <a:buClr>
                <a:schemeClr val="dk1"/>
              </a:buClr>
              <a:buSzPts val="2800"/>
              <a:buFont typeface="Arial"/>
              <a:buNone/>
            </a:pPr>
            <a:r>
              <a:t/>
            </a:r>
            <a:endParaRPr b="1" sz="2800">
              <a:solidFill>
                <a:srgbClr val="000000"/>
              </a:solidFill>
              <a:latin typeface="Microsoft JhengHei"/>
              <a:ea typeface="Microsoft JhengHei"/>
              <a:cs typeface="Microsoft JhengHei"/>
              <a:sym typeface="Microsoft JhengHei"/>
            </a:endParaRPr>
          </a:p>
          <a:p>
            <a:pPr indent="-342900" lvl="0" marL="342900" marR="0" rtl="0" algn="l">
              <a:spcBef>
                <a:spcPts val="560"/>
              </a:spcBef>
              <a:spcAft>
                <a:spcPts val="0"/>
              </a:spcAft>
              <a:buClr>
                <a:srgbClr val="000000"/>
              </a:buClr>
              <a:buSzPts val="2800"/>
              <a:buFont typeface="Arial"/>
              <a:buChar char="•"/>
            </a:pPr>
            <a:r>
              <a:rPr b="1" lang="en-US" sz="2800">
                <a:solidFill>
                  <a:srgbClr val="000000"/>
                </a:solidFill>
                <a:latin typeface="DFKai-SB"/>
                <a:ea typeface="DFKai-SB"/>
                <a:cs typeface="DFKai-SB"/>
                <a:sym typeface="DFKai-SB"/>
              </a:rPr>
              <a:t>逾期罰款：</a:t>
            </a:r>
            <a:r>
              <a:rPr b="1" lang="en-US" sz="2800" u="sng">
                <a:solidFill>
                  <a:srgbClr val="FF0000"/>
                </a:solidFill>
                <a:latin typeface="DFKai-SB"/>
                <a:ea typeface="DFKai-SB"/>
                <a:cs typeface="DFKai-SB"/>
                <a:sym typeface="DFKai-SB"/>
              </a:rPr>
              <a:t>每本每天2元</a:t>
            </a:r>
            <a:endParaRPr b="1" sz="2800" u="sng">
              <a:solidFill>
                <a:srgbClr val="FF0000"/>
              </a:solidFill>
              <a:latin typeface="DFKai-SB"/>
              <a:ea typeface="DFKai-SB"/>
              <a:cs typeface="DFKai-SB"/>
              <a:sym typeface="DFKai-SB"/>
            </a:endParaRPr>
          </a:p>
        </p:txBody>
      </p:sp>
      <p:graphicFrame>
        <p:nvGraphicFramePr>
          <p:cNvPr id="1255" name="Google Shape;1255;g28ebc4d7a09_0_769"/>
          <p:cNvGraphicFramePr/>
          <p:nvPr/>
        </p:nvGraphicFramePr>
        <p:xfrm>
          <a:off x="1007302" y="2060848"/>
          <a:ext cx="3000000" cy="3000000"/>
        </p:xfrm>
        <a:graphic>
          <a:graphicData uri="http://schemas.openxmlformats.org/drawingml/2006/table">
            <a:tbl>
              <a:tblPr bandRow="1" firstRow="1">
                <a:noFill/>
                <a:tableStyleId>{ABCA04B3-BB0A-458D-A727-104B222727B9}</a:tableStyleId>
              </a:tblPr>
              <a:tblGrid>
                <a:gridCol w="3359925"/>
                <a:gridCol w="3977075"/>
                <a:gridCol w="2934825"/>
              </a:tblGrid>
              <a:tr h="1008100">
                <a:tc>
                  <a:txBody>
                    <a:bodyPr/>
                    <a:lstStyle/>
                    <a:p>
                      <a:pPr indent="0" lvl="0" marL="0" marR="0" rtl="0" algn="l">
                        <a:spcBef>
                          <a:spcPts val="0"/>
                        </a:spcBef>
                        <a:spcAft>
                          <a:spcPts val="0"/>
                        </a:spcAft>
                        <a:buNone/>
                      </a:pPr>
                      <a:r>
                        <a:t/>
                      </a:r>
                      <a:endParaRPr sz="2000">
                        <a:solidFill>
                          <a:srgbClr val="0F243E"/>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F243E"/>
                        </a:buClr>
                        <a:buSzPts val="2400"/>
                        <a:buFont typeface="Times New Roman"/>
                        <a:buNone/>
                      </a:pPr>
                      <a:r>
                        <a:rPr lang="en-US" sz="2400">
                          <a:solidFill>
                            <a:srgbClr val="0F243E"/>
                          </a:solidFill>
                          <a:latin typeface="Times New Roman"/>
                          <a:ea typeface="Times New Roman"/>
                          <a:cs typeface="Times New Roman"/>
                          <a:sym typeface="Times New Roman"/>
                        </a:rPr>
                        <a:t>借書冊數</a:t>
                      </a:r>
                      <a:endParaRPr/>
                    </a:p>
                  </a:txBody>
                  <a:tcPr marT="45725" marB="45725" marR="91450" marL="91450" anchor="ctr"/>
                </a:tc>
                <a:tc>
                  <a:txBody>
                    <a:bodyPr/>
                    <a:lstStyle/>
                    <a:p>
                      <a:pPr indent="0" lvl="0" marL="0" marR="0" rtl="0" algn="ctr">
                        <a:lnSpc>
                          <a:spcPct val="100000"/>
                        </a:lnSpc>
                        <a:spcBef>
                          <a:spcPts val="0"/>
                        </a:spcBef>
                        <a:spcAft>
                          <a:spcPts val="0"/>
                        </a:spcAft>
                        <a:buClr>
                          <a:srgbClr val="0F243E"/>
                        </a:buClr>
                        <a:buSzPts val="2400"/>
                        <a:buFont typeface="Times New Roman"/>
                        <a:buNone/>
                      </a:pPr>
                      <a:r>
                        <a:rPr lang="en-US" sz="2400">
                          <a:solidFill>
                            <a:srgbClr val="0F243E"/>
                          </a:solidFill>
                          <a:latin typeface="Times New Roman"/>
                          <a:ea typeface="Times New Roman"/>
                          <a:cs typeface="Times New Roman"/>
                          <a:sym typeface="Times New Roman"/>
                        </a:rPr>
                        <a:t>借閱天數</a:t>
                      </a:r>
                      <a:endParaRPr/>
                    </a:p>
                  </a:txBody>
                  <a:tcPr marT="45725" marB="45725" marR="91450" marL="91450" anchor="ctr"/>
                </a:tc>
              </a:tr>
              <a:tr h="622325">
                <a:tc>
                  <a:txBody>
                    <a:bodyPr/>
                    <a:lstStyle/>
                    <a:p>
                      <a:pPr indent="0" lvl="0" marL="0" marR="0" rtl="0" algn="ctr">
                        <a:spcBef>
                          <a:spcPts val="0"/>
                        </a:spcBef>
                        <a:spcAft>
                          <a:spcPts val="0"/>
                        </a:spcAft>
                        <a:buNone/>
                      </a:pPr>
                      <a:r>
                        <a:rPr lang="en-US" sz="2400">
                          <a:solidFill>
                            <a:srgbClr val="0F243E"/>
                          </a:solidFill>
                          <a:latin typeface="Times New Roman"/>
                          <a:ea typeface="Times New Roman"/>
                          <a:cs typeface="Times New Roman"/>
                          <a:sym typeface="Times New Roman"/>
                        </a:rPr>
                        <a:t>大學部</a:t>
                      </a:r>
                      <a:endParaRPr/>
                    </a:p>
                  </a:txBody>
                  <a:tcPr marT="45725" marB="45725" marR="91450" marL="91450" anchor="ctr"/>
                </a:tc>
                <a:tc>
                  <a:txBody>
                    <a:bodyPr/>
                    <a:lstStyle/>
                    <a:p>
                      <a:pPr indent="0" lvl="0" marL="0" marR="0" rtl="0" algn="ctr">
                        <a:spcBef>
                          <a:spcPts val="0"/>
                        </a:spcBef>
                        <a:spcAft>
                          <a:spcPts val="0"/>
                        </a:spcAft>
                        <a:buNone/>
                      </a:pPr>
                      <a:r>
                        <a:rPr lang="en-US" sz="2000">
                          <a:solidFill>
                            <a:srgbClr val="0F243E"/>
                          </a:solidFill>
                          <a:latin typeface="Times New Roman"/>
                          <a:ea typeface="Times New Roman"/>
                          <a:cs typeface="Times New Roman"/>
                          <a:sym typeface="Times New Roman"/>
                        </a:rPr>
                        <a:t>15</a:t>
                      </a:r>
                      <a:endParaRPr sz="2000">
                        <a:solidFill>
                          <a:srgbClr val="0F243E"/>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ctr">
                        <a:spcBef>
                          <a:spcPts val="0"/>
                        </a:spcBef>
                        <a:spcAft>
                          <a:spcPts val="0"/>
                        </a:spcAft>
                        <a:buNone/>
                      </a:pPr>
                      <a:r>
                        <a:rPr lang="en-US" sz="2000">
                          <a:solidFill>
                            <a:srgbClr val="0F243E"/>
                          </a:solidFill>
                          <a:latin typeface="Times New Roman"/>
                          <a:ea typeface="Times New Roman"/>
                          <a:cs typeface="Times New Roman"/>
                          <a:sym typeface="Times New Roman"/>
                        </a:rPr>
                        <a:t>30</a:t>
                      </a:r>
                      <a:endParaRPr sz="2000">
                        <a:solidFill>
                          <a:srgbClr val="0F243E"/>
                        </a:solidFill>
                        <a:latin typeface="Times New Roman"/>
                        <a:ea typeface="Times New Roman"/>
                        <a:cs typeface="Times New Roman"/>
                        <a:sym typeface="Times New Roman"/>
                      </a:endParaRPr>
                    </a:p>
                  </a:txBody>
                  <a:tcPr marT="45725" marB="45725" marR="91450" marL="91450" anchor="ctr"/>
                </a:tc>
              </a:tr>
              <a:tr h="735125">
                <a:tc>
                  <a:txBody>
                    <a:bodyPr/>
                    <a:lstStyle/>
                    <a:p>
                      <a:pPr indent="0" lvl="0" marL="0" marR="0" rtl="0" algn="ctr">
                        <a:spcBef>
                          <a:spcPts val="0"/>
                        </a:spcBef>
                        <a:spcAft>
                          <a:spcPts val="0"/>
                        </a:spcAft>
                        <a:buNone/>
                      </a:pPr>
                      <a:r>
                        <a:rPr lang="en-US" sz="2400">
                          <a:solidFill>
                            <a:srgbClr val="0F243E"/>
                          </a:solidFill>
                          <a:latin typeface="Times New Roman"/>
                          <a:ea typeface="Times New Roman"/>
                          <a:cs typeface="Times New Roman"/>
                          <a:sym typeface="Times New Roman"/>
                        </a:rPr>
                        <a:t>碩士生</a:t>
                      </a:r>
                      <a:endParaRPr/>
                    </a:p>
                  </a:txBody>
                  <a:tcPr marT="45725" marB="45725" marR="91450" marL="91450" anchor="ctr"/>
                </a:tc>
                <a:tc>
                  <a:txBody>
                    <a:bodyPr/>
                    <a:lstStyle/>
                    <a:p>
                      <a:pPr indent="0" lvl="0" marL="0" marR="0" rtl="0" algn="ctr">
                        <a:spcBef>
                          <a:spcPts val="0"/>
                        </a:spcBef>
                        <a:spcAft>
                          <a:spcPts val="0"/>
                        </a:spcAft>
                        <a:buNone/>
                      </a:pPr>
                      <a:r>
                        <a:rPr lang="en-US" sz="2000">
                          <a:solidFill>
                            <a:srgbClr val="0F243E"/>
                          </a:solidFill>
                          <a:latin typeface="Times New Roman"/>
                          <a:ea typeface="Times New Roman"/>
                          <a:cs typeface="Times New Roman"/>
                          <a:sym typeface="Times New Roman"/>
                        </a:rPr>
                        <a:t>20</a:t>
                      </a:r>
                      <a:endParaRPr sz="2000">
                        <a:solidFill>
                          <a:srgbClr val="0F243E"/>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ctr">
                        <a:spcBef>
                          <a:spcPts val="0"/>
                        </a:spcBef>
                        <a:spcAft>
                          <a:spcPts val="0"/>
                        </a:spcAft>
                        <a:buNone/>
                      </a:pPr>
                      <a:r>
                        <a:rPr lang="en-US" sz="2000">
                          <a:solidFill>
                            <a:srgbClr val="0F243E"/>
                          </a:solidFill>
                          <a:latin typeface="Times New Roman"/>
                          <a:ea typeface="Times New Roman"/>
                          <a:cs typeface="Times New Roman"/>
                          <a:sym typeface="Times New Roman"/>
                        </a:rPr>
                        <a:t>30</a:t>
                      </a:r>
                      <a:endParaRPr sz="2000">
                        <a:solidFill>
                          <a:srgbClr val="0F243E"/>
                        </a:solidFill>
                        <a:latin typeface="Times New Roman"/>
                        <a:ea typeface="Times New Roman"/>
                        <a:cs typeface="Times New Roman"/>
                        <a:sym typeface="Times New Roman"/>
                      </a:endParaRPr>
                    </a:p>
                  </a:txBody>
                  <a:tcPr marT="45725" marB="45725" marR="91450" marL="91450" anchor="ctr"/>
                </a:tc>
              </a:tr>
              <a:tr h="735125">
                <a:tc>
                  <a:txBody>
                    <a:bodyPr/>
                    <a:lstStyle/>
                    <a:p>
                      <a:pPr indent="0" lvl="0" marL="0" marR="0" rtl="0" algn="ctr">
                        <a:spcBef>
                          <a:spcPts val="0"/>
                        </a:spcBef>
                        <a:spcAft>
                          <a:spcPts val="0"/>
                        </a:spcAft>
                        <a:buNone/>
                      </a:pPr>
                      <a:r>
                        <a:rPr lang="en-US" sz="2400">
                          <a:solidFill>
                            <a:srgbClr val="0F243E"/>
                          </a:solidFill>
                          <a:latin typeface="Times New Roman"/>
                          <a:ea typeface="Times New Roman"/>
                          <a:cs typeface="Times New Roman"/>
                          <a:sym typeface="Times New Roman"/>
                        </a:rPr>
                        <a:t>博士生</a:t>
                      </a:r>
                      <a:endParaRPr/>
                    </a:p>
                  </a:txBody>
                  <a:tcPr marT="45725" marB="45725" marR="91450" marL="91450" anchor="ctr"/>
                </a:tc>
                <a:tc>
                  <a:txBody>
                    <a:bodyPr/>
                    <a:lstStyle/>
                    <a:p>
                      <a:pPr indent="0" lvl="0" marL="0" marR="0" rtl="0" algn="ctr">
                        <a:spcBef>
                          <a:spcPts val="0"/>
                        </a:spcBef>
                        <a:spcAft>
                          <a:spcPts val="0"/>
                        </a:spcAft>
                        <a:buNone/>
                      </a:pPr>
                      <a:r>
                        <a:rPr lang="en-US" sz="2000">
                          <a:solidFill>
                            <a:srgbClr val="0F243E"/>
                          </a:solidFill>
                          <a:latin typeface="Times New Roman"/>
                          <a:ea typeface="Times New Roman"/>
                          <a:cs typeface="Times New Roman"/>
                          <a:sym typeface="Times New Roman"/>
                        </a:rPr>
                        <a:t>25</a:t>
                      </a:r>
                      <a:endParaRPr sz="2000">
                        <a:solidFill>
                          <a:srgbClr val="0F243E"/>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ctr">
                        <a:spcBef>
                          <a:spcPts val="0"/>
                        </a:spcBef>
                        <a:spcAft>
                          <a:spcPts val="0"/>
                        </a:spcAft>
                        <a:buNone/>
                      </a:pPr>
                      <a:r>
                        <a:rPr lang="en-US" sz="2000">
                          <a:solidFill>
                            <a:srgbClr val="0F243E"/>
                          </a:solidFill>
                          <a:latin typeface="Times New Roman"/>
                          <a:ea typeface="Times New Roman"/>
                          <a:cs typeface="Times New Roman"/>
                          <a:sym typeface="Times New Roman"/>
                        </a:rPr>
                        <a:t>30</a:t>
                      </a:r>
                      <a:endParaRPr sz="2000">
                        <a:solidFill>
                          <a:srgbClr val="0F243E"/>
                        </a:solidFill>
                        <a:latin typeface="Times New Roman"/>
                        <a:ea typeface="Times New Roman"/>
                        <a:cs typeface="Times New Roman"/>
                        <a:sym typeface="Times New Roman"/>
                      </a:endParaRPr>
                    </a:p>
                  </a:txBody>
                  <a:tcPr marT="45725" marB="45725" marR="91450" marL="91450" anchor="ctr"/>
                </a:tc>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g28ebc4d7a09_0_402"/>
          <p:cNvSpPr txBox="1"/>
          <p:nvPr>
            <p:ph type="title"/>
          </p:nvPr>
        </p:nvSpPr>
        <p:spPr>
          <a:xfrm>
            <a:off x="0" y="16778"/>
            <a:ext cx="16251900" cy="10695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4800"/>
              <a:buFont typeface="Arial Black"/>
              <a:buNone/>
            </a:pPr>
            <a:r>
              <a:rPr lang="en-US" sz="4800">
                <a:latin typeface="Arial Black"/>
                <a:ea typeface="Arial Black"/>
                <a:cs typeface="Arial Black"/>
                <a:sym typeface="Arial Black"/>
              </a:rPr>
              <a:t>Borrow</a:t>
            </a:r>
            <a:r>
              <a:rPr lang="en-US">
                <a:latin typeface="Arial Black"/>
                <a:ea typeface="Arial Black"/>
                <a:cs typeface="Arial Black"/>
                <a:sym typeface="Arial Black"/>
              </a:rPr>
              <a:t>、Return、Rules</a:t>
            </a:r>
            <a:endParaRPr>
              <a:latin typeface="Arial Black"/>
              <a:ea typeface="Arial Black"/>
              <a:cs typeface="Arial Black"/>
              <a:sym typeface="Arial Black"/>
            </a:endParaRPr>
          </a:p>
        </p:txBody>
      </p:sp>
      <p:sp>
        <p:nvSpPr>
          <p:cNvPr id="1261" name="Google Shape;1261;g28ebc4d7a09_0_402"/>
          <p:cNvSpPr txBox="1"/>
          <p:nvPr/>
        </p:nvSpPr>
        <p:spPr>
          <a:xfrm>
            <a:off x="431314" y="1484784"/>
            <a:ext cx="11519700" cy="42672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2800"/>
              <a:buFont typeface="Arial Black"/>
              <a:buChar char="•"/>
            </a:pPr>
            <a:r>
              <a:rPr lang="en-US" sz="2800">
                <a:solidFill>
                  <a:schemeClr val="dk1"/>
                </a:solidFill>
                <a:latin typeface="Arial Black"/>
                <a:ea typeface="Arial Black"/>
                <a:cs typeface="Arial Black"/>
                <a:sym typeface="Arial Black"/>
              </a:rPr>
              <a:t>Use students ID cards to borrow books</a:t>
            </a:r>
            <a:endParaRPr/>
          </a:p>
          <a:p>
            <a:pPr indent="-165100" lvl="0" marL="342900" marR="0" rtl="0" algn="l">
              <a:spcBef>
                <a:spcPts val="560"/>
              </a:spcBef>
              <a:spcAft>
                <a:spcPts val="0"/>
              </a:spcAft>
              <a:buClr>
                <a:schemeClr val="lt1"/>
              </a:buClr>
              <a:buSzPts val="2800"/>
              <a:buFont typeface="Calibri"/>
              <a:buNone/>
            </a:pPr>
            <a:r>
              <a:t/>
            </a:r>
            <a:endParaRPr sz="2800">
              <a:solidFill>
                <a:schemeClr val="dk1"/>
              </a:solidFill>
              <a:latin typeface="Arial Black"/>
              <a:ea typeface="Arial Black"/>
              <a:cs typeface="Arial Black"/>
              <a:sym typeface="Arial Black"/>
            </a:endParaRPr>
          </a:p>
          <a:p>
            <a:pPr indent="-165100" lvl="0" marL="342900" marR="0" rtl="0" algn="l">
              <a:spcBef>
                <a:spcPts val="560"/>
              </a:spcBef>
              <a:spcAft>
                <a:spcPts val="0"/>
              </a:spcAft>
              <a:buClr>
                <a:schemeClr val="lt1"/>
              </a:buClr>
              <a:buSzPts val="2800"/>
              <a:buFont typeface="Calibri"/>
              <a:buNone/>
            </a:pPr>
            <a:r>
              <a:t/>
            </a:r>
            <a:endParaRPr sz="2800">
              <a:solidFill>
                <a:schemeClr val="dk1"/>
              </a:solidFill>
              <a:latin typeface="Arial Black"/>
              <a:ea typeface="Arial Black"/>
              <a:cs typeface="Arial Black"/>
              <a:sym typeface="Arial Black"/>
            </a:endParaRPr>
          </a:p>
          <a:p>
            <a:pPr indent="-165100" lvl="0" marL="342900" marR="0" rtl="0" algn="l">
              <a:spcBef>
                <a:spcPts val="560"/>
              </a:spcBef>
              <a:spcAft>
                <a:spcPts val="0"/>
              </a:spcAft>
              <a:buClr>
                <a:schemeClr val="lt1"/>
              </a:buClr>
              <a:buSzPts val="2800"/>
              <a:buFont typeface="Calibri"/>
              <a:buNone/>
            </a:pPr>
            <a:r>
              <a:t/>
            </a:r>
            <a:endParaRPr sz="2800">
              <a:solidFill>
                <a:schemeClr val="dk1"/>
              </a:solidFill>
              <a:latin typeface="Arial Black"/>
              <a:ea typeface="Arial Black"/>
              <a:cs typeface="Arial Black"/>
              <a:sym typeface="Arial Black"/>
            </a:endParaRPr>
          </a:p>
          <a:p>
            <a:pPr indent="-165100" lvl="0" marL="342900" marR="0" rtl="0" algn="l">
              <a:spcBef>
                <a:spcPts val="560"/>
              </a:spcBef>
              <a:spcAft>
                <a:spcPts val="0"/>
              </a:spcAft>
              <a:buClr>
                <a:schemeClr val="lt1"/>
              </a:buClr>
              <a:buSzPts val="2800"/>
              <a:buFont typeface="Calibri"/>
              <a:buNone/>
            </a:pPr>
            <a:r>
              <a:t/>
            </a:r>
            <a:endParaRPr sz="2800">
              <a:solidFill>
                <a:schemeClr val="dk1"/>
              </a:solidFill>
              <a:latin typeface="Arial Black"/>
              <a:ea typeface="Arial Black"/>
              <a:cs typeface="Arial Black"/>
              <a:sym typeface="Arial Black"/>
            </a:endParaRPr>
          </a:p>
          <a:p>
            <a:pPr indent="0" lvl="0" marL="0" marR="0" rtl="0" algn="l">
              <a:spcBef>
                <a:spcPts val="560"/>
              </a:spcBef>
              <a:spcAft>
                <a:spcPts val="0"/>
              </a:spcAft>
              <a:buClr>
                <a:schemeClr val="lt1"/>
              </a:buClr>
              <a:buSzPts val="2800"/>
              <a:buFont typeface="Calibri"/>
              <a:buNone/>
            </a:pPr>
            <a:r>
              <a:t/>
            </a:r>
            <a:endParaRPr sz="2800">
              <a:solidFill>
                <a:schemeClr val="dk1"/>
              </a:solidFill>
              <a:latin typeface="Arial Black"/>
              <a:ea typeface="Arial Black"/>
              <a:cs typeface="Arial Black"/>
              <a:sym typeface="Arial Black"/>
            </a:endParaRPr>
          </a:p>
          <a:p>
            <a:pPr indent="-165100" lvl="0" marL="342900" marR="0" rtl="0" algn="l">
              <a:spcBef>
                <a:spcPts val="560"/>
              </a:spcBef>
              <a:spcAft>
                <a:spcPts val="0"/>
              </a:spcAft>
              <a:buClr>
                <a:schemeClr val="lt1"/>
              </a:buClr>
              <a:buSzPts val="2800"/>
              <a:buFont typeface="Calibri"/>
              <a:buNone/>
            </a:pPr>
            <a:r>
              <a:t/>
            </a:r>
            <a:endParaRPr sz="2800">
              <a:solidFill>
                <a:schemeClr val="dk1"/>
              </a:solidFill>
              <a:latin typeface="Arial Black"/>
              <a:ea typeface="Arial Black"/>
              <a:cs typeface="Arial Black"/>
              <a:sym typeface="Arial Black"/>
            </a:endParaRPr>
          </a:p>
          <a:p>
            <a:pPr indent="-165100" lvl="0" marL="342900" marR="0" rtl="0" algn="l">
              <a:spcBef>
                <a:spcPts val="560"/>
              </a:spcBef>
              <a:spcAft>
                <a:spcPts val="0"/>
              </a:spcAft>
              <a:buClr>
                <a:schemeClr val="lt1"/>
              </a:buClr>
              <a:buSzPts val="2800"/>
              <a:buFont typeface="Calibri"/>
              <a:buNone/>
            </a:pPr>
            <a:r>
              <a:t/>
            </a:r>
            <a:endParaRPr sz="2800">
              <a:solidFill>
                <a:schemeClr val="dk1"/>
              </a:solidFill>
              <a:latin typeface="Arial Black"/>
              <a:ea typeface="Arial Black"/>
              <a:cs typeface="Arial Black"/>
              <a:sym typeface="Arial Black"/>
            </a:endParaRPr>
          </a:p>
          <a:p>
            <a:pPr indent="-342900" lvl="0" marL="342900" marR="0" rtl="0" algn="l">
              <a:spcBef>
                <a:spcPts val="560"/>
              </a:spcBef>
              <a:spcAft>
                <a:spcPts val="0"/>
              </a:spcAft>
              <a:buClr>
                <a:srgbClr val="FF0000"/>
              </a:buClr>
              <a:buSzPts val="2800"/>
              <a:buFont typeface="Arial Black"/>
              <a:buChar char="•"/>
            </a:pPr>
            <a:r>
              <a:rPr lang="en-US" sz="2800">
                <a:solidFill>
                  <a:srgbClr val="FF0000"/>
                </a:solidFill>
                <a:latin typeface="Arial Black"/>
                <a:ea typeface="Arial Black"/>
                <a:cs typeface="Arial Black"/>
                <a:sym typeface="Arial Black"/>
              </a:rPr>
              <a:t>Overdue  fines </a:t>
            </a:r>
            <a:r>
              <a:rPr lang="en-US" sz="2800">
                <a:solidFill>
                  <a:schemeClr val="dk1"/>
                </a:solidFill>
                <a:latin typeface="Arial Black"/>
                <a:ea typeface="Arial Black"/>
                <a:cs typeface="Arial Black"/>
                <a:sym typeface="Arial Black"/>
              </a:rPr>
              <a:t>: 2 dollars per day per item</a:t>
            </a:r>
            <a:endParaRPr/>
          </a:p>
        </p:txBody>
      </p:sp>
      <p:graphicFrame>
        <p:nvGraphicFramePr>
          <p:cNvPr id="1262" name="Google Shape;1262;g28ebc4d7a09_0_402"/>
          <p:cNvGraphicFramePr/>
          <p:nvPr/>
        </p:nvGraphicFramePr>
        <p:xfrm>
          <a:off x="1103301" y="2276872"/>
          <a:ext cx="3000000" cy="3000000"/>
        </p:xfrm>
        <a:graphic>
          <a:graphicData uri="http://schemas.openxmlformats.org/drawingml/2006/table">
            <a:tbl>
              <a:tblPr bandRow="1" firstRow="1">
                <a:noFill/>
                <a:tableStyleId>{ABCA04B3-BB0A-458D-A727-104B222727B9}</a:tableStyleId>
              </a:tblPr>
              <a:tblGrid>
                <a:gridCol w="3263950"/>
                <a:gridCol w="3935925"/>
                <a:gridCol w="2687950"/>
              </a:tblGrid>
              <a:tr h="1008100">
                <a:tc>
                  <a:txBody>
                    <a:bodyPr/>
                    <a:lstStyle/>
                    <a:p>
                      <a:pPr indent="0" lvl="0" marL="0" marR="0" rtl="0" algn="l">
                        <a:spcBef>
                          <a:spcPts val="0"/>
                        </a:spcBef>
                        <a:spcAft>
                          <a:spcPts val="0"/>
                        </a:spcAft>
                        <a:buNone/>
                      </a:pPr>
                      <a:r>
                        <a:t/>
                      </a:r>
                      <a:endParaRPr sz="1800">
                        <a:solidFill>
                          <a:srgbClr val="0F243E"/>
                        </a:solidFill>
                        <a:latin typeface="Arial Black"/>
                        <a:ea typeface="Arial Black"/>
                        <a:cs typeface="Arial Black"/>
                        <a:sym typeface="Arial Black"/>
                      </a:endParaRPr>
                    </a:p>
                  </a:txBody>
                  <a:tcPr marT="45725" marB="45725" marR="91450" marL="91450"/>
                </a:tc>
                <a:tc>
                  <a:txBody>
                    <a:bodyPr/>
                    <a:lstStyle/>
                    <a:p>
                      <a:pPr indent="0" lvl="0" marL="0" marR="0" rtl="0" algn="ctr">
                        <a:lnSpc>
                          <a:spcPct val="100000"/>
                        </a:lnSpc>
                        <a:spcBef>
                          <a:spcPts val="0"/>
                        </a:spcBef>
                        <a:spcAft>
                          <a:spcPts val="0"/>
                        </a:spcAft>
                        <a:buClr>
                          <a:srgbClr val="0F243E"/>
                        </a:buClr>
                        <a:buSzPts val="1800"/>
                        <a:buFont typeface="Calibri"/>
                        <a:buNone/>
                      </a:pPr>
                      <a:r>
                        <a:rPr lang="en-US" sz="1800">
                          <a:solidFill>
                            <a:srgbClr val="0F243E"/>
                          </a:solidFill>
                        </a:rPr>
                        <a:t>Maximum</a:t>
                      </a:r>
                      <a:r>
                        <a:rPr lang="en-US" sz="1800">
                          <a:solidFill>
                            <a:srgbClr val="0F243E"/>
                          </a:solidFill>
                        </a:rPr>
                        <a:t> Number Of Checkouts</a:t>
                      </a:r>
                      <a:endParaRPr sz="1800">
                        <a:solidFill>
                          <a:srgbClr val="0F243E"/>
                        </a:solidFill>
                        <a:latin typeface="Arial Black"/>
                        <a:ea typeface="Arial Black"/>
                        <a:cs typeface="Arial Black"/>
                        <a:sym typeface="Arial Black"/>
                      </a:endParaRPr>
                    </a:p>
                  </a:txBody>
                  <a:tcPr marT="45725" marB="45725" marR="91450" marL="91450" anchor="ctr"/>
                </a:tc>
                <a:tc>
                  <a:txBody>
                    <a:bodyPr/>
                    <a:lstStyle/>
                    <a:p>
                      <a:pPr indent="0" lvl="0" marL="0" marR="0" rtl="0" algn="ctr">
                        <a:lnSpc>
                          <a:spcPct val="100000"/>
                        </a:lnSpc>
                        <a:spcBef>
                          <a:spcPts val="0"/>
                        </a:spcBef>
                        <a:spcAft>
                          <a:spcPts val="0"/>
                        </a:spcAft>
                        <a:buClr>
                          <a:srgbClr val="0F243E"/>
                        </a:buClr>
                        <a:buSzPts val="1800"/>
                        <a:buFont typeface="Calibri"/>
                        <a:buNone/>
                      </a:pPr>
                      <a:r>
                        <a:rPr lang="en-US" sz="1800">
                          <a:solidFill>
                            <a:srgbClr val="0F243E"/>
                          </a:solidFill>
                        </a:rPr>
                        <a:t>Loan Periods</a:t>
                      </a:r>
                      <a:endParaRPr sz="1800">
                        <a:solidFill>
                          <a:srgbClr val="0F243E"/>
                        </a:solidFill>
                        <a:latin typeface="Arial Black"/>
                        <a:ea typeface="Arial Black"/>
                        <a:cs typeface="Arial Black"/>
                        <a:sym typeface="Arial Black"/>
                      </a:endParaRPr>
                    </a:p>
                  </a:txBody>
                  <a:tcPr marT="45725" marB="45725" marR="91450" marL="91450" anchor="ctr"/>
                </a:tc>
              </a:tr>
              <a:tr h="622325">
                <a:tc>
                  <a:txBody>
                    <a:bodyPr/>
                    <a:lstStyle/>
                    <a:p>
                      <a:pPr indent="0" lvl="0" marL="0" marR="0" rtl="0" algn="ctr">
                        <a:spcBef>
                          <a:spcPts val="0"/>
                        </a:spcBef>
                        <a:spcAft>
                          <a:spcPts val="0"/>
                        </a:spcAft>
                        <a:buNone/>
                      </a:pPr>
                      <a:r>
                        <a:rPr lang="en-US" sz="1800">
                          <a:solidFill>
                            <a:srgbClr val="0F243E"/>
                          </a:solidFill>
                        </a:rPr>
                        <a:t>Undergraduate</a:t>
                      </a:r>
                      <a:endParaRPr sz="1800">
                        <a:solidFill>
                          <a:srgbClr val="0F243E"/>
                        </a:solidFill>
                        <a:latin typeface="Arial Black"/>
                        <a:ea typeface="Arial Black"/>
                        <a:cs typeface="Arial Black"/>
                        <a:sym typeface="Arial Black"/>
                      </a:endParaRPr>
                    </a:p>
                  </a:txBody>
                  <a:tcPr marT="45725" marB="45725" marR="91450" marL="91450" anchor="ctr"/>
                </a:tc>
                <a:tc>
                  <a:txBody>
                    <a:bodyPr/>
                    <a:lstStyle/>
                    <a:p>
                      <a:pPr indent="0" lvl="0" marL="0" marR="0" rtl="0" algn="ctr">
                        <a:spcBef>
                          <a:spcPts val="0"/>
                        </a:spcBef>
                        <a:spcAft>
                          <a:spcPts val="0"/>
                        </a:spcAft>
                        <a:buNone/>
                      </a:pPr>
                      <a:r>
                        <a:rPr lang="en-US" sz="1800">
                          <a:solidFill>
                            <a:srgbClr val="0F243E"/>
                          </a:solidFill>
                        </a:rPr>
                        <a:t>15</a:t>
                      </a:r>
                      <a:endParaRPr sz="1800">
                        <a:solidFill>
                          <a:srgbClr val="0F243E"/>
                        </a:solidFill>
                        <a:latin typeface="Arial Black"/>
                        <a:ea typeface="Arial Black"/>
                        <a:cs typeface="Arial Black"/>
                        <a:sym typeface="Arial Black"/>
                      </a:endParaRPr>
                    </a:p>
                  </a:txBody>
                  <a:tcPr marT="45725" marB="45725" marR="91450" marL="91450" anchor="ctr"/>
                </a:tc>
                <a:tc>
                  <a:txBody>
                    <a:bodyPr/>
                    <a:lstStyle/>
                    <a:p>
                      <a:pPr indent="0" lvl="0" marL="0" marR="0" rtl="0" algn="ctr">
                        <a:spcBef>
                          <a:spcPts val="0"/>
                        </a:spcBef>
                        <a:spcAft>
                          <a:spcPts val="0"/>
                        </a:spcAft>
                        <a:buNone/>
                      </a:pPr>
                      <a:r>
                        <a:rPr lang="en-US" sz="1800">
                          <a:solidFill>
                            <a:srgbClr val="0F243E"/>
                          </a:solidFill>
                        </a:rPr>
                        <a:t>30</a:t>
                      </a:r>
                      <a:endParaRPr sz="1800">
                        <a:solidFill>
                          <a:srgbClr val="0F243E"/>
                        </a:solidFill>
                        <a:latin typeface="Arial Black"/>
                        <a:ea typeface="Arial Black"/>
                        <a:cs typeface="Arial Black"/>
                        <a:sym typeface="Arial Black"/>
                      </a:endParaRPr>
                    </a:p>
                  </a:txBody>
                  <a:tcPr marT="45725" marB="45725" marR="91450" marL="91450" anchor="ctr"/>
                </a:tc>
              </a:tr>
              <a:tr h="735125">
                <a:tc>
                  <a:txBody>
                    <a:bodyPr/>
                    <a:lstStyle/>
                    <a:p>
                      <a:pPr indent="0" lvl="0" marL="0" marR="0" rtl="0" algn="ctr">
                        <a:spcBef>
                          <a:spcPts val="0"/>
                        </a:spcBef>
                        <a:spcAft>
                          <a:spcPts val="0"/>
                        </a:spcAft>
                        <a:buNone/>
                      </a:pPr>
                      <a:r>
                        <a:rPr lang="en-US" sz="1800">
                          <a:solidFill>
                            <a:srgbClr val="0F243E"/>
                          </a:solidFill>
                        </a:rPr>
                        <a:t>Master</a:t>
                      </a:r>
                      <a:endParaRPr sz="1800">
                        <a:solidFill>
                          <a:srgbClr val="0F243E"/>
                        </a:solidFill>
                        <a:latin typeface="Arial Black"/>
                        <a:ea typeface="Arial Black"/>
                        <a:cs typeface="Arial Black"/>
                        <a:sym typeface="Arial Black"/>
                      </a:endParaRPr>
                    </a:p>
                  </a:txBody>
                  <a:tcPr marT="45725" marB="45725" marR="91450" marL="91450" anchor="ctr"/>
                </a:tc>
                <a:tc>
                  <a:txBody>
                    <a:bodyPr/>
                    <a:lstStyle/>
                    <a:p>
                      <a:pPr indent="0" lvl="0" marL="0" marR="0" rtl="0" algn="ctr">
                        <a:spcBef>
                          <a:spcPts val="0"/>
                        </a:spcBef>
                        <a:spcAft>
                          <a:spcPts val="0"/>
                        </a:spcAft>
                        <a:buNone/>
                      </a:pPr>
                      <a:r>
                        <a:rPr lang="en-US" sz="1800">
                          <a:solidFill>
                            <a:srgbClr val="0F243E"/>
                          </a:solidFill>
                        </a:rPr>
                        <a:t>20</a:t>
                      </a:r>
                      <a:endParaRPr sz="1800">
                        <a:solidFill>
                          <a:srgbClr val="0F243E"/>
                        </a:solidFill>
                        <a:latin typeface="Arial Black"/>
                        <a:ea typeface="Arial Black"/>
                        <a:cs typeface="Arial Black"/>
                        <a:sym typeface="Arial Black"/>
                      </a:endParaRPr>
                    </a:p>
                  </a:txBody>
                  <a:tcPr marT="45725" marB="45725" marR="91450" marL="91450" anchor="ctr"/>
                </a:tc>
                <a:tc>
                  <a:txBody>
                    <a:bodyPr/>
                    <a:lstStyle/>
                    <a:p>
                      <a:pPr indent="0" lvl="0" marL="0" marR="0" rtl="0" algn="ctr">
                        <a:spcBef>
                          <a:spcPts val="0"/>
                        </a:spcBef>
                        <a:spcAft>
                          <a:spcPts val="0"/>
                        </a:spcAft>
                        <a:buNone/>
                      </a:pPr>
                      <a:r>
                        <a:rPr lang="en-US" sz="1800">
                          <a:solidFill>
                            <a:srgbClr val="0F243E"/>
                          </a:solidFill>
                        </a:rPr>
                        <a:t>30</a:t>
                      </a:r>
                      <a:endParaRPr sz="1800">
                        <a:solidFill>
                          <a:srgbClr val="0F243E"/>
                        </a:solidFill>
                        <a:latin typeface="Arial Black"/>
                        <a:ea typeface="Arial Black"/>
                        <a:cs typeface="Arial Black"/>
                        <a:sym typeface="Arial Black"/>
                      </a:endParaRPr>
                    </a:p>
                  </a:txBody>
                  <a:tcPr marT="45725" marB="45725" marR="91450" marL="91450" anchor="ctr"/>
                </a:tc>
              </a:tr>
              <a:tr h="735125">
                <a:tc>
                  <a:txBody>
                    <a:bodyPr/>
                    <a:lstStyle/>
                    <a:p>
                      <a:pPr indent="0" lvl="0" marL="0" marR="0" rtl="0" algn="ctr">
                        <a:spcBef>
                          <a:spcPts val="0"/>
                        </a:spcBef>
                        <a:spcAft>
                          <a:spcPts val="0"/>
                        </a:spcAft>
                        <a:buNone/>
                      </a:pPr>
                      <a:r>
                        <a:rPr lang="en-US" sz="1800">
                          <a:solidFill>
                            <a:srgbClr val="0F243E"/>
                          </a:solidFill>
                        </a:rPr>
                        <a:t>Ph.D.</a:t>
                      </a:r>
                      <a:endParaRPr sz="1800">
                        <a:solidFill>
                          <a:srgbClr val="0F243E"/>
                        </a:solidFill>
                        <a:latin typeface="Arial Black"/>
                        <a:ea typeface="Arial Black"/>
                        <a:cs typeface="Arial Black"/>
                        <a:sym typeface="Arial Black"/>
                      </a:endParaRPr>
                    </a:p>
                  </a:txBody>
                  <a:tcPr marT="45725" marB="45725" marR="91450" marL="91450" anchor="ctr"/>
                </a:tc>
                <a:tc>
                  <a:txBody>
                    <a:bodyPr/>
                    <a:lstStyle/>
                    <a:p>
                      <a:pPr indent="0" lvl="0" marL="0" marR="0" rtl="0" algn="ctr">
                        <a:spcBef>
                          <a:spcPts val="0"/>
                        </a:spcBef>
                        <a:spcAft>
                          <a:spcPts val="0"/>
                        </a:spcAft>
                        <a:buNone/>
                      </a:pPr>
                      <a:r>
                        <a:rPr lang="en-US" sz="1800">
                          <a:solidFill>
                            <a:srgbClr val="0F243E"/>
                          </a:solidFill>
                        </a:rPr>
                        <a:t>25</a:t>
                      </a:r>
                      <a:endParaRPr sz="1800">
                        <a:solidFill>
                          <a:srgbClr val="0F243E"/>
                        </a:solidFill>
                        <a:latin typeface="Arial Black"/>
                        <a:ea typeface="Arial Black"/>
                        <a:cs typeface="Arial Black"/>
                        <a:sym typeface="Arial Black"/>
                      </a:endParaRPr>
                    </a:p>
                  </a:txBody>
                  <a:tcPr marT="45725" marB="45725" marR="91450" marL="91450" anchor="ctr"/>
                </a:tc>
                <a:tc>
                  <a:txBody>
                    <a:bodyPr/>
                    <a:lstStyle/>
                    <a:p>
                      <a:pPr indent="0" lvl="0" marL="0" marR="0" rtl="0" algn="ctr">
                        <a:spcBef>
                          <a:spcPts val="0"/>
                        </a:spcBef>
                        <a:spcAft>
                          <a:spcPts val="0"/>
                        </a:spcAft>
                        <a:buNone/>
                      </a:pPr>
                      <a:r>
                        <a:rPr lang="en-US" sz="1800">
                          <a:solidFill>
                            <a:srgbClr val="0F243E"/>
                          </a:solidFill>
                        </a:rPr>
                        <a:t>30</a:t>
                      </a:r>
                      <a:endParaRPr sz="1800">
                        <a:solidFill>
                          <a:srgbClr val="0F243E"/>
                        </a:solidFill>
                        <a:latin typeface="Arial Black"/>
                        <a:ea typeface="Arial Black"/>
                        <a:cs typeface="Arial Black"/>
                        <a:sym typeface="Arial Black"/>
                      </a:endParaRPr>
                    </a:p>
                  </a:txBody>
                  <a:tcPr marT="45725" marB="45725" marR="91450" marL="91450" anchor="ctr"/>
                </a:tc>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6" name="Shape 1266"/>
        <p:cNvGrpSpPr/>
        <p:nvPr/>
      </p:nvGrpSpPr>
      <p:grpSpPr>
        <a:xfrm>
          <a:off x="0" y="0"/>
          <a:ext cx="0" cy="0"/>
          <a:chOff x="0" y="0"/>
          <a:chExt cx="0" cy="0"/>
        </a:xfrm>
      </p:grpSpPr>
      <p:sp>
        <p:nvSpPr>
          <p:cNvPr id="1267" name="Google Shape;1267;p40"/>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800"/>
              <a:buFont typeface="DFKai-SB"/>
              <a:buNone/>
            </a:pPr>
            <a:r>
              <a:rPr lang="en-US" sz="4800">
                <a:latin typeface="DFKai-SB"/>
                <a:ea typeface="DFKai-SB"/>
                <a:cs typeface="DFKai-SB"/>
                <a:sym typeface="DFKai-SB"/>
              </a:rPr>
              <a:t>小小叮嚀…</a:t>
            </a:r>
            <a:endParaRPr sz="4800">
              <a:latin typeface="DFKai-SB"/>
              <a:ea typeface="DFKai-SB"/>
              <a:cs typeface="DFKai-SB"/>
              <a:sym typeface="DFKai-SB"/>
            </a:endParaRPr>
          </a:p>
        </p:txBody>
      </p:sp>
      <p:pic>
        <p:nvPicPr>
          <p:cNvPr id="1268" name="Google Shape;1268;p40"/>
          <p:cNvPicPr preferRelativeResize="0"/>
          <p:nvPr/>
        </p:nvPicPr>
        <p:blipFill rotWithShape="1">
          <a:blip r:embed="rId3">
            <a:alphaModFix/>
          </a:blip>
          <a:srcRect b="0" l="0" r="0" t="0"/>
          <a:stretch/>
        </p:blipFill>
        <p:spPr>
          <a:xfrm>
            <a:off x="6302428" y="1738280"/>
            <a:ext cx="2434590" cy="1428115"/>
          </a:xfrm>
          <a:prstGeom prst="ellipse">
            <a:avLst/>
          </a:prstGeom>
          <a:noFill/>
          <a:ln>
            <a:noFill/>
          </a:ln>
          <a:effectLst>
            <a:outerShdw blurRad="152400" sx="90000" rotWithShape="0" dir="5400000" dist="317500" sy="-19000">
              <a:srgbClr val="000000">
                <a:alpha val="14117"/>
              </a:srgbClr>
            </a:outerShdw>
          </a:effectLst>
        </p:spPr>
      </p:pic>
      <p:pic>
        <p:nvPicPr>
          <p:cNvPr id="1269" name="Google Shape;1269;p40"/>
          <p:cNvPicPr preferRelativeResize="0"/>
          <p:nvPr/>
        </p:nvPicPr>
        <p:blipFill rotWithShape="1">
          <a:blip r:embed="rId4">
            <a:alphaModFix/>
          </a:blip>
          <a:srcRect b="0" l="0" r="0" t="0"/>
          <a:stretch/>
        </p:blipFill>
        <p:spPr>
          <a:xfrm>
            <a:off x="8132417" y="3115225"/>
            <a:ext cx="1440160" cy="1233126"/>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176"/>
              </a:srgbClr>
            </a:outerShdw>
          </a:effectLst>
        </p:spPr>
      </p:pic>
      <p:cxnSp>
        <p:nvCxnSpPr>
          <p:cNvPr id="1270" name="Google Shape;1270;p40"/>
          <p:cNvCxnSpPr/>
          <p:nvPr/>
        </p:nvCxnSpPr>
        <p:spPr>
          <a:xfrm>
            <a:off x="2323307" y="2852738"/>
            <a:ext cx="3051175" cy="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6862"/>
              </a:srgbClr>
            </a:outerShdw>
          </a:effectLst>
        </p:spPr>
      </p:cxnSp>
      <p:cxnSp>
        <p:nvCxnSpPr>
          <p:cNvPr id="1271" name="Google Shape;1271;p40"/>
          <p:cNvCxnSpPr/>
          <p:nvPr/>
        </p:nvCxnSpPr>
        <p:spPr>
          <a:xfrm>
            <a:off x="2355056" y="5516563"/>
            <a:ext cx="6497638" cy="0"/>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6862"/>
              </a:srgbClr>
            </a:outerShdw>
          </a:effectLst>
        </p:spPr>
      </p:cxnSp>
      <p:sp>
        <p:nvSpPr>
          <p:cNvPr id="1272" name="Google Shape;1272;p40"/>
          <p:cNvSpPr txBox="1"/>
          <p:nvPr/>
        </p:nvSpPr>
        <p:spPr>
          <a:xfrm>
            <a:off x="2323306" y="2192338"/>
            <a:ext cx="3257550" cy="6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DFKai-SB"/>
                <a:ea typeface="DFKai-SB"/>
                <a:cs typeface="DFKai-SB"/>
                <a:sym typeface="DFKai-SB"/>
              </a:rPr>
              <a:t>館內禁止飲食</a:t>
            </a:r>
            <a:endParaRPr b="0" i="0" sz="1400" u="none" cap="none" strike="noStrike">
              <a:solidFill>
                <a:srgbClr val="000000"/>
              </a:solidFill>
              <a:latin typeface="Arial"/>
              <a:ea typeface="Arial"/>
              <a:cs typeface="Arial"/>
              <a:sym typeface="Arial"/>
            </a:endParaRPr>
          </a:p>
        </p:txBody>
      </p:sp>
      <p:sp>
        <p:nvSpPr>
          <p:cNvPr id="1273" name="Google Shape;1273;p40"/>
          <p:cNvSpPr txBox="1"/>
          <p:nvPr/>
        </p:nvSpPr>
        <p:spPr>
          <a:xfrm>
            <a:off x="2355057" y="3003551"/>
            <a:ext cx="4100513" cy="6461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DFKai-SB"/>
                <a:ea typeface="DFKai-SB"/>
                <a:cs typeface="DFKai-SB"/>
                <a:sym typeface="DFKai-SB"/>
              </a:rPr>
              <a:t>手機轉無聲或震動</a:t>
            </a:r>
            <a:endParaRPr b="0" i="0" sz="1400" u="none" cap="none" strike="noStrike">
              <a:solidFill>
                <a:srgbClr val="000000"/>
              </a:solidFill>
              <a:latin typeface="Arial"/>
              <a:ea typeface="Arial"/>
              <a:cs typeface="Arial"/>
              <a:sym typeface="Arial"/>
            </a:endParaRPr>
          </a:p>
        </p:txBody>
      </p:sp>
      <p:cxnSp>
        <p:nvCxnSpPr>
          <p:cNvPr id="1274" name="Google Shape;1274;p40"/>
          <p:cNvCxnSpPr/>
          <p:nvPr/>
        </p:nvCxnSpPr>
        <p:spPr>
          <a:xfrm>
            <a:off x="2323306" y="3716338"/>
            <a:ext cx="3987800" cy="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6862"/>
              </a:srgbClr>
            </a:outerShdw>
          </a:effectLst>
        </p:spPr>
      </p:cxnSp>
      <p:sp>
        <p:nvSpPr>
          <p:cNvPr id="1275" name="Google Shape;1275;p40"/>
          <p:cNvSpPr txBox="1"/>
          <p:nvPr/>
        </p:nvSpPr>
        <p:spPr>
          <a:xfrm>
            <a:off x="2258219" y="4797426"/>
            <a:ext cx="7529512" cy="6461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DFKai-SB"/>
                <a:ea typeface="DFKai-SB"/>
                <a:cs typeface="DFKai-SB"/>
                <a:sym typeface="DFKai-SB"/>
              </a:rPr>
              <a:t>發揮公德心，共同維護環境清潔</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2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0"/>
                                        </p:tgtEl>
                                        <p:attrNameLst>
                                          <p:attrName>style.visibility</p:attrName>
                                        </p:attrNameLst>
                                      </p:cBhvr>
                                      <p:to>
                                        <p:strVal val="visible"/>
                                      </p:to>
                                    </p:set>
                                    <p:animEffect filter="fade" transition="in">
                                      <p:cBhvr>
                                        <p:cTn dur="500"/>
                                        <p:tgtEl>
                                          <p:spTgt spid="12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4"/>
                                        </p:tgtEl>
                                        <p:attrNameLst>
                                          <p:attrName>style.visibility</p:attrName>
                                        </p:attrNameLst>
                                      </p:cBhvr>
                                      <p:to>
                                        <p:strVal val="visible"/>
                                      </p:to>
                                    </p:set>
                                    <p:animEffect filter="fade" transition="in">
                                      <p:cBhvr>
                                        <p:cTn dur="500"/>
                                        <p:tgtEl>
                                          <p:spTgt spid="1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p111"/>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Arial Black"/>
              <a:buNone/>
            </a:pPr>
            <a:r>
              <a:rPr lang="en-US">
                <a:latin typeface="Arial Black"/>
                <a:ea typeface="Arial Black"/>
                <a:cs typeface="Arial Black"/>
                <a:sym typeface="Arial Black"/>
              </a:rPr>
              <a:t>Rules</a:t>
            </a:r>
            <a:endParaRPr/>
          </a:p>
        </p:txBody>
      </p:sp>
      <p:pic>
        <p:nvPicPr>
          <p:cNvPr id="1281" name="Google Shape;1281;p111"/>
          <p:cNvPicPr preferRelativeResize="0"/>
          <p:nvPr/>
        </p:nvPicPr>
        <p:blipFill rotWithShape="1">
          <a:blip r:embed="rId3">
            <a:alphaModFix/>
          </a:blip>
          <a:srcRect b="0" l="0" r="56585" t="0"/>
          <a:stretch/>
        </p:blipFill>
        <p:spPr>
          <a:xfrm>
            <a:off x="2323941" y="2249319"/>
            <a:ext cx="3844972" cy="685800"/>
          </a:xfrm>
          <a:prstGeom prst="rect">
            <a:avLst/>
          </a:prstGeom>
          <a:noFill/>
          <a:ln>
            <a:noFill/>
          </a:ln>
        </p:spPr>
      </p:pic>
      <p:pic>
        <p:nvPicPr>
          <p:cNvPr id="1282" name="Google Shape;1282;p111"/>
          <p:cNvPicPr preferRelativeResize="0"/>
          <p:nvPr/>
        </p:nvPicPr>
        <p:blipFill rotWithShape="1">
          <a:blip r:embed="rId4">
            <a:alphaModFix/>
          </a:blip>
          <a:srcRect b="0" l="0" r="23670" t="0"/>
          <a:stretch/>
        </p:blipFill>
        <p:spPr>
          <a:xfrm>
            <a:off x="2288383" y="3074822"/>
            <a:ext cx="6708161" cy="1473200"/>
          </a:xfrm>
          <a:prstGeom prst="rect">
            <a:avLst/>
          </a:prstGeom>
          <a:noFill/>
          <a:ln>
            <a:noFill/>
          </a:ln>
        </p:spPr>
      </p:pic>
      <p:pic>
        <p:nvPicPr>
          <p:cNvPr id="1283" name="Google Shape;1283;p111"/>
          <p:cNvPicPr preferRelativeResize="0"/>
          <p:nvPr/>
        </p:nvPicPr>
        <p:blipFill rotWithShape="1">
          <a:blip r:embed="rId5">
            <a:alphaModFix/>
          </a:blip>
          <a:srcRect b="0" l="0" r="0" t="0"/>
          <a:stretch/>
        </p:blipFill>
        <p:spPr>
          <a:xfrm>
            <a:off x="7391350" y="1756135"/>
            <a:ext cx="2434590" cy="1428115"/>
          </a:xfrm>
          <a:prstGeom prst="ellipse">
            <a:avLst/>
          </a:prstGeom>
          <a:noFill/>
          <a:ln>
            <a:noFill/>
          </a:ln>
          <a:effectLst>
            <a:outerShdw blurRad="152400" sx="90000" rotWithShape="0" dir="5400000" dist="317500" sy="-19000">
              <a:srgbClr val="000000">
                <a:alpha val="14117"/>
              </a:srgbClr>
            </a:outerShdw>
          </a:effectLst>
        </p:spPr>
      </p:pic>
      <p:pic>
        <p:nvPicPr>
          <p:cNvPr id="1284" name="Google Shape;1284;p111"/>
          <p:cNvPicPr preferRelativeResize="0"/>
          <p:nvPr/>
        </p:nvPicPr>
        <p:blipFill rotWithShape="1">
          <a:blip r:embed="rId6">
            <a:alphaModFix/>
          </a:blip>
          <a:srcRect b="0" l="0" r="0" t="0"/>
          <a:stretch/>
        </p:blipFill>
        <p:spPr>
          <a:xfrm>
            <a:off x="8894765" y="3564026"/>
            <a:ext cx="1440160" cy="1233126"/>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176"/>
              </a:srgbClr>
            </a:outerShdw>
          </a:effectLst>
        </p:spPr>
      </p:pic>
      <p:sp>
        <p:nvSpPr>
          <p:cNvPr id="1285" name="Google Shape;1285;p111"/>
          <p:cNvSpPr txBox="1"/>
          <p:nvPr/>
        </p:nvSpPr>
        <p:spPr>
          <a:xfrm>
            <a:off x="2051341" y="4797153"/>
            <a:ext cx="820128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F243E"/>
                </a:solidFill>
                <a:latin typeface="Open Sans"/>
                <a:ea typeface="Open Sans"/>
                <a:cs typeface="Open Sans"/>
                <a:sym typeface="Open Sans"/>
              </a:rPr>
              <a:t>Cherish the facilities in the library.</a:t>
            </a:r>
            <a:endParaRPr b="1" i="0" sz="3600" u="none" cap="none" strike="noStrike">
              <a:solidFill>
                <a:srgbClr val="0F243E"/>
              </a:solidFill>
              <a:latin typeface="Open Sans"/>
              <a:ea typeface="Open Sans"/>
              <a:cs typeface="Open Sans"/>
              <a:sym typeface="Open Sans"/>
            </a:endParaRPr>
          </a:p>
        </p:txBody>
      </p:sp>
      <p:cxnSp>
        <p:nvCxnSpPr>
          <p:cNvPr id="1286" name="Google Shape;1286;p111"/>
          <p:cNvCxnSpPr/>
          <p:nvPr/>
        </p:nvCxnSpPr>
        <p:spPr>
          <a:xfrm>
            <a:off x="2323941" y="2852936"/>
            <a:ext cx="3844972" cy="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6862"/>
              </a:srgbClr>
            </a:outerShdw>
          </a:effectLst>
        </p:spPr>
      </p:cxnSp>
      <p:cxnSp>
        <p:nvCxnSpPr>
          <p:cNvPr id="1287" name="Google Shape;1287;p111"/>
          <p:cNvCxnSpPr/>
          <p:nvPr/>
        </p:nvCxnSpPr>
        <p:spPr>
          <a:xfrm>
            <a:off x="2323942" y="3717032"/>
            <a:ext cx="6514249" cy="0"/>
          </a:xfrm>
          <a:prstGeom prst="straightConnector1">
            <a:avLst/>
          </a:prstGeom>
          <a:noFill/>
          <a:ln cap="flat" cmpd="sng" w="38100">
            <a:solidFill>
              <a:schemeClr val="accent1"/>
            </a:solidFill>
            <a:prstDash val="solid"/>
            <a:round/>
            <a:headEnd len="sm" w="sm" type="none"/>
            <a:tailEnd len="sm" w="sm" type="none"/>
          </a:ln>
          <a:effectLst>
            <a:outerShdw blurRad="40000" rotWithShape="0" dir="5400000" dist="23000">
              <a:srgbClr val="000000">
                <a:alpha val="34117"/>
              </a:srgbClr>
            </a:outerShdw>
          </a:effectLst>
        </p:spPr>
      </p:cxnSp>
      <p:cxnSp>
        <p:nvCxnSpPr>
          <p:cNvPr id="1288" name="Google Shape;1288;p111"/>
          <p:cNvCxnSpPr/>
          <p:nvPr/>
        </p:nvCxnSpPr>
        <p:spPr>
          <a:xfrm>
            <a:off x="2323942" y="4437112"/>
            <a:ext cx="2697825" cy="0"/>
          </a:xfrm>
          <a:prstGeom prst="straightConnector1">
            <a:avLst/>
          </a:prstGeom>
          <a:noFill/>
          <a:ln cap="flat" cmpd="sng" w="38100">
            <a:solidFill>
              <a:schemeClr val="accent1"/>
            </a:solidFill>
            <a:prstDash val="solid"/>
            <a:round/>
            <a:headEnd len="sm" w="sm" type="none"/>
            <a:tailEnd len="sm" w="sm" type="none"/>
          </a:ln>
          <a:effectLst>
            <a:outerShdw blurRad="40000" rotWithShape="0" dir="5400000" dist="23000">
              <a:srgbClr val="000000">
                <a:alpha val="34117"/>
              </a:srgbClr>
            </a:outerShdw>
          </a:effectLst>
        </p:spPr>
      </p:cxnSp>
      <p:cxnSp>
        <p:nvCxnSpPr>
          <p:cNvPr id="1289" name="Google Shape;1289;p111"/>
          <p:cNvCxnSpPr/>
          <p:nvPr/>
        </p:nvCxnSpPr>
        <p:spPr>
          <a:xfrm>
            <a:off x="2185125" y="5517232"/>
            <a:ext cx="8067501" cy="0"/>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6862"/>
              </a:srgbClr>
            </a:outerShdw>
          </a:effectLst>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2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6"/>
                                        </p:tgtEl>
                                        <p:attrNameLst>
                                          <p:attrName>style.visibility</p:attrName>
                                        </p:attrNameLst>
                                      </p:cBhvr>
                                      <p:to>
                                        <p:strVal val="visible"/>
                                      </p:to>
                                    </p:set>
                                    <p:animEffect filter="fade" transition="in">
                                      <p:cBhvr>
                                        <p:cTn dur="500"/>
                                        <p:tgtEl>
                                          <p:spTgt spid="1286"/>
                                        </p:tgtEl>
                                      </p:cBhvr>
                                    </p:animEffect>
                                  </p:childTnLst>
                                </p:cTn>
                              </p:par>
                              <p:par>
                                <p:cTn fill="hold" nodeType="withEffect" presetClass="entr" presetID="10" presetSubtype="0">
                                  <p:stCondLst>
                                    <p:cond delay="0"/>
                                  </p:stCondLst>
                                  <p:childTnLst>
                                    <p:set>
                                      <p:cBhvr>
                                        <p:cTn dur="1" fill="hold">
                                          <p:stCondLst>
                                            <p:cond delay="0"/>
                                          </p:stCondLst>
                                        </p:cTn>
                                        <p:tgtEl>
                                          <p:spTgt spid="1287"/>
                                        </p:tgtEl>
                                        <p:attrNameLst>
                                          <p:attrName>style.visibility</p:attrName>
                                        </p:attrNameLst>
                                      </p:cBhvr>
                                      <p:to>
                                        <p:strVal val="visible"/>
                                      </p:to>
                                    </p:set>
                                    <p:animEffect filter="fade" transition="in">
                                      <p:cBhvr>
                                        <p:cTn dur="500"/>
                                        <p:tgtEl>
                                          <p:spTgt spid="1287"/>
                                        </p:tgtEl>
                                      </p:cBhvr>
                                    </p:animEffect>
                                  </p:childTnLst>
                                </p:cTn>
                              </p:par>
                              <p:par>
                                <p:cTn fill="hold" nodeType="withEffect" presetClass="entr" presetID="10" presetSubtype="0">
                                  <p:stCondLst>
                                    <p:cond delay="0"/>
                                  </p:stCondLst>
                                  <p:childTnLst>
                                    <p:set>
                                      <p:cBhvr>
                                        <p:cTn dur="1" fill="hold">
                                          <p:stCondLst>
                                            <p:cond delay="0"/>
                                          </p:stCondLst>
                                        </p:cTn>
                                        <p:tgtEl>
                                          <p:spTgt spid="1288"/>
                                        </p:tgtEl>
                                        <p:attrNameLst>
                                          <p:attrName>style.visibility</p:attrName>
                                        </p:attrNameLst>
                                      </p:cBhvr>
                                      <p:to>
                                        <p:strVal val="visible"/>
                                      </p:to>
                                    </p:set>
                                    <p:animEffect filter="fade" transition="in">
                                      <p:cBhvr>
                                        <p:cTn dur="500"/>
                                        <p:tgtEl>
                                          <p:spTgt spid="1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3" name="Shape 1293"/>
        <p:cNvGrpSpPr/>
        <p:nvPr/>
      </p:nvGrpSpPr>
      <p:grpSpPr>
        <a:xfrm>
          <a:off x="0" y="0"/>
          <a:ext cx="0" cy="0"/>
          <a:chOff x="0" y="0"/>
          <a:chExt cx="0" cy="0"/>
        </a:xfrm>
      </p:grpSpPr>
      <p:sp>
        <p:nvSpPr>
          <p:cNvPr id="1294" name="Google Shape;1294;p42"/>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800"/>
              <a:buFont typeface="DFKai-SB"/>
              <a:buNone/>
            </a:pPr>
            <a:r>
              <a:rPr lang="en-US" sz="4800">
                <a:latin typeface="DFKai-SB"/>
                <a:ea typeface="DFKai-SB"/>
                <a:cs typeface="DFKai-SB"/>
                <a:sym typeface="DFKai-SB"/>
              </a:rPr>
              <a:t>圖書與資訊處網頁</a:t>
            </a:r>
            <a:endParaRPr/>
          </a:p>
        </p:txBody>
      </p:sp>
      <p:sp>
        <p:nvSpPr>
          <p:cNvPr id="1295" name="Google Shape;1295;p42"/>
          <p:cNvSpPr txBox="1"/>
          <p:nvPr/>
        </p:nvSpPr>
        <p:spPr>
          <a:xfrm>
            <a:off x="1847057" y="1341438"/>
            <a:ext cx="8569325"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rgbClr val="000000"/>
                </a:solidFill>
                <a:latin typeface="Microsoft JhengHei"/>
                <a:ea typeface="Microsoft JhengHei"/>
                <a:cs typeface="Microsoft JhengHei"/>
                <a:sym typeface="Microsoft JhengHei"/>
                <a:hlinkClick r:id="rId3">
                  <a:extLst>
                    <a:ext uri="{A12FA001-AC4F-418D-AE19-62706E023703}">
                      <ahyp:hlinkClr val="tx"/>
                    </a:ext>
                  </a:extLst>
                </a:hlinkClick>
              </a:rPr>
              <a:t>https://www.isu.edu.tw/newsite/homepage.php?dept_mno=808</a:t>
            </a:r>
            <a:endParaRPr b="0" i="0" sz="2000" u="none" cap="none" strike="noStrike">
              <a:solidFill>
                <a:srgbClr val="000000"/>
              </a:solidFill>
              <a:latin typeface="Microsoft JhengHei"/>
              <a:ea typeface="Microsoft JhengHei"/>
              <a:cs typeface="Microsoft JhengHei"/>
              <a:sym typeface="Microsoft JhengHei"/>
            </a:endParaRPr>
          </a:p>
          <a:p>
            <a:pPr indent="-285750" lvl="0" marL="285750" marR="0" rtl="0" algn="l">
              <a:lnSpc>
                <a:spcPct val="10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DFKai-SB"/>
                <a:ea typeface="DFKai-SB"/>
                <a:cs typeface="DFKai-SB"/>
                <a:sym typeface="DFKai-SB"/>
              </a:rPr>
              <a:t>學校首頁🡪 認識義守🡪行政單位🡪 圖書與資訊處</a:t>
            </a:r>
            <a:endParaRPr b="0" i="0" sz="2000" u="none" cap="none" strike="noStrike">
              <a:solidFill>
                <a:srgbClr val="000000"/>
              </a:solidFill>
              <a:latin typeface="DFKai-SB"/>
              <a:ea typeface="DFKai-SB"/>
              <a:cs typeface="DFKai-SB"/>
              <a:sym typeface="DFKai-SB"/>
            </a:endParaRPr>
          </a:p>
        </p:txBody>
      </p:sp>
      <p:pic>
        <p:nvPicPr>
          <p:cNvPr id="1296" name="Google Shape;1296;p42"/>
          <p:cNvPicPr preferRelativeResize="0"/>
          <p:nvPr/>
        </p:nvPicPr>
        <p:blipFill rotWithShape="1">
          <a:blip r:embed="rId4">
            <a:alphaModFix/>
          </a:blip>
          <a:srcRect b="9442" l="441" r="2121" t="12856"/>
          <a:stretch/>
        </p:blipFill>
        <p:spPr>
          <a:xfrm>
            <a:off x="1819560" y="2073466"/>
            <a:ext cx="7111277" cy="4536504"/>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0" name="Shape 1300"/>
        <p:cNvGrpSpPr/>
        <p:nvPr/>
      </p:nvGrpSpPr>
      <p:grpSpPr>
        <a:xfrm>
          <a:off x="0" y="0"/>
          <a:ext cx="0" cy="0"/>
          <a:chOff x="0" y="0"/>
          <a:chExt cx="0" cy="0"/>
        </a:xfrm>
      </p:grpSpPr>
      <p:sp>
        <p:nvSpPr>
          <p:cNvPr id="1301" name="Google Shape;1301;p112"/>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Arial Black"/>
              <a:buNone/>
            </a:pPr>
            <a:r>
              <a:rPr lang="en-US">
                <a:latin typeface="Arial Black"/>
                <a:ea typeface="Arial Black"/>
                <a:cs typeface="Arial Black"/>
                <a:sym typeface="Arial Black"/>
              </a:rPr>
              <a:t>Library Website</a:t>
            </a:r>
            <a:endParaRPr>
              <a:latin typeface="Arial Black"/>
              <a:ea typeface="Arial Black"/>
              <a:cs typeface="Arial Black"/>
              <a:sym typeface="Arial Black"/>
            </a:endParaRPr>
          </a:p>
        </p:txBody>
      </p:sp>
      <p:sp>
        <p:nvSpPr>
          <p:cNvPr id="1302" name="Google Shape;1302;p112"/>
          <p:cNvSpPr txBox="1"/>
          <p:nvPr/>
        </p:nvSpPr>
        <p:spPr>
          <a:xfrm>
            <a:off x="1846734" y="1340769"/>
            <a:ext cx="8568952" cy="95410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Calibri"/>
                <a:ea typeface="Calibri"/>
                <a:cs typeface="Calibri"/>
                <a:sym typeface="Calibri"/>
              </a:rPr>
              <a:t>ISU Homepage 🡪 Administration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alibri"/>
                <a:ea typeface="Calibri"/>
                <a:cs typeface="Calibri"/>
                <a:sym typeface="Calibri"/>
              </a:rPr>
              <a:t>    🡪 </a:t>
            </a:r>
            <a:r>
              <a:rPr b="0" i="0" lang="en-US" sz="2800" u="sng" cap="none" strike="noStrike">
                <a:solidFill>
                  <a:srgbClr val="000000"/>
                </a:solidFill>
                <a:latin typeface="Calibri"/>
                <a:ea typeface="Calibri"/>
                <a:cs typeface="Calibri"/>
                <a:sym typeface="Calibri"/>
                <a:hlinkClick r:id="rId3">
                  <a:extLst>
                    <a:ext uri="{A12FA001-AC4F-418D-AE19-62706E023703}">
                      <ahyp:hlinkClr val="tx"/>
                    </a:ext>
                  </a:extLst>
                </a:hlinkClick>
              </a:rPr>
              <a:t>Office of Library and Information Services</a:t>
            </a:r>
            <a:endParaRPr b="0" i="0" sz="2800" u="none" cap="none" strike="noStrike">
              <a:solidFill>
                <a:srgbClr val="000000"/>
              </a:solidFill>
              <a:latin typeface="Calibri"/>
              <a:ea typeface="Calibri"/>
              <a:cs typeface="Calibri"/>
              <a:sym typeface="Calibri"/>
            </a:endParaRPr>
          </a:p>
        </p:txBody>
      </p:sp>
      <p:pic>
        <p:nvPicPr>
          <p:cNvPr id="1303" name="Google Shape;1303;p112"/>
          <p:cNvPicPr preferRelativeResize="0"/>
          <p:nvPr/>
        </p:nvPicPr>
        <p:blipFill rotWithShape="1">
          <a:blip r:embed="rId4">
            <a:alphaModFix/>
          </a:blip>
          <a:srcRect b="15547" l="0" r="3486" t="12594"/>
          <a:stretch/>
        </p:blipFill>
        <p:spPr>
          <a:xfrm>
            <a:off x="1635900" y="2725763"/>
            <a:ext cx="7389804" cy="412662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7" name="Shape 1307"/>
        <p:cNvGrpSpPr/>
        <p:nvPr/>
      </p:nvGrpSpPr>
      <p:grpSpPr>
        <a:xfrm>
          <a:off x="0" y="0"/>
          <a:ext cx="0" cy="0"/>
          <a:chOff x="0" y="0"/>
          <a:chExt cx="0" cy="0"/>
        </a:xfrm>
      </p:grpSpPr>
      <p:pic>
        <p:nvPicPr>
          <p:cNvPr id="1308" name="Google Shape;1308;p59"/>
          <p:cNvPicPr preferRelativeResize="0"/>
          <p:nvPr/>
        </p:nvPicPr>
        <p:blipFill rotWithShape="1">
          <a:blip r:embed="rId3">
            <a:alphaModFix/>
          </a:blip>
          <a:srcRect b="11856" l="-965" r="1471" t="13282"/>
          <a:stretch/>
        </p:blipFill>
        <p:spPr>
          <a:xfrm>
            <a:off x="1774727" y="1412777"/>
            <a:ext cx="8423775" cy="5070621"/>
          </a:xfrm>
          <a:prstGeom prst="rect">
            <a:avLst/>
          </a:prstGeom>
          <a:noFill/>
          <a:ln>
            <a:noFill/>
          </a:ln>
        </p:spPr>
      </p:pic>
      <p:sp>
        <p:nvSpPr>
          <p:cNvPr id="1309" name="Google Shape;1309;p59"/>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800"/>
              <a:buFont typeface="DFKai-SB"/>
              <a:buNone/>
            </a:pPr>
            <a:r>
              <a:rPr lang="en-US" sz="4800">
                <a:latin typeface="DFKai-SB"/>
                <a:ea typeface="DFKai-SB"/>
                <a:cs typeface="DFKai-SB"/>
                <a:sym typeface="DFKai-SB"/>
              </a:rPr>
              <a:t>館藏資料查詢系統</a:t>
            </a:r>
            <a:endParaRPr/>
          </a:p>
        </p:txBody>
      </p:sp>
      <p:sp>
        <p:nvSpPr>
          <p:cNvPr id="1310" name="Google Shape;1310;p59"/>
          <p:cNvSpPr/>
          <p:nvPr/>
        </p:nvSpPr>
        <p:spPr>
          <a:xfrm>
            <a:off x="6311230" y="2279320"/>
            <a:ext cx="936104" cy="285584"/>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11" name="Google Shape;1311;p59"/>
          <p:cNvSpPr/>
          <p:nvPr/>
        </p:nvSpPr>
        <p:spPr>
          <a:xfrm>
            <a:off x="6815286" y="1556792"/>
            <a:ext cx="576064" cy="504056"/>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12" name="Google Shape;1312;p59"/>
          <p:cNvSpPr/>
          <p:nvPr/>
        </p:nvSpPr>
        <p:spPr>
          <a:xfrm>
            <a:off x="4655046" y="4725144"/>
            <a:ext cx="2448272" cy="936104"/>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10"/>
                                        </p:tgtEl>
                                        <p:attrNameLst>
                                          <p:attrName>style.visibility</p:attrName>
                                        </p:attrNameLst>
                                      </p:cBhvr>
                                      <p:to>
                                        <p:strVal val="visible"/>
                                      </p:to>
                                    </p:set>
                                    <p:anim calcmode="lin" valueType="num">
                                      <p:cBhvr additive="base">
                                        <p:cTn dur="500"/>
                                        <p:tgtEl>
                                          <p:spTgt spid="131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2"/>
                                        </p:tgtEl>
                                        <p:attrNameLst>
                                          <p:attrName>style.visibility</p:attrName>
                                        </p:attrNameLst>
                                      </p:cBhvr>
                                      <p:to>
                                        <p:strVal val="visible"/>
                                      </p:to>
                                    </p:set>
                                    <p:animEffect filter="fade" transition="in">
                                      <p:cBhvr>
                                        <p:cTn dur="1000"/>
                                        <p:tgtEl>
                                          <p:spTgt spid="1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pic>
        <p:nvPicPr>
          <p:cNvPr id="1317" name="Google Shape;1317;p113"/>
          <p:cNvPicPr preferRelativeResize="0"/>
          <p:nvPr/>
        </p:nvPicPr>
        <p:blipFill rotWithShape="1">
          <a:blip r:embed="rId3">
            <a:alphaModFix/>
          </a:blip>
          <a:srcRect b="12500" l="0" r="14976" t="11414"/>
          <a:stretch/>
        </p:blipFill>
        <p:spPr>
          <a:xfrm>
            <a:off x="1630711" y="1700808"/>
            <a:ext cx="8583219" cy="4320480"/>
          </a:xfrm>
          <a:prstGeom prst="rect">
            <a:avLst/>
          </a:prstGeom>
          <a:noFill/>
          <a:ln>
            <a:noFill/>
          </a:ln>
        </p:spPr>
      </p:pic>
      <p:sp>
        <p:nvSpPr>
          <p:cNvPr id="1318" name="Google Shape;1318;p113"/>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Arial Black"/>
              <a:buNone/>
            </a:pPr>
            <a:r>
              <a:rPr lang="en-US">
                <a:latin typeface="Arial Black"/>
                <a:ea typeface="Arial Black"/>
                <a:cs typeface="Arial Black"/>
                <a:sym typeface="Arial Black"/>
              </a:rPr>
              <a:t>Browsing Catalog</a:t>
            </a:r>
            <a:endParaRPr>
              <a:latin typeface="Arial Black"/>
              <a:ea typeface="Arial Black"/>
              <a:cs typeface="Arial Black"/>
              <a:sym typeface="Arial Black"/>
            </a:endParaRPr>
          </a:p>
        </p:txBody>
      </p:sp>
      <p:sp>
        <p:nvSpPr>
          <p:cNvPr id="1319" name="Google Shape;1319;p113"/>
          <p:cNvSpPr/>
          <p:nvPr/>
        </p:nvSpPr>
        <p:spPr>
          <a:xfrm>
            <a:off x="3430910" y="2996952"/>
            <a:ext cx="1080120" cy="263986"/>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20" name="Google Shape;1320;p113"/>
          <p:cNvSpPr/>
          <p:nvPr/>
        </p:nvSpPr>
        <p:spPr>
          <a:xfrm>
            <a:off x="6743278" y="2060848"/>
            <a:ext cx="720080" cy="576064"/>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0"/>
                                        </p:tgtEl>
                                        <p:attrNameLst>
                                          <p:attrName>style.visibility</p:attrName>
                                        </p:attrNameLst>
                                      </p:cBhvr>
                                      <p:to>
                                        <p:strVal val="visible"/>
                                      </p:to>
                                    </p:set>
                                    <p:animEffect filter="fade" transition="in">
                                      <p:cBhvr>
                                        <p:cTn dur="500"/>
                                        <p:tgtEl>
                                          <p:spTgt spid="13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9"/>
                                        </p:tgtEl>
                                        <p:attrNameLst>
                                          <p:attrName>style.visibility</p:attrName>
                                        </p:attrNameLst>
                                      </p:cBhvr>
                                      <p:to>
                                        <p:strVal val="visible"/>
                                      </p:to>
                                    </p:set>
                                    <p:animEffect filter="fade" transition="in">
                                      <p:cBhvr>
                                        <p:cTn dur="500"/>
                                        <p:tgtEl>
                                          <p:spTgt spid="1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sp>
        <p:nvSpPr>
          <p:cNvPr id="1325" name="Google Shape;1325;p61"/>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800"/>
              <a:buFont typeface="DFKai-SB"/>
              <a:buNone/>
            </a:pPr>
            <a:r>
              <a:rPr lang="en-US" sz="4800">
                <a:latin typeface="DFKai-SB"/>
                <a:ea typeface="DFKai-SB"/>
                <a:cs typeface="DFKai-SB"/>
                <a:sym typeface="DFKai-SB"/>
              </a:rPr>
              <a:t>館藏資料查詢系統</a:t>
            </a:r>
            <a:endParaRPr/>
          </a:p>
        </p:txBody>
      </p:sp>
      <p:pic>
        <p:nvPicPr>
          <p:cNvPr descr="圖書館館藏資料查詢系統 - Google Chrome" id="1326" name="Google Shape;1326;p61"/>
          <p:cNvPicPr preferRelativeResize="0"/>
          <p:nvPr/>
        </p:nvPicPr>
        <p:blipFill rotWithShape="1">
          <a:blip r:embed="rId3">
            <a:alphaModFix/>
          </a:blip>
          <a:srcRect b="12796" l="16396" r="18256" t="10670"/>
          <a:stretch/>
        </p:blipFill>
        <p:spPr>
          <a:xfrm>
            <a:off x="1847056" y="1341438"/>
            <a:ext cx="7270750" cy="5122862"/>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sp>
        <p:nvSpPr>
          <p:cNvPr id="1331" name="Google Shape;1331;p114"/>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Arial Black"/>
              <a:buNone/>
            </a:pPr>
            <a:r>
              <a:rPr lang="en-US">
                <a:latin typeface="Arial Black"/>
                <a:ea typeface="Arial Black"/>
                <a:cs typeface="Arial Black"/>
                <a:sym typeface="Arial Black"/>
              </a:rPr>
              <a:t>Browsing Catalog</a:t>
            </a:r>
            <a:endParaRPr>
              <a:latin typeface="Arial Black"/>
              <a:ea typeface="Arial Black"/>
              <a:cs typeface="Arial Black"/>
              <a:sym typeface="Arial Black"/>
            </a:endParaRPr>
          </a:p>
        </p:txBody>
      </p:sp>
      <p:pic>
        <p:nvPicPr>
          <p:cNvPr descr="圖書館館藏資料查詢系統 - Google Chrome" id="1332" name="Google Shape;1332;p114"/>
          <p:cNvPicPr preferRelativeResize="0"/>
          <p:nvPr/>
        </p:nvPicPr>
        <p:blipFill rotWithShape="1">
          <a:blip r:embed="rId3">
            <a:alphaModFix/>
          </a:blip>
          <a:srcRect b="3734" l="1940" r="3132" t="12184"/>
          <a:stretch/>
        </p:blipFill>
        <p:spPr>
          <a:xfrm>
            <a:off x="1774726" y="1205880"/>
            <a:ext cx="8679976" cy="55000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36"/>
          <p:cNvSpPr txBox="1"/>
          <p:nvPr>
            <p:ph type="title"/>
          </p:nvPr>
        </p:nvSpPr>
        <p:spPr>
          <a:xfrm>
            <a:off x="1918493" y="11588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663300"/>
              </a:buClr>
              <a:buSzPts val="3600"/>
              <a:buNone/>
            </a:pPr>
            <a:br>
              <a:rPr lang="en-US" sz="3600">
                <a:latin typeface="DFKai-SB"/>
                <a:ea typeface="DFKai-SB"/>
                <a:cs typeface="DFKai-SB"/>
                <a:sym typeface="DFKai-SB"/>
              </a:rPr>
            </a:br>
            <a:r>
              <a:rPr lang="en-US" sz="4400">
                <a:solidFill>
                  <a:srgbClr val="993300"/>
                </a:solidFill>
                <a:latin typeface="DFKai-SB"/>
                <a:ea typeface="DFKai-SB"/>
                <a:cs typeface="DFKai-SB"/>
                <a:sym typeface="DFKai-SB"/>
              </a:rPr>
              <a:t>教學活動管理措施</a:t>
            </a:r>
            <a:r>
              <a:rPr lang="en-US">
                <a:solidFill>
                  <a:srgbClr val="993300"/>
                </a:solidFill>
                <a:latin typeface="DFKai-SB"/>
                <a:ea typeface="DFKai-SB"/>
                <a:cs typeface="DFKai-SB"/>
                <a:sym typeface="DFKai-SB"/>
              </a:rPr>
              <a:t> </a:t>
            </a:r>
            <a:br>
              <a:rPr lang="en-US">
                <a:latin typeface="DFKai-SB"/>
                <a:ea typeface="DFKai-SB"/>
                <a:cs typeface="DFKai-SB"/>
                <a:sym typeface="DFKai-SB"/>
              </a:rPr>
            </a:br>
            <a:endParaRPr/>
          </a:p>
        </p:txBody>
      </p:sp>
      <p:sp>
        <p:nvSpPr>
          <p:cNvPr id="573" name="Google Shape;573;p36"/>
          <p:cNvSpPr txBox="1"/>
          <p:nvPr>
            <p:ph idx="1" type="body"/>
          </p:nvPr>
        </p:nvSpPr>
        <p:spPr>
          <a:xfrm>
            <a:off x="1918494" y="1268412"/>
            <a:ext cx="7921625" cy="4648200"/>
          </a:xfrm>
          <a:prstGeom prst="rect">
            <a:avLst/>
          </a:prstGeom>
          <a:noFill/>
          <a:ln>
            <a:noFill/>
          </a:ln>
        </p:spPr>
        <p:txBody>
          <a:bodyPr anchorCtr="0" anchor="t" bIns="45700" lIns="91425" spcFirstLastPara="1" rIns="91425" wrap="square" tIns="45700">
            <a:noAutofit/>
          </a:bodyPr>
          <a:lstStyle/>
          <a:p>
            <a:pPr indent="-457200" lvl="1" marL="1184275" rtl="0" algn="just">
              <a:lnSpc>
                <a:spcPct val="90000"/>
              </a:lnSpc>
              <a:spcBef>
                <a:spcPts val="0"/>
              </a:spcBef>
              <a:spcAft>
                <a:spcPts val="0"/>
              </a:spcAft>
              <a:buClr>
                <a:srgbClr val="0000FF"/>
              </a:buClr>
              <a:buSzPts val="2800"/>
              <a:buFont typeface="DFKai-SB"/>
              <a:buChar char="•"/>
            </a:pPr>
            <a:r>
              <a:rPr lang="en-US">
                <a:solidFill>
                  <a:srgbClr val="0000FF"/>
                </a:solidFill>
                <a:latin typeface="DFKai-SB"/>
                <a:ea typeface="DFKai-SB"/>
                <a:cs typeface="DFKai-SB"/>
                <a:sym typeface="DFKai-SB"/>
              </a:rPr>
              <a:t>實施課堂點名</a:t>
            </a:r>
            <a:r>
              <a:rPr lang="en-US">
                <a:solidFill>
                  <a:srgbClr val="000000"/>
                </a:solidFill>
                <a:latin typeface="DFKai-SB"/>
                <a:ea typeface="DFKai-SB"/>
                <a:cs typeface="DFKai-SB"/>
                <a:sym typeface="DFKai-SB"/>
              </a:rPr>
              <a:t>：</a:t>
            </a:r>
            <a:r>
              <a:rPr lang="en-US">
                <a:latin typeface="DFKai-SB"/>
                <a:ea typeface="DFKai-SB"/>
                <a:cs typeface="DFKai-SB"/>
                <a:sym typeface="DFKai-SB"/>
              </a:rPr>
              <a:t>如安排座位、簽到或唱名等點名方式。</a:t>
            </a:r>
            <a:r>
              <a:rPr lang="en-US">
                <a:solidFill>
                  <a:srgbClr val="000000"/>
                </a:solidFill>
                <a:latin typeface="DFKai-SB"/>
                <a:ea typeface="DFKai-SB"/>
                <a:cs typeface="DFKai-SB"/>
                <a:sym typeface="DFKai-SB"/>
              </a:rPr>
              <a:t>教師於課後一週內會至本校</a:t>
            </a:r>
            <a:r>
              <a:rPr b="1" lang="en-US" u="sng">
                <a:solidFill>
                  <a:srgbClr val="FF0000"/>
                </a:solidFill>
                <a:hlinkClick r:id="rId3">
                  <a:extLst>
                    <a:ext uri="{A12FA001-AC4F-418D-AE19-62706E023703}">
                      <ahyp:hlinkClr val="tx"/>
                    </a:ext>
                  </a:extLst>
                </a:hlinkClick>
              </a:rPr>
              <a:t>「應用資訊系統」</a:t>
            </a:r>
            <a:r>
              <a:rPr lang="en-US">
                <a:solidFill>
                  <a:srgbClr val="000000"/>
                </a:solidFill>
                <a:latin typeface="DFKai-SB"/>
                <a:ea typeface="DFKai-SB"/>
                <a:cs typeface="DFKai-SB"/>
                <a:sym typeface="DFKai-SB"/>
              </a:rPr>
              <a:t>完成點名登錄，請同學隨時上網查詢。</a:t>
            </a:r>
            <a:endParaRPr/>
          </a:p>
          <a:p>
            <a:pPr indent="-457200" lvl="1" marL="1184275" rtl="0" algn="just">
              <a:lnSpc>
                <a:spcPct val="90000"/>
              </a:lnSpc>
              <a:spcBef>
                <a:spcPts val="0"/>
              </a:spcBef>
              <a:spcAft>
                <a:spcPts val="0"/>
              </a:spcAft>
              <a:buSzPts val="2800"/>
              <a:buNone/>
            </a:pPr>
            <a:r>
              <a:t/>
            </a:r>
            <a:endParaRPr>
              <a:solidFill>
                <a:srgbClr val="000000"/>
              </a:solidFill>
              <a:latin typeface="DFKai-SB"/>
              <a:ea typeface="DFKai-SB"/>
              <a:cs typeface="DFKai-SB"/>
              <a:sym typeface="DFKai-SB"/>
            </a:endParaRPr>
          </a:p>
          <a:p>
            <a:pPr indent="-457200" lvl="1" marL="1184275" rtl="0" algn="just">
              <a:lnSpc>
                <a:spcPct val="90000"/>
              </a:lnSpc>
              <a:spcBef>
                <a:spcPts val="0"/>
              </a:spcBef>
              <a:spcAft>
                <a:spcPts val="0"/>
              </a:spcAft>
              <a:buClr>
                <a:srgbClr val="0000FF"/>
              </a:buClr>
              <a:buSzPts val="2800"/>
              <a:buFont typeface="DFKai-SB"/>
              <a:buChar char="•"/>
            </a:pPr>
            <a:r>
              <a:rPr lang="en-US">
                <a:solidFill>
                  <a:srgbClr val="0000FF"/>
                </a:solidFill>
                <a:latin typeface="DFKai-SB"/>
                <a:ea typeface="DFKai-SB"/>
                <a:cs typeface="DFKai-SB"/>
                <a:sym typeface="DFKai-SB"/>
              </a:rPr>
              <a:t>保持舒適整潔的學習環境</a:t>
            </a:r>
            <a:r>
              <a:rPr lang="en-US">
                <a:solidFill>
                  <a:srgbClr val="000000"/>
                </a:solidFill>
                <a:latin typeface="DFKai-SB"/>
                <a:ea typeface="DFKai-SB"/>
                <a:cs typeface="DFKai-SB"/>
                <a:sym typeface="DFKai-SB"/>
              </a:rPr>
              <a:t>：每節課後負責同學應擦淨黑（白）板，而學生個人應將垃圾自行攜離教室。</a:t>
            </a:r>
            <a:endParaRPr/>
          </a:p>
          <a:p>
            <a:pPr indent="-279400" lvl="1" marL="1184275" rtl="0" algn="just">
              <a:lnSpc>
                <a:spcPct val="90000"/>
              </a:lnSpc>
              <a:spcBef>
                <a:spcPts val="0"/>
              </a:spcBef>
              <a:spcAft>
                <a:spcPts val="0"/>
              </a:spcAft>
              <a:buSzPts val="2800"/>
              <a:buNone/>
            </a:pPr>
            <a:r>
              <a:t/>
            </a:r>
            <a:endParaRPr>
              <a:solidFill>
                <a:srgbClr val="000000"/>
              </a:solidFill>
              <a:latin typeface="DFKai-SB"/>
              <a:ea typeface="DFKai-SB"/>
              <a:cs typeface="DFKai-SB"/>
              <a:sym typeface="DFKai-SB"/>
            </a:endParaRPr>
          </a:p>
          <a:p>
            <a:pPr indent="-457200" lvl="1" marL="1184275" rtl="0" algn="just">
              <a:lnSpc>
                <a:spcPct val="90000"/>
              </a:lnSpc>
              <a:spcBef>
                <a:spcPts val="0"/>
              </a:spcBef>
              <a:spcAft>
                <a:spcPts val="0"/>
              </a:spcAft>
              <a:buClr>
                <a:srgbClr val="0000FF"/>
              </a:buClr>
              <a:buSzPts val="2800"/>
              <a:buFont typeface="DFKai-SB"/>
              <a:buChar char="•"/>
            </a:pPr>
            <a:r>
              <a:rPr lang="en-US">
                <a:solidFill>
                  <a:srgbClr val="0000FF"/>
                </a:solidFill>
                <a:latin typeface="DFKai-SB"/>
                <a:ea typeface="DFKai-SB"/>
                <a:cs typeface="DFKai-SB"/>
                <a:sym typeface="DFKai-SB"/>
              </a:rPr>
              <a:t>實施節約能源</a:t>
            </a:r>
            <a:r>
              <a:rPr lang="en-US">
                <a:solidFill>
                  <a:srgbClr val="000000"/>
                </a:solidFill>
                <a:latin typeface="DFKai-SB"/>
                <a:ea typeface="DFKai-SB"/>
                <a:cs typeface="DFKai-SB"/>
                <a:sym typeface="DFKai-SB"/>
              </a:rPr>
              <a:t>：請同學於離開教室前，應關閉所有電源。</a:t>
            </a:r>
            <a:endParaRPr/>
          </a:p>
        </p:txBody>
      </p:sp>
      <p:sp>
        <p:nvSpPr>
          <p:cNvPr id="574" name="Google Shape;574;p36"/>
          <p:cNvSpPr txBox="1"/>
          <p:nvPr/>
        </p:nvSpPr>
        <p:spPr>
          <a:xfrm>
            <a:off x="8533606" y="6237287"/>
            <a:ext cx="2133600" cy="4762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FFFFFF"/>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575" name="Google Shape;575;p36"/>
          <p:cNvSpPr txBox="1"/>
          <p:nvPr/>
        </p:nvSpPr>
        <p:spPr>
          <a:xfrm>
            <a:off x="9479757" y="5689600"/>
            <a:ext cx="1004887"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sng" cap="none" strike="noStrike">
                <a:solidFill>
                  <a:srgbClr val="000000"/>
                </a:solidFill>
                <a:latin typeface="Arial"/>
                <a:ea typeface="Arial"/>
                <a:cs typeface="Arial"/>
                <a:sym typeface="Arial"/>
                <a:hlinkClick r:id="rId4">
                  <a:extLst>
                    <a:ext uri="{A12FA001-AC4F-418D-AE19-62706E023703}">
                      <ahyp:hlinkClr val="tx"/>
                    </a:ext>
                  </a:extLst>
                </a:hlinkClick>
              </a:rPr>
              <a:t>NEXT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pic>
        <p:nvPicPr>
          <p:cNvPr descr="圖書館館藏資料查詢系統 - Google Chrome" id="1337" name="Google Shape;1337;p63"/>
          <p:cNvPicPr preferRelativeResize="0"/>
          <p:nvPr/>
        </p:nvPicPr>
        <p:blipFill rotWithShape="1">
          <a:blip r:embed="rId3">
            <a:alphaModFix/>
          </a:blip>
          <a:srcRect b="5034" l="16743" r="18137" t="11057"/>
          <a:stretch/>
        </p:blipFill>
        <p:spPr>
          <a:xfrm>
            <a:off x="1631157" y="1123951"/>
            <a:ext cx="7343775" cy="5694363"/>
          </a:xfrm>
          <a:prstGeom prst="rect">
            <a:avLst/>
          </a:prstGeom>
          <a:noFill/>
          <a:ln>
            <a:noFill/>
          </a:ln>
        </p:spPr>
      </p:pic>
      <p:sp>
        <p:nvSpPr>
          <p:cNvPr id="1338" name="Google Shape;1338;p63"/>
          <p:cNvSpPr/>
          <p:nvPr/>
        </p:nvSpPr>
        <p:spPr>
          <a:xfrm>
            <a:off x="1866106" y="2049463"/>
            <a:ext cx="1366838" cy="360362"/>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圖書館館藏資料查詢系統 - Google Chrome" id="1339" name="Google Shape;1339;p63"/>
          <p:cNvPicPr preferRelativeResize="0"/>
          <p:nvPr/>
        </p:nvPicPr>
        <p:blipFill rotWithShape="1">
          <a:blip r:embed="rId4">
            <a:alphaModFix/>
          </a:blip>
          <a:srcRect b="18587" l="33022" r="18498" t="20334"/>
          <a:stretch/>
        </p:blipFill>
        <p:spPr>
          <a:xfrm>
            <a:off x="3574256" y="2565401"/>
            <a:ext cx="5545138" cy="4202113"/>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1960"/>
              </a:srgbClr>
            </a:outerShdw>
          </a:effectLst>
        </p:spPr>
      </p:pic>
      <p:sp>
        <p:nvSpPr>
          <p:cNvPr id="1340" name="Google Shape;1340;p63"/>
          <p:cNvSpPr/>
          <p:nvPr/>
        </p:nvSpPr>
        <p:spPr>
          <a:xfrm>
            <a:off x="4825207" y="4292600"/>
            <a:ext cx="1522413" cy="242888"/>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41" name="Google Shape;1341;p63"/>
          <p:cNvSpPr/>
          <p:nvPr/>
        </p:nvSpPr>
        <p:spPr>
          <a:xfrm>
            <a:off x="4825207" y="3213100"/>
            <a:ext cx="1522413" cy="287338"/>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42" name="Google Shape;1342;p63"/>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800"/>
              <a:buFont typeface="DFKai-SB"/>
              <a:buNone/>
            </a:pPr>
            <a:r>
              <a:rPr lang="en-US" sz="4800">
                <a:latin typeface="DFKai-SB"/>
                <a:ea typeface="DFKai-SB"/>
                <a:cs typeface="DFKai-SB"/>
                <a:sym typeface="DFKai-SB"/>
              </a:rPr>
              <a:t>館藏資料查詢系統</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8"/>
                                        </p:tgtEl>
                                        <p:attrNameLst>
                                          <p:attrName>style.visibility</p:attrName>
                                        </p:attrNameLst>
                                      </p:cBhvr>
                                      <p:to>
                                        <p:strVal val="visible"/>
                                      </p:to>
                                    </p:set>
                                    <p:animEffect filter="fade" transition="in">
                                      <p:cBhvr>
                                        <p:cTn dur="500"/>
                                        <p:tgtEl>
                                          <p:spTgt spid="13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9"/>
                                        </p:tgtEl>
                                        <p:attrNameLst>
                                          <p:attrName>style.visibility</p:attrName>
                                        </p:attrNameLst>
                                      </p:cBhvr>
                                      <p:to>
                                        <p:strVal val="visible"/>
                                      </p:to>
                                    </p:set>
                                    <p:animEffect filter="fade" transition="in">
                                      <p:cBhvr>
                                        <p:cTn dur="500"/>
                                        <p:tgtEl>
                                          <p:spTgt spid="1339"/>
                                        </p:tgtEl>
                                      </p:cBhvr>
                                    </p:animEffect>
                                  </p:childTnLst>
                                </p:cTn>
                              </p:par>
                              <p:par>
                                <p:cTn fill="hold" nodeType="withEffect" presetClass="entr" presetID="10" presetSubtype="0">
                                  <p:stCondLst>
                                    <p:cond delay="0"/>
                                  </p:stCondLst>
                                  <p:childTnLst>
                                    <p:set>
                                      <p:cBhvr>
                                        <p:cTn dur="1" fill="hold">
                                          <p:stCondLst>
                                            <p:cond delay="0"/>
                                          </p:stCondLst>
                                        </p:cTn>
                                        <p:tgtEl>
                                          <p:spTgt spid="1340"/>
                                        </p:tgtEl>
                                        <p:attrNameLst>
                                          <p:attrName>style.visibility</p:attrName>
                                        </p:attrNameLst>
                                      </p:cBhvr>
                                      <p:to>
                                        <p:strVal val="visible"/>
                                      </p:to>
                                    </p:set>
                                    <p:animEffect filter="fade" transition="in">
                                      <p:cBhvr>
                                        <p:cTn dur="500"/>
                                        <p:tgtEl>
                                          <p:spTgt spid="1340"/>
                                        </p:tgtEl>
                                      </p:cBhvr>
                                    </p:animEffect>
                                  </p:childTnLst>
                                </p:cTn>
                              </p:par>
                              <p:par>
                                <p:cTn fill="hold" nodeType="withEffect" presetClass="entr" presetID="10" presetSubtype="0">
                                  <p:stCondLst>
                                    <p:cond delay="0"/>
                                  </p:stCondLst>
                                  <p:childTnLst>
                                    <p:set>
                                      <p:cBhvr>
                                        <p:cTn dur="1" fill="hold">
                                          <p:stCondLst>
                                            <p:cond delay="0"/>
                                          </p:stCondLst>
                                        </p:cTn>
                                        <p:tgtEl>
                                          <p:spTgt spid="1341"/>
                                        </p:tgtEl>
                                        <p:attrNameLst>
                                          <p:attrName>style.visibility</p:attrName>
                                        </p:attrNameLst>
                                      </p:cBhvr>
                                      <p:to>
                                        <p:strVal val="visible"/>
                                      </p:to>
                                    </p:set>
                                    <p:animEffect filter="fade" transition="in">
                                      <p:cBhvr>
                                        <p:cTn dur="500"/>
                                        <p:tgtEl>
                                          <p:spTgt spid="13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6" name="Shape 1346"/>
        <p:cNvGrpSpPr/>
        <p:nvPr/>
      </p:nvGrpSpPr>
      <p:grpSpPr>
        <a:xfrm>
          <a:off x="0" y="0"/>
          <a:ext cx="0" cy="0"/>
          <a:chOff x="0" y="0"/>
          <a:chExt cx="0" cy="0"/>
        </a:xfrm>
      </p:grpSpPr>
      <p:pic>
        <p:nvPicPr>
          <p:cNvPr descr="圖書館館藏資料查詢系統 - Google Chrome" id="1347" name="Google Shape;1347;p115"/>
          <p:cNvPicPr preferRelativeResize="0"/>
          <p:nvPr/>
        </p:nvPicPr>
        <p:blipFill rotWithShape="1">
          <a:blip r:embed="rId3">
            <a:alphaModFix/>
          </a:blip>
          <a:srcRect b="4569" l="4328" r="5970" t="12394"/>
          <a:stretch/>
        </p:blipFill>
        <p:spPr>
          <a:xfrm>
            <a:off x="1702719" y="1196753"/>
            <a:ext cx="8202305" cy="5431809"/>
          </a:xfrm>
          <a:prstGeom prst="rect">
            <a:avLst/>
          </a:prstGeom>
          <a:noFill/>
          <a:ln>
            <a:noFill/>
          </a:ln>
        </p:spPr>
      </p:pic>
      <p:sp>
        <p:nvSpPr>
          <p:cNvPr id="1348" name="Google Shape;1348;p115"/>
          <p:cNvSpPr/>
          <p:nvPr/>
        </p:nvSpPr>
        <p:spPr>
          <a:xfrm>
            <a:off x="2278782" y="2924944"/>
            <a:ext cx="1368152" cy="36004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圖書館館藏資料查詢系統 - Google Chrome" id="1349" name="Google Shape;1349;p115"/>
          <p:cNvPicPr preferRelativeResize="0"/>
          <p:nvPr/>
        </p:nvPicPr>
        <p:blipFill rotWithShape="1">
          <a:blip r:embed="rId4">
            <a:alphaModFix/>
          </a:blip>
          <a:srcRect b="12181" l="27910" r="9553" t="50000"/>
          <a:stretch/>
        </p:blipFill>
        <p:spPr>
          <a:xfrm>
            <a:off x="3502918" y="4067877"/>
            <a:ext cx="5718412" cy="2473794"/>
          </a:xfrm>
          <a:prstGeom prst="rect">
            <a:avLst/>
          </a:prstGeom>
          <a:noFill/>
          <a:ln>
            <a:noFill/>
          </a:ln>
        </p:spPr>
      </p:pic>
      <p:sp>
        <p:nvSpPr>
          <p:cNvPr id="1350" name="Google Shape;1350;p115"/>
          <p:cNvSpPr/>
          <p:nvPr/>
        </p:nvSpPr>
        <p:spPr>
          <a:xfrm>
            <a:off x="4799062" y="4915390"/>
            <a:ext cx="2520280" cy="241803"/>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51" name="Google Shape;1351;p115"/>
          <p:cNvSpPr/>
          <p:nvPr/>
        </p:nvSpPr>
        <p:spPr>
          <a:xfrm>
            <a:off x="4785999" y="5902794"/>
            <a:ext cx="2533343" cy="334519"/>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52" name="Google Shape;1352;p115"/>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Arial Black"/>
              <a:buNone/>
            </a:pPr>
            <a:r>
              <a:rPr lang="en-US">
                <a:latin typeface="Arial Black"/>
                <a:ea typeface="Arial Black"/>
                <a:cs typeface="Arial Black"/>
                <a:sym typeface="Arial Black"/>
              </a:rPr>
              <a:t>Browsing Catalog</a:t>
            </a:r>
            <a:endParaRPr>
              <a:latin typeface="Arial Black"/>
              <a:ea typeface="Arial Black"/>
              <a:cs typeface="Arial Black"/>
              <a:sym typeface="Arial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8"/>
                                        </p:tgtEl>
                                        <p:attrNameLst>
                                          <p:attrName>style.visibility</p:attrName>
                                        </p:attrNameLst>
                                      </p:cBhvr>
                                      <p:to>
                                        <p:strVal val="visible"/>
                                      </p:to>
                                    </p:set>
                                    <p:animEffect filter="fade" transition="in">
                                      <p:cBhvr>
                                        <p:cTn dur="500"/>
                                        <p:tgtEl>
                                          <p:spTgt spid="13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0"/>
                                        </p:tgtEl>
                                        <p:attrNameLst>
                                          <p:attrName>style.visibility</p:attrName>
                                        </p:attrNameLst>
                                      </p:cBhvr>
                                      <p:to>
                                        <p:strVal val="visible"/>
                                      </p:to>
                                    </p:set>
                                    <p:animEffect filter="fade" transition="in">
                                      <p:cBhvr>
                                        <p:cTn dur="500"/>
                                        <p:tgtEl>
                                          <p:spTgt spid="1350"/>
                                        </p:tgtEl>
                                      </p:cBhvr>
                                    </p:animEffect>
                                  </p:childTnLst>
                                </p:cTn>
                              </p:par>
                              <p:par>
                                <p:cTn fill="hold" nodeType="withEffect" presetClass="entr" presetID="10" presetSubtype="0">
                                  <p:stCondLst>
                                    <p:cond delay="0"/>
                                  </p:stCondLst>
                                  <p:childTnLst>
                                    <p:set>
                                      <p:cBhvr>
                                        <p:cTn dur="1" fill="hold">
                                          <p:stCondLst>
                                            <p:cond delay="0"/>
                                          </p:stCondLst>
                                        </p:cTn>
                                        <p:tgtEl>
                                          <p:spTgt spid="1351"/>
                                        </p:tgtEl>
                                        <p:attrNameLst>
                                          <p:attrName>style.visibility</p:attrName>
                                        </p:attrNameLst>
                                      </p:cBhvr>
                                      <p:to>
                                        <p:strVal val="visible"/>
                                      </p:to>
                                    </p:set>
                                    <p:animEffect filter="fade" transition="in">
                                      <p:cBhvr>
                                        <p:cTn dur="500"/>
                                        <p:tgtEl>
                                          <p:spTgt spid="1351"/>
                                        </p:tgtEl>
                                      </p:cBhvr>
                                    </p:animEffect>
                                  </p:childTnLst>
                                </p:cTn>
                              </p:par>
                              <p:par>
                                <p:cTn fill="hold" nodeType="withEffect" presetClass="entr" presetID="10" presetSubtype="0">
                                  <p:stCondLst>
                                    <p:cond delay="0"/>
                                  </p:stCondLst>
                                  <p:childTnLst>
                                    <p:set>
                                      <p:cBhvr>
                                        <p:cTn dur="1" fill="hold">
                                          <p:stCondLst>
                                            <p:cond delay="0"/>
                                          </p:stCondLst>
                                        </p:cTn>
                                        <p:tgtEl>
                                          <p:spTgt spid="1349"/>
                                        </p:tgtEl>
                                        <p:attrNameLst>
                                          <p:attrName>style.visibility</p:attrName>
                                        </p:attrNameLst>
                                      </p:cBhvr>
                                      <p:to>
                                        <p:strVal val="visible"/>
                                      </p:to>
                                    </p:set>
                                    <p:animEffect filter="fade" transition="in">
                                      <p:cBhvr>
                                        <p:cTn dur="500"/>
                                        <p:tgtEl>
                                          <p:spTgt spid="1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sp>
        <p:nvSpPr>
          <p:cNvPr id="1357" name="Google Shape;1357;p66"/>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800"/>
              <a:buFont typeface="DFKai-SB"/>
              <a:buNone/>
            </a:pPr>
            <a:r>
              <a:rPr lang="en-US" sz="4800">
                <a:latin typeface="DFKai-SB"/>
                <a:ea typeface="DFKai-SB"/>
                <a:cs typeface="DFKai-SB"/>
                <a:sym typeface="DFKai-SB"/>
              </a:rPr>
              <a:t>館藏資料查詢系統</a:t>
            </a:r>
            <a:endParaRPr/>
          </a:p>
        </p:txBody>
      </p:sp>
      <p:pic>
        <p:nvPicPr>
          <p:cNvPr descr="圖書館館藏資料查詢系統 - Google Chrome" id="1358" name="Google Shape;1358;p66"/>
          <p:cNvPicPr preferRelativeResize="0"/>
          <p:nvPr/>
        </p:nvPicPr>
        <p:blipFill rotWithShape="1">
          <a:blip r:embed="rId3">
            <a:alphaModFix/>
          </a:blip>
          <a:srcRect b="5128" l="17674" r="33720" t="28452"/>
          <a:stretch/>
        </p:blipFill>
        <p:spPr>
          <a:xfrm>
            <a:off x="1774032" y="1408113"/>
            <a:ext cx="5057775" cy="4159250"/>
          </a:xfrm>
          <a:prstGeom prst="rect">
            <a:avLst/>
          </a:prstGeom>
          <a:noFill/>
          <a:ln>
            <a:noFill/>
          </a:ln>
        </p:spPr>
      </p:pic>
      <p:sp>
        <p:nvSpPr>
          <p:cNvPr id="1359" name="Google Shape;1359;p66"/>
          <p:cNvSpPr/>
          <p:nvPr/>
        </p:nvSpPr>
        <p:spPr>
          <a:xfrm>
            <a:off x="1774031" y="4559301"/>
            <a:ext cx="5113338" cy="1008063"/>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義守大學圖書館登入服務 - Google Chrome" id="1360" name="Google Shape;1360;p66"/>
          <p:cNvPicPr preferRelativeResize="0"/>
          <p:nvPr/>
        </p:nvPicPr>
        <p:blipFill rotWithShape="1">
          <a:blip r:embed="rId4">
            <a:alphaModFix/>
          </a:blip>
          <a:srcRect b="0" l="0" r="0" t="0"/>
          <a:stretch/>
        </p:blipFill>
        <p:spPr>
          <a:xfrm>
            <a:off x="7031832" y="3429000"/>
            <a:ext cx="2232025" cy="2038350"/>
          </a:xfrm>
          <a:prstGeom prst="rect">
            <a:avLst/>
          </a:prstGeom>
          <a:noFill/>
          <a:ln>
            <a:noFill/>
          </a:ln>
          <a:effectLst>
            <a:outerShdw blurRad="190500" rotWithShape="0" algn="tl">
              <a:srgbClr val="000000">
                <a:alpha val="69019"/>
              </a:srgbClr>
            </a:outerShdw>
          </a:effectLst>
        </p:spPr>
      </p:pic>
      <p:pic>
        <p:nvPicPr>
          <p:cNvPr descr="義守大學圖書館登入服務 - Google Chrome" id="1361" name="Google Shape;1361;p66"/>
          <p:cNvPicPr preferRelativeResize="0"/>
          <p:nvPr/>
        </p:nvPicPr>
        <p:blipFill rotWithShape="1">
          <a:blip r:embed="rId5">
            <a:alphaModFix/>
          </a:blip>
          <a:srcRect b="48109" l="41163" r="41337" t="46617"/>
          <a:stretch/>
        </p:blipFill>
        <p:spPr>
          <a:xfrm>
            <a:off x="6695282" y="5567363"/>
            <a:ext cx="2905125" cy="525462"/>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196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9"/>
                                        </p:tgtEl>
                                        <p:attrNameLst>
                                          <p:attrName>style.visibility</p:attrName>
                                        </p:attrNameLst>
                                      </p:cBhvr>
                                      <p:to>
                                        <p:strVal val="visible"/>
                                      </p:to>
                                    </p:set>
                                    <p:animEffect filter="fade" transition="in">
                                      <p:cBhvr>
                                        <p:cTn dur="500"/>
                                        <p:tgtEl>
                                          <p:spTgt spid="13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0"/>
                                        </p:tgtEl>
                                        <p:attrNameLst>
                                          <p:attrName>style.visibility</p:attrName>
                                        </p:attrNameLst>
                                      </p:cBhvr>
                                      <p:to>
                                        <p:strVal val="visible"/>
                                      </p:to>
                                    </p:set>
                                    <p:animEffect filter="fade" transition="in">
                                      <p:cBhvr>
                                        <p:cTn dur="500"/>
                                        <p:tgtEl>
                                          <p:spTgt spid="1360"/>
                                        </p:tgtEl>
                                      </p:cBhvr>
                                    </p:animEffect>
                                  </p:childTnLst>
                                </p:cTn>
                              </p:par>
                              <p:par>
                                <p:cTn fill="hold" nodeType="withEffect" presetClass="entr" presetID="10" presetSubtype="0">
                                  <p:stCondLst>
                                    <p:cond delay="0"/>
                                  </p:stCondLst>
                                  <p:childTnLst>
                                    <p:set>
                                      <p:cBhvr>
                                        <p:cTn dur="1" fill="hold">
                                          <p:stCondLst>
                                            <p:cond delay="0"/>
                                          </p:stCondLst>
                                        </p:cTn>
                                        <p:tgtEl>
                                          <p:spTgt spid="1361"/>
                                        </p:tgtEl>
                                        <p:attrNameLst>
                                          <p:attrName>style.visibility</p:attrName>
                                        </p:attrNameLst>
                                      </p:cBhvr>
                                      <p:to>
                                        <p:strVal val="visible"/>
                                      </p:to>
                                    </p:set>
                                    <p:animEffect filter="fade" transition="in">
                                      <p:cBhvr>
                                        <p:cTn dur="500"/>
                                        <p:tgtEl>
                                          <p:spTgt spid="13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5" name="Shape 1365"/>
        <p:cNvGrpSpPr/>
        <p:nvPr/>
      </p:nvGrpSpPr>
      <p:grpSpPr>
        <a:xfrm>
          <a:off x="0" y="0"/>
          <a:ext cx="0" cy="0"/>
          <a:chOff x="0" y="0"/>
          <a:chExt cx="0" cy="0"/>
        </a:xfrm>
      </p:grpSpPr>
      <p:pic>
        <p:nvPicPr>
          <p:cNvPr descr="圖書館館藏資料查詢系統 - Google Chrome" id="1366" name="Google Shape;1366;p116"/>
          <p:cNvPicPr preferRelativeResize="0"/>
          <p:nvPr/>
        </p:nvPicPr>
        <p:blipFill rotWithShape="1">
          <a:blip r:embed="rId3">
            <a:alphaModFix/>
          </a:blip>
          <a:srcRect b="7270" l="8655" r="29403" t="17400"/>
          <a:stretch/>
        </p:blipFill>
        <p:spPr>
          <a:xfrm>
            <a:off x="1774727" y="1196753"/>
            <a:ext cx="5112568" cy="4447983"/>
          </a:xfrm>
          <a:prstGeom prst="rect">
            <a:avLst/>
          </a:prstGeom>
          <a:noFill/>
          <a:ln>
            <a:noFill/>
          </a:ln>
        </p:spPr>
      </p:pic>
      <p:sp>
        <p:nvSpPr>
          <p:cNvPr id="1367" name="Google Shape;1367;p116"/>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Arial Black"/>
              <a:buNone/>
            </a:pPr>
            <a:r>
              <a:rPr lang="en-US">
                <a:latin typeface="Arial Black"/>
                <a:ea typeface="Arial Black"/>
                <a:cs typeface="Arial Black"/>
                <a:sym typeface="Arial Black"/>
              </a:rPr>
              <a:t>Browsing Catalog</a:t>
            </a:r>
            <a:endParaRPr>
              <a:latin typeface="Arial Black"/>
              <a:ea typeface="Arial Black"/>
              <a:cs typeface="Arial Black"/>
              <a:sym typeface="Arial Black"/>
            </a:endParaRPr>
          </a:p>
        </p:txBody>
      </p:sp>
      <p:sp>
        <p:nvSpPr>
          <p:cNvPr id="1368" name="Google Shape;1368;p116"/>
          <p:cNvSpPr/>
          <p:nvPr/>
        </p:nvSpPr>
        <p:spPr>
          <a:xfrm>
            <a:off x="1774726" y="4558731"/>
            <a:ext cx="5112568" cy="1008112"/>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義守大學圖書館登入服務 - Google Chrome" id="1369" name="Google Shape;1369;p116"/>
          <p:cNvPicPr preferRelativeResize="0"/>
          <p:nvPr/>
        </p:nvPicPr>
        <p:blipFill rotWithShape="1">
          <a:blip r:embed="rId4">
            <a:alphaModFix/>
          </a:blip>
          <a:srcRect b="0" l="0" r="0" t="0"/>
          <a:stretch/>
        </p:blipFill>
        <p:spPr>
          <a:xfrm>
            <a:off x="7031310" y="3429001"/>
            <a:ext cx="2232248" cy="2038139"/>
          </a:xfrm>
          <a:prstGeom prst="rect">
            <a:avLst/>
          </a:prstGeom>
          <a:noFill/>
          <a:ln>
            <a:noFill/>
          </a:ln>
          <a:effectLst>
            <a:outerShdw blurRad="190500" rotWithShape="0" algn="tl">
              <a:srgbClr val="000000">
                <a:alpha val="69019"/>
              </a:srgbClr>
            </a:outerShdw>
          </a:effectLst>
        </p:spPr>
      </p:pic>
      <p:pic>
        <p:nvPicPr>
          <p:cNvPr descr="義守大學圖書館登入服務 - Google Chrome" id="1370" name="Google Shape;1370;p116"/>
          <p:cNvPicPr preferRelativeResize="0"/>
          <p:nvPr/>
        </p:nvPicPr>
        <p:blipFill rotWithShape="1">
          <a:blip r:embed="rId5">
            <a:alphaModFix/>
          </a:blip>
          <a:srcRect b="0" l="0" r="0" t="0"/>
          <a:stretch/>
        </p:blipFill>
        <p:spPr>
          <a:xfrm>
            <a:off x="6555724" y="5570846"/>
            <a:ext cx="3183421" cy="653271"/>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196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8"/>
                                        </p:tgtEl>
                                        <p:attrNameLst>
                                          <p:attrName>style.visibility</p:attrName>
                                        </p:attrNameLst>
                                      </p:cBhvr>
                                      <p:to>
                                        <p:strVal val="visible"/>
                                      </p:to>
                                    </p:set>
                                    <p:animEffect filter="fade" transition="in">
                                      <p:cBhvr>
                                        <p:cTn dur="500"/>
                                        <p:tgtEl>
                                          <p:spTgt spid="13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9"/>
                                        </p:tgtEl>
                                        <p:attrNameLst>
                                          <p:attrName>style.visibility</p:attrName>
                                        </p:attrNameLst>
                                      </p:cBhvr>
                                      <p:to>
                                        <p:strVal val="visible"/>
                                      </p:to>
                                    </p:set>
                                    <p:animEffect filter="fade" transition="in">
                                      <p:cBhvr>
                                        <p:cTn dur="500"/>
                                        <p:tgtEl>
                                          <p:spTgt spid="1369"/>
                                        </p:tgtEl>
                                      </p:cBhvr>
                                    </p:animEffect>
                                  </p:childTnLst>
                                </p:cTn>
                              </p:par>
                              <p:par>
                                <p:cTn fill="hold" nodeType="withEffect" presetClass="entr" presetID="10" presetSubtype="0">
                                  <p:stCondLst>
                                    <p:cond delay="0"/>
                                  </p:stCondLst>
                                  <p:childTnLst>
                                    <p:set>
                                      <p:cBhvr>
                                        <p:cTn dur="1" fill="hold">
                                          <p:stCondLst>
                                            <p:cond delay="0"/>
                                          </p:stCondLst>
                                        </p:cTn>
                                        <p:tgtEl>
                                          <p:spTgt spid="1370"/>
                                        </p:tgtEl>
                                        <p:attrNameLst>
                                          <p:attrName>style.visibility</p:attrName>
                                        </p:attrNameLst>
                                      </p:cBhvr>
                                      <p:to>
                                        <p:strVal val="visible"/>
                                      </p:to>
                                    </p:set>
                                    <p:animEffect filter="fade" transition="in">
                                      <p:cBhvr>
                                        <p:cTn dur="500"/>
                                        <p:tgtEl>
                                          <p:spTgt spid="13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4" name="Shape 1374"/>
        <p:cNvGrpSpPr/>
        <p:nvPr/>
      </p:nvGrpSpPr>
      <p:grpSpPr>
        <a:xfrm>
          <a:off x="0" y="0"/>
          <a:ext cx="0" cy="0"/>
          <a:chOff x="0" y="0"/>
          <a:chExt cx="0" cy="0"/>
        </a:xfrm>
      </p:grpSpPr>
      <p:sp>
        <p:nvSpPr>
          <p:cNvPr id="1375" name="Google Shape;1375;p68"/>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800"/>
              <a:buFont typeface="DFKai-SB"/>
              <a:buNone/>
            </a:pPr>
            <a:r>
              <a:rPr lang="en-US" sz="4800">
                <a:latin typeface="DFKai-SB"/>
                <a:ea typeface="DFKai-SB"/>
                <a:cs typeface="DFKai-SB"/>
                <a:sym typeface="DFKai-SB"/>
              </a:rPr>
              <a:t>館藏資料查詢系統</a:t>
            </a:r>
            <a:endParaRPr/>
          </a:p>
        </p:txBody>
      </p:sp>
      <p:pic>
        <p:nvPicPr>
          <p:cNvPr descr="圖書館館藏資料查詢系統 - Google Chrome" id="1376" name="Google Shape;1376;p68"/>
          <p:cNvPicPr preferRelativeResize="0"/>
          <p:nvPr/>
        </p:nvPicPr>
        <p:blipFill rotWithShape="1">
          <a:blip r:embed="rId3">
            <a:alphaModFix/>
          </a:blip>
          <a:srcRect b="7384" l="17442" r="33834" t="28838"/>
          <a:stretch/>
        </p:blipFill>
        <p:spPr>
          <a:xfrm>
            <a:off x="1631156" y="1196975"/>
            <a:ext cx="6985000" cy="5500688"/>
          </a:xfrm>
          <a:prstGeom prst="rect">
            <a:avLst/>
          </a:prstGeom>
          <a:noFill/>
          <a:ln>
            <a:noFill/>
          </a:ln>
        </p:spPr>
      </p:pic>
      <p:sp>
        <p:nvSpPr>
          <p:cNvPr id="1377" name="Google Shape;1377;p68"/>
          <p:cNvSpPr/>
          <p:nvPr/>
        </p:nvSpPr>
        <p:spPr>
          <a:xfrm>
            <a:off x="1647032" y="5697538"/>
            <a:ext cx="6969125" cy="1008062"/>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77"/>
                                        </p:tgtEl>
                                        <p:attrNameLst>
                                          <p:attrName>style.visibility</p:attrName>
                                        </p:attrNameLst>
                                      </p:cBhvr>
                                      <p:to>
                                        <p:strVal val="visible"/>
                                      </p:to>
                                    </p:set>
                                    <p:animEffect filter="fade" transition="in">
                                      <p:cBhvr>
                                        <p:cTn dur="500"/>
                                        <p:tgtEl>
                                          <p:spTgt spid="13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sp>
        <p:nvSpPr>
          <p:cNvPr id="1382" name="Google Shape;1382;p117"/>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Arial Black"/>
              <a:buNone/>
            </a:pPr>
            <a:r>
              <a:rPr lang="en-US">
                <a:latin typeface="Arial Black"/>
                <a:ea typeface="Arial Black"/>
                <a:cs typeface="Arial Black"/>
                <a:sym typeface="Arial Black"/>
              </a:rPr>
              <a:t>Browsing Catalog</a:t>
            </a:r>
            <a:endParaRPr>
              <a:latin typeface="Arial Black"/>
              <a:ea typeface="Arial Black"/>
              <a:cs typeface="Arial Black"/>
              <a:sym typeface="Arial Black"/>
            </a:endParaRPr>
          </a:p>
        </p:txBody>
      </p:sp>
      <p:pic>
        <p:nvPicPr>
          <p:cNvPr descr="圖書館館藏資料查詢系統 - Google Chrome" id="1383" name="Google Shape;1383;p117"/>
          <p:cNvPicPr preferRelativeResize="0"/>
          <p:nvPr/>
        </p:nvPicPr>
        <p:blipFill rotWithShape="1">
          <a:blip r:embed="rId3">
            <a:alphaModFix/>
          </a:blip>
          <a:srcRect b="10829" l="7610" r="28804" t="12184"/>
          <a:stretch/>
        </p:blipFill>
        <p:spPr>
          <a:xfrm>
            <a:off x="1827370" y="1165455"/>
            <a:ext cx="6480720" cy="5613582"/>
          </a:xfrm>
          <a:prstGeom prst="rect">
            <a:avLst/>
          </a:prstGeom>
          <a:noFill/>
          <a:ln>
            <a:noFill/>
          </a:ln>
        </p:spPr>
      </p:pic>
      <p:sp>
        <p:nvSpPr>
          <p:cNvPr id="1384" name="Google Shape;1384;p117"/>
          <p:cNvSpPr/>
          <p:nvPr/>
        </p:nvSpPr>
        <p:spPr>
          <a:xfrm>
            <a:off x="2134766" y="5589240"/>
            <a:ext cx="6048672" cy="1008112"/>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4"/>
                                        </p:tgtEl>
                                        <p:attrNameLst>
                                          <p:attrName>style.visibility</p:attrName>
                                        </p:attrNameLst>
                                      </p:cBhvr>
                                      <p:to>
                                        <p:strVal val="visible"/>
                                      </p:to>
                                    </p:set>
                                    <p:animEffect filter="fade" transition="in">
                                      <p:cBhvr>
                                        <p:cTn dur="500"/>
                                        <p:tgtEl>
                                          <p:spTgt spid="13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8" name="Shape 1388"/>
        <p:cNvGrpSpPr/>
        <p:nvPr/>
      </p:nvGrpSpPr>
      <p:grpSpPr>
        <a:xfrm>
          <a:off x="0" y="0"/>
          <a:ext cx="0" cy="0"/>
          <a:chOff x="0" y="0"/>
          <a:chExt cx="0" cy="0"/>
        </a:xfrm>
      </p:grpSpPr>
      <p:pic>
        <p:nvPicPr>
          <p:cNvPr descr="圖書館館藏資料查詢系統 - Google Chrome" id="1389" name="Google Shape;1389;p72"/>
          <p:cNvPicPr preferRelativeResize="0"/>
          <p:nvPr/>
        </p:nvPicPr>
        <p:blipFill rotWithShape="1">
          <a:blip r:embed="rId3">
            <a:alphaModFix/>
          </a:blip>
          <a:srcRect b="2359" l="15349" r="16628" t="10670"/>
          <a:stretch/>
        </p:blipFill>
        <p:spPr>
          <a:xfrm>
            <a:off x="1702594" y="1196975"/>
            <a:ext cx="7200900" cy="5538788"/>
          </a:xfrm>
          <a:prstGeom prst="rect">
            <a:avLst/>
          </a:prstGeom>
          <a:noFill/>
          <a:ln>
            <a:noFill/>
          </a:ln>
        </p:spPr>
      </p:pic>
      <p:sp>
        <p:nvSpPr>
          <p:cNvPr id="1390" name="Google Shape;1390;p72"/>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800"/>
              <a:buFont typeface="DFKai-SB"/>
              <a:buNone/>
            </a:pPr>
            <a:r>
              <a:rPr lang="en-US" sz="4800">
                <a:latin typeface="DFKai-SB"/>
                <a:ea typeface="DFKai-SB"/>
                <a:cs typeface="DFKai-SB"/>
                <a:sym typeface="DFKai-SB"/>
              </a:rPr>
              <a:t>個人化服務</a:t>
            </a:r>
            <a:endParaRPr/>
          </a:p>
        </p:txBody>
      </p:sp>
      <p:sp>
        <p:nvSpPr>
          <p:cNvPr id="1391" name="Google Shape;1391;p72"/>
          <p:cNvSpPr/>
          <p:nvPr/>
        </p:nvSpPr>
        <p:spPr>
          <a:xfrm>
            <a:off x="7390607" y="1916114"/>
            <a:ext cx="936625" cy="433387"/>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92" name="Google Shape;1392;p72"/>
          <p:cNvSpPr/>
          <p:nvPr/>
        </p:nvSpPr>
        <p:spPr>
          <a:xfrm>
            <a:off x="8397081" y="1208089"/>
            <a:ext cx="361950" cy="288925"/>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1"/>
                                        </p:tgtEl>
                                        <p:attrNameLst>
                                          <p:attrName>style.visibility</p:attrName>
                                        </p:attrNameLst>
                                      </p:cBhvr>
                                      <p:to>
                                        <p:strVal val="visible"/>
                                      </p:to>
                                    </p:set>
                                    <p:animEffect filter="fade" transition="in">
                                      <p:cBhvr>
                                        <p:cTn dur="500"/>
                                        <p:tgtEl>
                                          <p:spTgt spid="13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2"/>
                                        </p:tgtEl>
                                        <p:attrNameLst>
                                          <p:attrName>style.visibility</p:attrName>
                                        </p:attrNameLst>
                                      </p:cBhvr>
                                      <p:to>
                                        <p:strVal val="visible"/>
                                      </p:to>
                                    </p:set>
                                    <p:animEffect filter="fade" transition="in">
                                      <p:cBhvr>
                                        <p:cTn dur="500"/>
                                        <p:tgtEl>
                                          <p:spTgt spid="1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6" name="Shape 1396"/>
        <p:cNvGrpSpPr/>
        <p:nvPr/>
      </p:nvGrpSpPr>
      <p:grpSpPr>
        <a:xfrm>
          <a:off x="0" y="0"/>
          <a:ext cx="0" cy="0"/>
          <a:chOff x="0" y="0"/>
          <a:chExt cx="0" cy="0"/>
        </a:xfrm>
      </p:grpSpPr>
      <p:pic>
        <p:nvPicPr>
          <p:cNvPr descr="圖書館館藏資料查詢系統 - Google Chrome" id="1397" name="Google Shape;1397;p118"/>
          <p:cNvPicPr preferRelativeResize="0"/>
          <p:nvPr/>
        </p:nvPicPr>
        <p:blipFill rotWithShape="1">
          <a:blip r:embed="rId3">
            <a:alphaModFix/>
          </a:blip>
          <a:srcRect b="3734" l="1940" r="3132" t="12184"/>
          <a:stretch/>
        </p:blipFill>
        <p:spPr>
          <a:xfrm>
            <a:off x="1774726" y="1205880"/>
            <a:ext cx="8679976" cy="5500048"/>
          </a:xfrm>
          <a:prstGeom prst="rect">
            <a:avLst/>
          </a:prstGeom>
          <a:noFill/>
          <a:ln>
            <a:noFill/>
          </a:ln>
        </p:spPr>
      </p:pic>
      <p:sp>
        <p:nvSpPr>
          <p:cNvPr id="1398" name="Google Shape;1398;p118"/>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Arial Black"/>
              <a:buNone/>
            </a:pPr>
            <a:r>
              <a:rPr lang="en-US">
                <a:latin typeface="Arial Black"/>
                <a:ea typeface="Arial Black"/>
                <a:cs typeface="Arial Black"/>
                <a:sym typeface="Arial Black"/>
              </a:rPr>
              <a:t>Library Account</a:t>
            </a:r>
            <a:endParaRPr>
              <a:latin typeface="Arial Black"/>
              <a:ea typeface="Arial Black"/>
              <a:cs typeface="Arial Black"/>
              <a:sym typeface="Arial Black"/>
            </a:endParaRPr>
          </a:p>
        </p:txBody>
      </p:sp>
      <p:sp>
        <p:nvSpPr>
          <p:cNvPr id="1399" name="Google Shape;1399;p118"/>
          <p:cNvSpPr/>
          <p:nvPr/>
        </p:nvSpPr>
        <p:spPr>
          <a:xfrm>
            <a:off x="8845951" y="2004828"/>
            <a:ext cx="674969" cy="432048"/>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00" name="Google Shape;1400;p118"/>
          <p:cNvSpPr/>
          <p:nvPr/>
        </p:nvSpPr>
        <p:spPr>
          <a:xfrm>
            <a:off x="9342466" y="1224047"/>
            <a:ext cx="491440" cy="288032"/>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9"/>
                                        </p:tgtEl>
                                        <p:attrNameLst>
                                          <p:attrName>style.visibility</p:attrName>
                                        </p:attrNameLst>
                                      </p:cBhvr>
                                      <p:to>
                                        <p:strVal val="visible"/>
                                      </p:to>
                                    </p:set>
                                    <p:animEffect filter="fade" transition="in">
                                      <p:cBhvr>
                                        <p:cTn dur="500"/>
                                        <p:tgtEl>
                                          <p:spTgt spid="13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0"/>
                                        </p:tgtEl>
                                        <p:attrNameLst>
                                          <p:attrName>style.visibility</p:attrName>
                                        </p:attrNameLst>
                                      </p:cBhvr>
                                      <p:to>
                                        <p:strVal val="visible"/>
                                      </p:to>
                                    </p:set>
                                    <p:animEffect filter="fade" transition="in">
                                      <p:cBhvr>
                                        <p:cTn dur="500"/>
                                        <p:tgtEl>
                                          <p:spTgt spid="14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4" name="Shape 1404"/>
        <p:cNvGrpSpPr/>
        <p:nvPr/>
      </p:nvGrpSpPr>
      <p:grpSpPr>
        <a:xfrm>
          <a:off x="0" y="0"/>
          <a:ext cx="0" cy="0"/>
          <a:chOff x="0" y="0"/>
          <a:chExt cx="0" cy="0"/>
        </a:xfrm>
      </p:grpSpPr>
      <p:pic>
        <p:nvPicPr>
          <p:cNvPr id="1405" name="Google Shape;1405;p74"/>
          <p:cNvPicPr preferRelativeResize="0"/>
          <p:nvPr/>
        </p:nvPicPr>
        <p:blipFill rotWithShape="1">
          <a:blip r:embed="rId3">
            <a:alphaModFix/>
          </a:blip>
          <a:srcRect b="19200" l="18894" r="18894" t="8701"/>
          <a:stretch/>
        </p:blipFill>
        <p:spPr>
          <a:xfrm>
            <a:off x="1846733" y="1340768"/>
            <a:ext cx="8173956" cy="5328592"/>
          </a:xfrm>
          <a:prstGeom prst="rect">
            <a:avLst/>
          </a:prstGeom>
          <a:noFill/>
          <a:ln>
            <a:noFill/>
          </a:ln>
        </p:spPr>
      </p:pic>
      <p:sp>
        <p:nvSpPr>
          <p:cNvPr id="1406" name="Google Shape;1406;p74"/>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800"/>
              <a:buFont typeface="DFKai-SB"/>
              <a:buNone/>
            </a:pPr>
            <a:r>
              <a:rPr lang="en-US" sz="4800">
                <a:latin typeface="DFKai-SB"/>
                <a:ea typeface="DFKai-SB"/>
                <a:cs typeface="DFKai-SB"/>
                <a:sym typeface="DFKai-SB"/>
              </a:rPr>
              <a:t>個人化服務</a:t>
            </a:r>
            <a:endParaRPr/>
          </a:p>
        </p:txBody>
      </p:sp>
      <p:sp>
        <p:nvSpPr>
          <p:cNvPr id="1407" name="Google Shape;1407;p74"/>
          <p:cNvSpPr/>
          <p:nvPr/>
        </p:nvSpPr>
        <p:spPr>
          <a:xfrm>
            <a:off x="9191551" y="1340769"/>
            <a:ext cx="936625" cy="288925"/>
          </a:xfrm>
          <a:prstGeom prst="roundRect">
            <a:avLst>
              <a:gd fmla="val 16667" name="adj"/>
            </a:avLst>
          </a:prstGeom>
          <a:solidFill>
            <a:schemeClr val="accent1"/>
          </a:solid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使用者名稱</a:t>
            </a:r>
            <a:endParaRPr b="0" i="0" sz="1400" u="none" cap="none" strike="noStrike">
              <a:solidFill>
                <a:srgbClr val="000000"/>
              </a:solidFill>
              <a:latin typeface="Arial"/>
              <a:ea typeface="Arial"/>
              <a:cs typeface="Arial"/>
              <a:sym typeface="Arial"/>
            </a:endParaRPr>
          </a:p>
        </p:txBody>
      </p:sp>
      <p:sp>
        <p:nvSpPr>
          <p:cNvPr id="1408" name="Google Shape;1408;p74"/>
          <p:cNvSpPr/>
          <p:nvPr/>
        </p:nvSpPr>
        <p:spPr>
          <a:xfrm>
            <a:off x="1990750" y="3029094"/>
            <a:ext cx="958850" cy="2128098"/>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09" name="Google Shape;1409;p74"/>
          <p:cNvSpPr/>
          <p:nvPr/>
        </p:nvSpPr>
        <p:spPr>
          <a:xfrm>
            <a:off x="9190239" y="3468346"/>
            <a:ext cx="622300" cy="1688847"/>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7"/>
                                        </p:tgtEl>
                                        <p:attrNameLst>
                                          <p:attrName>style.visibility</p:attrName>
                                        </p:attrNameLst>
                                      </p:cBhvr>
                                      <p:to>
                                        <p:strVal val="visible"/>
                                      </p:to>
                                    </p:set>
                                    <p:animEffect filter="fade" transition="in">
                                      <p:cBhvr>
                                        <p:cTn dur="500"/>
                                        <p:tgtEl>
                                          <p:spTgt spid="14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8"/>
                                        </p:tgtEl>
                                        <p:attrNameLst>
                                          <p:attrName>style.visibility</p:attrName>
                                        </p:attrNameLst>
                                      </p:cBhvr>
                                      <p:to>
                                        <p:strVal val="visible"/>
                                      </p:to>
                                    </p:set>
                                    <p:animEffect filter="fade" transition="in">
                                      <p:cBhvr>
                                        <p:cTn dur="500"/>
                                        <p:tgtEl>
                                          <p:spTgt spid="1408"/>
                                        </p:tgtEl>
                                      </p:cBhvr>
                                    </p:animEffect>
                                  </p:childTnLst>
                                </p:cTn>
                              </p:par>
                              <p:par>
                                <p:cTn fill="hold" nodeType="withEffect" presetClass="exit" presetID="10" presetSubtype="0">
                                  <p:stCondLst>
                                    <p:cond delay="0"/>
                                  </p:stCondLst>
                                  <p:childTnLst>
                                    <p:animEffect filter="fade" transition="out">
                                      <p:cBhvr>
                                        <p:cTn dur="500"/>
                                        <p:tgtEl>
                                          <p:spTgt spid="1407"/>
                                        </p:tgtEl>
                                      </p:cBhvr>
                                    </p:animEffect>
                                    <p:set>
                                      <p:cBhvr>
                                        <p:cTn dur="1" fill="hold">
                                          <p:stCondLst>
                                            <p:cond delay="500"/>
                                          </p:stCondLst>
                                        </p:cTn>
                                        <p:tgtEl>
                                          <p:spTgt spid="140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9"/>
                                        </p:tgtEl>
                                        <p:attrNameLst>
                                          <p:attrName>style.visibility</p:attrName>
                                        </p:attrNameLst>
                                      </p:cBhvr>
                                      <p:to>
                                        <p:strVal val="visible"/>
                                      </p:to>
                                    </p:set>
                                    <p:animEffect filter="fade" transition="in">
                                      <p:cBhvr>
                                        <p:cTn dur="500"/>
                                        <p:tgtEl>
                                          <p:spTgt spid="1409"/>
                                        </p:tgtEl>
                                      </p:cBhvr>
                                    </p:animEffect>
                                  </p:childTnLst>
                                </p:cTn>
                              </p:par>
                              <p:par>
                                <p:cTn fill="hold" nodeType="withEffect" presetClass="exit" presetID="10" presetSubtype="0">
                                  <p:stCondLst>
                                    <p:cond delay="0"/>
                                  </p:stCondLst>
                                  <p:childTnLst>
                                    <p:animEffect filter="fade" transition="out">
                                      <p:cBhvr>
                                        <p:cTn dur="500"/>
                                        <p:tgtEl>
                                          <p:spTgt spid="1408"/>
                                        </p:tgtEl>
                                      </p:cBhvr>
                                    </p:animEffect>
                                    <p:set>
                                      <p:cBhvr>
                                        <p:cTn dur="1" fill="hold">
                                          <p:stCondLst>
                                            <p:cond delay="500"/>
                                          </p:stCondLst>
                                        </p:cTn>
                                        <p:tgtEl>
                                          <p:spTgt spid="140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3" name="Shape 1413"/>
        <p:cNvGrpSpPr/>
        <p:nvPr/>
      </p:nvGrpSpPr>
      <p:grpSpPr>
        <a:xfrm>
          <a:off x="0" y="0"/>
          <a:ext cx="0" cy="0"/>
          <a:chOff x="0" y="0"/>
          <a:chExt cx="0" cy="0"/>
        </a:xfrm>
      </p:grpSpPr>
      <p:pic>
        <p:nvPicPr>
          <p:cNvPr id="1414" name="Google Shape;1414;p119"/>
          <p:cNvPicPr preferRelativeResize="0"/>
          <p:nvPr/>
        </p:nvPicPr>
        <p:blipFill rotWithShape="1">
          <a:blip r:embed="rId3">
            <a:alphaModFix/>
          </a:blip>
          <a:srcRect b="18497" l="18892" r="19287" t="8000"/>
          <a:stretch/>
        </p:blipFill>
        <p:spPr>
          <a:xfrm>
            <a:off x="1846735" y="1412776"/>
            <a:ext cx="7988815" cy="5342838"/>
          </a:xfrm>
          <a:prstGeom prst="rect">
            <a:avLst/>
          </a:prstGeom>
          <a:noFill/>
          <a:ln>
            <a:noFill/>
          </a:ln>
        </p:spPr>
      </p:pic>
      <p:sp>
        <p:nvSpPr>
          <p:cNvPr id="1415" name="Google Shape;1415;p119"/>
          <p:cNvSpPr txBox="1"/>
          <p:nvPr>
            <p:ph type="title"/>
          </p:nvPr>
        </p:nvSpPr>
        <p:spPr>
          <a:xfrm>
            <a:off x="0" y="16778"/>
            <a:ext cx="12190413" cy="106951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Arial Black"/>
              <a:buNone/>
            </a:pPr>
            <a:r>
              <a:rPr lang="en-US">
                <a:latin typeface="Arial Black"/>
                <a:ea typeface="Arial Black"/>
                <a:cs typeface="Arial Black"/>
                <a:sym typeface="Arial Black"/>
              </a:rPr>
              <a:t>Library Account</a:t>
            </a:r>
            <a:endParaRPr>
              <a:latin typeface="Arial Black"/>
              <a:ea typeface="Arial Black"/>
              <a:cs typeface="Arial Black"/>
              <a:sym typeface="Arial Black"/>
            </a:endParaRPr>
          </a:p>
        </p:txBody>
      </p:sp>
      <p:sp>
        <p:nvSpPr>
          <p:cNvPr id="1416" name="Google Shape;1416;p119"/>
          <p:cNvSpPr/>
          <p:nvPr/>
        </p:nvSpPr>
        <p:spPr>
          <a:xfrm>
            <a:off x="8904026" y="1457123"/>
            <a:ext cx="936104" cy="288032"/>
          </a:xfrm>
          <a:prstGeom prst="roundRect">
            <a:avLst>
              <a:gd fmla="val 16667" name="adj"/>
            </a:avLst>
          </a:prstGeom>
          <a:solidFill>
            <a:schemeClr val="accent1"/>
          </a:solid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User</a:t>
            </a:r>
            <a:endParaRPr b="0" i="0" sz="1800" u="none" cap="none" strike="noStrike">
              <a:solidFill>
                <a:srgbClr val="000000"/>
              </a:solidFill>
              <a:latin typeface="Calibri"/>
              <a:ea typeface="Calibri"/>
              <a:cs typeface="Calibri"/>
              <a:sym typeface="Calibri"/>
            </a:endParaRPr>
          </a:p>
        </p:txBody>
      </p:sp>
      <p:sp>
        <p:nvSpPr>
          <p:cNvPr id="1417" name="Google Shape;1417;p119"/>
          <p:cNvSpPr/>
          <p:nvPr/>
        </p:nvSpPr>
        <p:spPr>
          <a:xfrm>
            <a:off x="1990750" y="3284984"/>
            <a:ext cx="1224136" cy="1944216"/>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18" name="Google Shape;1418;p119"/>
          <p:cNvSpPr/>
          <p:nvPr/>
        </p:nvSpPr>
        <p:spPr>
          <a:xfrm>
            <a:off x="9060719" y="3501008"/>
            <a:ext cx="622718" cy="1512168"/>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6"/>
                                        </p:tgtEl>
                                        <p:attrNameLst>
                                          <p:attrName>style.visibility</p:attrName>
                                        </p:attrNameLst>
                                      </p:cBhvr>
                                      <p:to>
                                        <p:strVal val="visible"/>
                                      </p:to>
                                    </p:set>
                                    <p:animEffect filter="fade" transition="in">
                                      <p:cBhvr>
                                        <p:cTn dur="500"/>
                                        <p:tgtEl>
                                          <p:spTgt spid="14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7"/>
                                        </p:tgtEl>
                                        <p:attrNameLst>
                                          <p:attrName>style.visibility</p:attrName>
                                        </p:attrNameLst>
                                      </p:cBhvr>
                                      <p:to>
                                        <p:strVal val="visible"/>
                                      </p:to>
                                    </p:set>
                                    <p:animEffect filter="fade" transition="in">
                                      <p:cBhvr>
                                        <p:cTn dur="500"/>
                                        <p:tgtEl>
                                          <p:spTgt spid="1417"/>
                                        </p:tgtEl>
                                      </p:cBhvr>
                                    </p:animEffect>
                                  </p:childTnLst>
                                </p:cTn>
                              </p:par>
                              <p:par>
                                <p:cTn fill="hold" nodeType="withEffect" presetClass="exit" presetID="10" presetSubtype="0">
                                  <p:stCondLst>
                                    <p:cond delay="0"/>
                                  </p:stCondLst>
                                  <p:childTnLst>
                                    <p:animEffect filter="fade" transition="out">
                                      <p:cBhvr>
                                        <p:cTn dur="500"/>
                                        <p:tgtEl>
                                          <p:spTgt spid="1416"/>
                                        </p:tgtEl>
                                      </p:cBhvr>
                                    </p:animEffect>
                                    <p:set>
                                      <p:cBhvr>
                                        <p:cTn dur="1" fill="hold">
                                          <p:stCondLst>
                                            <p:cond delay="500"/>
                                          </p:stCondLst>
                                        </p:cTn>
                                        <p:tgtEl>
                                          <p:spTgt spid="141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8"/>
                                        </p:tgtEl>
                                        <p:attrNameLst>
                                          <p:attrName>style.visibility</p:attrName>
                                        </p:attrNameLst>
                                      </p:cBhvr>
                                      <p:to>
                                        <p:strVal val="visible"/>
                                      </p:to>
                                    </p:set>
                                    <p:animEffect filter="fade" transition="in">
                                      <p:cBhvr>
                                        <p:cTn dur="500"/>
                                        <p:tgtEl>
                                          <p:spTgt spid="1418"/>
                                        </p:tgtEl>
                                      </p:cBhvr>
                                    </p:animEffect>
                                  </p:childTnLst>
                                </p:cTn>
                              </p:par>
                              <p:par>
                                <p:cTn fill="hold" nodeType="withEffect" presetClass="exit" presetID="10" presetSubtype="0">
                                  <p:stCondLst>
                                    <p:cond delay="0"/>
                                  </p:stCondLst>
                                  <p:childTnLst>
                                    <p:animEffect filter="fade" transition="out">
                                      <p:cBhvr>
                                        <p:cTn dur="500"/>
                                        <p:tgtEl>
                                          <p:spTgt spid="1417"/>
                                        </p:tgtEl>
                                      </p:cBhvr>
                                    </p:animEffect>
                                    <p:set>
                                      <p:cBhvr>
                                        <p:cTn dur="1" fill="hold">
                                          <p:stCondLst>
                                            <p:cond delay="500"/>
                                          </p:stCondLst>
                                        </p:cTn>
                                        <p:tgtEl>
                                          <p:spTgt spid="141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2_Facet">
  <a:themeElements>
    <a:clrScheme name="流線">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_預設簡報設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佈景主題">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7_預設簡報設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3">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FF993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8_預設簡報設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6_103TGp_natural_diagram_v2">
  <a:themeElements>
    <a:clrScheme name="103TGp_natural_diagram_v2 1">
      <a:dk1>
        <a:srgbClr val="14179C"/>
      </a:dk1>
      <a:lt1>
        <a:srgbClr val="FFFFFF"/>
      </a:lt1>
      <a:dk2>
        <a:srgbClr val="0774C5"/>
      </a:dk2>
      <a:lt2>
        <a:srgbClr val="B2B2B2"/>
      </a:lt2>
      <a:accent1>
        <a:srgbClr val="1CAE49"/>
      </a:accent1>
      <a:accent2>
        <a:srgbClr val="E57B1B"/>
      </a:accent2>
      <a:accent3>
        <a:srgbClr val="FFFFFF"/>
      </a:accent3>
      <a:accent4>
        <a:srgbClr val="0F1285"/>
      </a:accent4>
      <a:accent5>
        <a:srgbClr val="ABD3B1"/>
      </a:accent5>
      <a:accent6>
        <a:srgbClr val="CF6F17"/>
      </a:accent6>
      <a:hlink>
        <a:srgbClr val="3366FF"/>
      </a:hlink>
      <a:folHlink>
        <a:srgbClr val="9AC7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2018-09-02T13:19:37Z</dcterms:created>
  <dc:creator>Becky</dc:creator>
</cp:coreProperties>
</file>