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84" r:id="rId5"/>
    <p:sldMasterId id="2147483885" r:id="rId6"/>
    <p:sldMasterId id="2147483886" r:id="rId7"/>
    <p:sldMasterId id="2147483887" r:id="rId8"/>
    <p:sldMasterId id="2147483888" r:id="rId9"/>
    <p:sldMasterId id="2147483889" r:id="rId10"/>
    <p:sldMasterId id="2147483890" r:id="rId11"/>
    <p:sldMasterId id="2147483891" r:id="rId12"/>
    <p:sldMasterId id="2147483892" r:id="rId13"/>
    <p:sldMasterId id="2147483893" r:id="rId14"/>
    <p:sldMasterId id="2147483894" r:id="rId15"/>
    <p:sldMasterId id="2147483895" r:id="rId16"/>
    <p:sldMasterId id="2147483896" r:id="rId17"/>
    <p:sldMasterId id="2147483897" r:id="rId18"/>
    <p:sldMasterId id="2147483898" r:id="rId19"/>
    <p:sldMasterId id="2147483899"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363" r:id="rId129"/>
    <p:sldId id="364" r:id="rId130"/>
    <p:sldId id="365" r:id="rId131"/>
    <p:sldId id="366" r:id="rId132"/>
    <p:sldId id="367" r:id="rId133"/>
    <p:sldId id="368" r:id="rId134"/>
    <p:sldId id="369" r:id="rId135"/>
    <p:sldId id="370" r:id="rId136"/>
    <p:sldId id="371" r:id="rId137"/>
    <p:sldId id="372" r:id="rId138"/>
    <p:sldId id="373" r:id="rId139"/>
    <p:sldId id="374" r:id="rId140"/>
    <p:sldId id="375" r:id="rId141"/>
    <p:sldId id="376" r:id="rId142"/>
    <p:sldId id="377" r:id="rId143"/>
    <p:sldId id="378" r:id="rId144"/>
    <p:sldId id="379" r:id="rId145"/>
    <p:sldId id="380" r:id="rId146"/>
    <p:sldId id="381" r:id="rId147"/>
    <p:sldId id="382" r:id="rId148"/>
    <p:sldId id="383" r:id="rId149"/>
    <p:sldId id="384" r:id="rId150"/>
    <p:sldId id="385" r:id="rId151"/>
    <p:sldId id="386" r:id="rId152"/>
    <p:sldId id="387" r:id="rId153"/>
    <p:sldId id="388" r:id="rId154"/>
    <p:sldId id="389" r:id="rId155"/>
    <p:sldId id="390" r:id="rId156"/>
    <p:sldId id="391" r:id="rId157"/>
    <p:sldId id="392" r:id="rId158"/>
    <p:sldId id="393" r:id="rId159"/>
    <p:sldId id="394" r:id="rId160"/>
    <p:sldId id="395" r:id="rId161"/>
    <p:sldId id="396" r:id="rId162"/>
    <p:sldId id="397" r:id="rId163"/>
    <p:sldId id="398" r:id="rId164"/>
    <p:sldId id="399" r:id="rId165"/>
    <p:sldId id="400" r:id="rId166"/>
    <p:sldId id="401" r:id="rId167"/>
    <p:sldId id="402" r:id="rId168"/>
    <p:sldId id="403" r:id="rId169"/>
    <p:sldId id="404" r:id="rId170"/>
    <p:sldId id="405" r:id="rId171"/>
    <p:sldId id="406" r:id="rId172"/>
    <p:sldId id="407" r:id="rId173"/>
    <p:sldId id="408" r:id="rId174"/>
  </p:sldIdLst>
  <p:sldSz cy="5143500" cx="9144000"/>
  <p:notesSz cx="6858000" cy="9144000"/>
  <p:embeddedFontLst>
    <p:embeddedFont>
      <p:font typeface="Raleway"/>
      <p:regular r:id="rId175"/>
      <p:bold r:id="rId176"/>
      <p:italic r:id="rId177"/>
      <p:boldItalic r:id="rId178"/>
    </p:embeddedFont>
    <p:embeddedFont>
      <p:font typeface="Roboto Medium"/>
      <p:regular r:id="rId179"/>
      <p:bold r:id="rId180"/>
      <p:italic r:id="rId181"/>
      <p:boldItalic r:id="rId182"/>
    </p:embeddedFont>
    <p:embeddedFont>
      <p:font typeface="Roboto"/>
      <p:regular r:id="rId183"/>
      <p:bold r:id="rId184"/>
      <p:italic r:id="rId185"/>
      <p:boldItalic r:id="rId186"/>
    </p:embeddedFont>
    <p:embeddedFont>
      <p:font typeface="Amatic SC"/>
      <p:regular r:id="rId187"/>
      <p:bold r:id="rId188"/>
    </p:embeddedFont>
    <p:embeddedFont>
      <p:font typeface="Arimo"/>
      <p:regular r:id="rId189"/>
      <p:bold r:id="rId190"/>
      <p:italic r:id="rId191"/>
      <p:boldItalic r:id="rId192"/>
    </p:embeddedFont>
    <p:embeddedFont>
      <p:font typeface="Poppins"/>
      <p:regular r:id="rId193"/>
      <p:bold r:id="rId194"/>
      <p:italic r:id="rId195"/>
      <p:boldItalic r:id="rId196"/>
    </p:embeddedFont>
    <p:embeddedFont>
      <p:font typeface="Montserrat"/>
      <p:bold r:id="rId197"/>
      <p:boldItalic r:id="rId198"/>
    </p:embeddedFont>
    <p:embeddedFont>
      <p:font typeface="Arvo"/>
      <p:regular r:id="rId199"/>
      <p:bold r:id="rId200"/>
      <p:italic r:id="rId201"/>
      <p:boldItalic r:id="rId202"/>
    </p:embeddedFont>
    <p:embeddedFont>
      <p:font typeface="Arial Black"/>
      <p:regular r:id="rId203"/>
    </p:embeddedFont>
    <p:embeddedFont>
      <p:font typeface="Dosis"/>
      <p:regular r:id="rId204"/>
      <p:bold r:id="rId205"/>
    </p:embeddedFont>
    <p:embeddedFont>
      <p:font typeface="Ubuntu"/>
      <p:regular r:id="rId206"/>
      <p:bold r:id="rId207"/>
      <p:italic r:id="rId208"/>
      <p:boldItalic r:id="rId209"/>
    </p:embeddedFont>
    <p:embeddedFont>
      <p:font typeface="Oxygen"/>
      <p:regular r:id="rId210"/>
      <p:bold r:id="rId211"/>
    </p:embeddedFont>
    <p:embeddedFont>
      <p:font typeface="Bad Script"/>
      <p:regular r:id="rId212"/>
    </p:embeddedFont>
    <p:embeddedFont>
      <p:font typeface="Pacifico"/>
      <p:regular r:id="rId213"/>
    </p:embeddedFont>
    <p:embeddedFont>
      <p:font typeface="Montserrat Light"/>
      <p:regular r:id="rId214"/>
      <p:bold r:id="rId215"/>
      <p:italic r:id="rId216"/>
      <p:boldItalic r:id="rId217"/>
    </p:embeddedFont>
    <p:embeddedFont>
      <p:font typeface="Work Sans"/>
      <p:regular r:id="rId218"/>
      <p:bold r:id="rId219"/>
      <p:italic r:id="rId220"/>
      <p:boldItalic r:id="rId221"/>
    </p:embeddedFont>
    <p:embeddedFont>
      <p:font typeface="Sniglet"/>
      <p:regular r:id="rId222"/>
    </p:embeddedFont>
    <p:embeddedFont>
      <p:font typeface="Overlock"/>
      <p:regular r:id="rId223"/>
      <p:bold r:id="rId224"/>
      <p:italic r:id="rId225"/>
      <p:boldItalic r:id="rId226"/>
    </p:embeddedFont>
    <p:embeddedFont>
      <p:font typeface="Lato"/>
      <p:regular r:id="rId227"/>
      <p:bold r:id="rId228"/>
      <p:italic r:id="rId229"/>
      <p:boldItalic r:id="rId230"/>
    </p:embeddedFont>
    <p:embeddedFont>
      <p:font typeface="Source Code Pro"/>
      <p:regular r:id="rId231"/>
      <p:bold r:id="rId232"/>
      <p:italic r:id="rId233"/>
      <p:boldItalic r:id="rId234"/>
    </p:embeddedFont>
    <p:embeddedFont>
      <p:font typeface="Libre Baskerville"/>
      <p:regular r:id="rId235"/>
      <p:bold r:id="rId236"/>
      <p:italic r:id="rId237"/>
    </p:embeddedFont>
    <p:embeddedFont>
      <p:font typeface="Gill Sans"/>
      <p:regular r:id="rId238"/>
      <p:bold r:id="rId239"/>
    </p:embeddedFont>
    <p:embeddedFont>
      <p:font typeface="Open Sans"/>
      <p:regular r:id="rId240"/>
      <p:bold r:id="rId241"/>
      <p:italic r:id="rId242"/>
      <p:boldItalic r:id="rId2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6ADA65-4E5C-4149-AFA1-70808270698A}">
  <a:tblStyle styleId="{076ADA65-4E5C-4149-AFA1-70808270698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8F9E0D2-584B-4F85-9712-3DC7FE9116B6}" styleName="Table_1">
    <a:wholeTbl>
      <a:tcTxStyle b="off" i="off">
        <a:font>
          <a:latin typeface="Microsoft JhengHei UI"/>
          <a:ea typeface="Microsoft JhengHei UI"/>
          <a:cs typeface="Microsoft JhengHei U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5"/>
          </a:solidFill>
        </a:fill>
      </a:tcStyle>
    </a:wholeTbl>
    <a:band1H>
      <a:tcTxStyle b="off" i="off"/>
      <a:tcStyle>
        <a:fill>
          <a:solidFill>
            <a:srgbClr val="CAD4EA"/>
          </a:solidFill>
        </a:fill>
      </a:tcStyle>
    </a:band1H>
    <a:band2H>
      <a:tcTxStyle b="off" i="off"/>
    </a:band2H>
    <a:band1V>
      <a:tcTxStyle b="off" i="off"/>
      <a:tcStyle>
        <a:fill>
          <a:solidFill>
            <a:srgbClr val="CAD4EA"/>
          </a:solidFill>
        </a:fill>
      </a:tcStyle>
    </a:band1V>
    <a:band2V>
      <a:tcTxStyle b="off" i="off"/>
    </a:band2V>
    <a:lastCol>
      <a:tcTxStyle b="on" i="off">
        <a:font>
          <a:latin typeface="Microsoft JhengHei UI"/>
          <a:ea typeface="Microsoft JhengHei UI"/>
          <a:cs typeface="Microsoft JhengHei UI"/>
        </a:font>
        <a:schemeClr val="lt1"/>
      </a:tcTxStyle>
      <a:tcStyle>
        <a:fill>
          <a:solidFill>
            <a:schemeClr val="accent1"/>
          </a:solidFill>
        </a:fill>
      </a:tcStyle>
    </a:lastCol>
    <a:firstCol>
      <a:tcTxStyle b="on" i="off">
        <a:font>
          <a:latin typeface="Microsoft JhengHei UI"/>
          <a:ea typeface="Microsoft JhengHei UI"/>
          <a:cs typeface="Microsoft JhengHei UI"/>
        </a:font>
        <a:schemeClr val="lt1"/>
      </a:tcTxStyle>
      <a:tcStyle>
        <a:fill>
          <a:solidFill>
            <a:schemeClr val="accent1"/>
          </a:solidFill>
        </a:fill>
      </a:tcStyle>
    </a:firstCol>
    <a:lastRow>
      <a:tcTxStyle b="on" i="off">
        <a:font>
          <a:latin typeface="Microsoft JhengHei UI"/>
          <a:ea typeface="Microsoft JhengHei UI"/>
          <a:cs typeface="Microsoft JhengHei U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Microsoft JhengHei UI"/>
          <a:ea typeface="Microsoft JhengHei UI"/>
          <a:cs typeface="Microsoft JhengHei U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503E676B-C43D-478F-9BD7-2290EBFDD567}" styleName="Table_2">
    <a:wholeTbl>
      <a:tcTxStyle b="off" i="off">
        <a:font>
          <a:latin typeface="Trebuchet MS"/>
          <a:ea typeface="Trebuchet MS"/>
          <a:cs typeface="Trebuchet MS"/>
        </a:font>
        <a:srgbClr val="000000"/>
      </a:tcTxStyle>
      <a:tcStyle>
        <a:tcBdr>
          <a:left>
            <a:ln cap="flat" cmpd="sng" w="12700">
              <a:solidFill>
                <a:srgbClr val="54A021"/>
              </a:solidFill>
              <a:prstDash val="solid"/>
              <a:round/>
              <a:headEnd len="sm" w="sm" type="none"/>
              <a:tailEnd len="sm" w="sm" type="none"/>
            </a:ln>
          </a:left>
          <a:right>
            <a:ln cap="flat" cmpd="sng" w="12700">
              <a:solidFill>
                <a:srgbClr val="54A021"/>
              </a:solidFill>
              <a:prstDash val="solid"/>
              <a:round/>
              <a:headEnd len="sm" w="sm" type="none"/>
              <a:tailEnd len="sm" w="sm" type="none"/>
            </a:ln>
          </a:right>
          <a:top>
            <a:ln cap="flat" cmpd="sng" w="12700">
              <a:solidFill>
                <a:srgbClr val="54A021"/>
              </a:solidFill>
              <a:prstDash val="solid"/>
              <a:round/>
              <a:headEnd len="sm" w="sm" type="none"/>
              <a:tailEnd len="sm" w="sm" type="none"/>
            </a:ln>
          </a:top>
          <a:bottom>
            <a:ln cap="flat" cmpd="sng" w="12700">
              <a:solidFill>
                <a:srgbClr val="54A021"/>
              </a:solidFill>
              <a:prstDash val="solid"/>
              <a:round/>
              <a:headEnd len="sm" w="sm" type="none"/>
              <a:tailEnd len="sm" w="sm" type="none"/>
            </a:ln>
          </a:bottom>
          <a:insideH>
            <a:ln cap="flat" cmpd="sng" w="12700">
              <a:solidFill>
                <a:srgbClr val="54A021"/>
              </a:solidFill>
              <a:prstDash val="solid"/>
              <a:round/>
              <a:headEnd len="sm" w="sm" type="none"/>
              <a:tailEnd len="sm" w="sm" type="none"/>
            </a:ln>
          </a:insideH>
          <a:insideV>
            <a:ln cap="flat" cmpd="sng" w="12700">
              <a:solidFill>
                <a:srgbClr val="54A021"/>
              </a:solidFill>
              <a:prstDash val="solid"/>
              <a:round/>
              <a:headEnd len="sm" w="sm" type="none"/>
              <a:tailEnd len="sm" w="sm" type="none"/>
            </a:ln>
          </a:insideV>
        </a:tcBdr>
        <a:fill>
          <a:solidFill>
            <a:srgbClr val="E9F0E7"/>
          </a:solidFill>
        </a:fill>
      </a:tcStyle>
    </a:wholeTbl>
    <a:band1H>
      <a:tcTxStyle b="off" i="off"/>
      <a:tcStyle>
        <a:fill>
          <a:solidFill>
            <a:srgbClr val="CFDFCB"/>
          </a:solidFill>
        </a:fill>
      </a:tcStyle>
    </a:band1H>
    <a:band2H>
      <a:tcTxStyle b="off" i="off"/>
    </a:band2H>
    <a:band1V>
      <a:tcTxStyle b="off" i="off"/>
      <a:tcStyle>
        <a:fill>
          <a:solidFill>
            <a:srgbClr val="CFDFCB"/>
          </a:solidFill>
        </a:fill>
      </a:tcStyle>
    </a:band1V>
    <a:band2V>
      <a:tcTxStyle b="off" i="off"/>
    </a:band2V>
    <a:lastCol>
      <a:tcTxStyle b="on" i="off"/>
    </a:lastCol>
    <a:firstCol>
      <a:tcTxStyle b="on" i="off"/>
    </a:firstCol>
    <a:lastRow>
      <a:tcTxStyle b="on" i="off"/>
      <a:tcStyle>
        <a:tcBdr>
          <a:top>
            <a:ln cap="flat" cmpd="sng" w="25400">
              <a:solidFill>
                <a:srgbClr val="54A021"/>
              </a:solidFill>
              <a:prstDash val="solid"/>
              <a:round/>
              <a:headEnd len="sm" w="sm" type="none"/>
              <a:tailEnd len="sm" w="sm" type="none"/>
            </a:ln>
          </a:top>
        </a:tcBdr>
        <a:fill>
          <a:solidFill>
            <a:srgbClr val="E9F0E7"/>
          </a:solidFill>
        </a:fill>
      </a:tcStyle>
    </a:lastRow>
    <a:seCell>
      <a:tcTxStyle b="off" i="off"/>
    </a:seCell>
    <a:swCell>
      <a:tcTxStyle b="off" i="off"/>
    </a:swCell>
    <a:firstRow>
      <a:tcTxStyle b="on" i="off"/>
      <a:tcStyle>
        <a:fill>
          <a:solidFill>
            <a:srgbClr val="E9F0E7"/>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19.xml"/><Relationship Id="rId190" Type="http://schemas.openxmlformats.org/officeDocument/2006/relationships/font" Target="fonts/Arimo-bold.fntdata"/><Relationship Id="rId42" Type="http://schemas.openxmlformats.org/officeDocument/2006/relationships/slide" Target="slides/slide21.xml"/><Relationship Id="rId41" Type="http://schemas.openxmlformats.org/officeDocument/2006/relationships/slide" Target="slides/slide20.xml"/><Relationship Id="rId44" Type="http://schemas.openxmlformats.org/officeDocument/2006/relationships/slide" Target="slides/slide23.xml"/><Relationship Id="rId194" Type="http://schemas.openxmlformats.org/officeDocument/2006/relationships/font" Target="fonts/Poppins-bold.fntdata"/><Relationship Id="rId43" Type="http://schemas.openxmlformats.org/officeDocument/2006/relationships/slide" Target="slides/slide22.xml"/><Relationship Id="rId193" Type="http://schemas.openxmlformats.org/officeDocument/2006/relationships/font" Target="fonts/Poppins-regular.fntdata"/><Relationship Id="rId46" Type="http://schemas.openxmlformats.org/officeDocument/2006/relationships/slide" Target="slides/slide25.xml"/><Relationship Id="rId192" Type="http://schemas.openxmlformats.org/officeDocument/2006/relationships/font" Target="fonts/Arimo-boldItalic.fntdata"/><Relationship Id="rId45" Type="http://schemas.openxmlformats.org/officeDocument/2006/relationships/slide" Target="slides/slide24.xml"/><Relationship Id="rId191" Type="http://schemas.openxmlformats.org/officeDocument/2006/relationships/font" Target="fonts/Arimo-italic.fntdata"/><Relationship Id="rId48" Type="http://schemas.openxmlformats.org/officeDocument/2006/relationships/slide" Target="slides/slide27.xml"/><Relationship Id="rId187" Type="http://schemas.openxmlformats.org/officeDocument/2006/relationships/font" Target="fonts/AmaticSC-regular.fntdata"/><Relationship Id="rId47" Type="http://schemas.openxmlformats.org/officeDocument/2006/relationships/slide" Target="slides/slide26.xml"/><Relationship Id="rId186" Type="http://schemas.openxmlformats.org/officeDocument/2006/relationships/font" Target="fonts/Roboto-boldItalic.fntdata"/><Relationship Id="rId185" Type="http://schemas.openxmlformats.org/officeDocument/2006/relationships/font" Target="fonts/Roboto-italic.fntdata"/><Relationship Id="rId49" Type="http://schemas.openxmlformats.org/officeDocument/2006/relationships/slide" Target="slides/slide28.xml"/><Relationship Id="rId184" Type="http://schemas.openxmlformats.org/officeDocument/2006/relationships/font" Target="fonts/Roboto-bold.fntdata"/><Relationship Id="rId189" Type="http://schemas.openxmlformats.org/officeDocument/2006/relationships/font" Target="fonts/Arimo-regular.fntdata"/><Relationship Id="rId188" Type="http://schemas.openxmlformats.org/officeDocument/2006/relationships/font" Target="fonts/AmaticSC-bold.fntdata"/><Relationship Id="rId31" Type="http://schemas.openxmlformats.org/officeDocument/2006/relationships/slide" Target="slides/slide10.xml"/><Relationship Id="rId30" Type="http://schemas.openxmlformats.org/officeDocument/2006/relationships/slide" Target="slides/slide9.xml"/><Relationship Id="rId33" Type="http://schemas.openxmlformats.org/officeDocument/2006/relationships/slide" Target="slides/slide12.xml"/><Relationship Id="rId183" Type="http://schemas.openxmlformats.org/officeDocument/2006/relationships/font" Target="fonts/Roboto-regular.fntdata"/><Relationship Id="rId32" Type="http://schemas.openxmlformats.org/officeDocument/2006/relationships/slide" Target="slides/slide11.xml"/><Relationship Id="rId182" Type="http://schemas.openxmlformats.org/officeDocument/2006/relationships/font" Target="fonts/RobotoMedium-boldItalic.fntdata"/><Relationship Id="rId35" Type="http://schemas.openxmlformats.org/officeDocument/2006/relationships/slide" Target="slides/slide14.xml"/><Relationship Id="rId181" Type="http://schemas.openxmlformats.org/officeDocument/2006/relationships/font" Target="fonts/RobotoMedium-italic.fntdata"/><Relationship Id="rId34" Type="http://schemas.openxmlformats.org/officeDocument/2006/relationships/slide" Target="slides/slide13.xml"/><Relationship Id="rId180" Type="http://schemas.openxmlformats.org/officeDocument/2006/relationships/font" Target="fonts/RobotoMedium-bold.fntdata"/><Relationship Id="rId37" Type="http://schemas.openxmlformats.org/officeDocument/2006/relationships/slide" Target="slides/slide16.xml"/><Relationship Id="rId176" Type="http://schemas.openxmlformats.org/officeDocument/2006/relationships/font" Target="fonts/Raleway-bold.fntdata"/><Relationship Id="rId36" Type="http://schemas.openxmlformats.org/officeDocument/2006/relationships/slide" Target="slides/slide15.xml"/><Relationship Id="rId175" Type="http://schemas.openxmlformats.org/officeDocument/2006/relationships/font" Target="fonts/Raleway-regular.fntdata"/><Relationship Id="rId39" Type="http://schemas.openxmlformats.org/officeDocument/2006/relationships/slide" Target="slides/slide18.xml"/><Relationship Id="rId174" Type="http://schemas.openxmlformats.org/officeDocument/2006/relationships/slide" Target="slides/slide153.xml"/><Relationship Id="rId38" Type="http://schemas.openxmlformats.org/officeDocument/2006/relationships/slide" Target="slides/slide17.xml"/><Relationship Id="rId173" Type="http://schemas.openxmlformats.org/officeDocument/2006/relationships/slide" Target="slides/slide152.xml"/><Relationship Id="rId179" Type="http://schemas.openxmlformats.org/officeDocument/2006/relationships/font" Target="fonts/RobotoMedium-regular.fntdata"/><Relationship Id="rId178" Type="http://schemas.openxmlformats.org/officeDocument/2006/relationships/font" Target="fonts/Raleway-boldItalic.fntdata"/><Relationship Id="rId177" Type="http://schemas.openxmlformats.org/officeDocument/2006/relationships/font" Target="fonts/Raleway-italic.fntdata"/><Relationship Id="rId20" Type="http://schemas.openxmlformats.org/officeDocument/2006/relationships/slideMaster" Target="slideMasters/slideMaster16.xml"/><Relationship Id="rId22" Type="http://schemas.openxmlformats.org/officeDocument/2006/relationships/slide" Target="slides/slide1.xml"/><Relationship Id="rId21" Type="http://schemas.openxmlformats.org/officeDocument/2006/relationships/notesMaster" Target="notesMasters/notesMaster1.xml"/><Relationship Id="rId24" Type="http://schemas.openxmlformats.org/officeDocument/2006/relationships/slide" Target="slides/slide3.xml"/><Relationship Id="rId23" Type="http://schemas.openxmlformats.org/officeDocument/2006/relationships/slide" Target="slides/slide2.xml"/><Relationship Id="rId26" Type="http://schemas.openxmlformats.org/officeDocument/2006/relationships/slide" Target="slides/slide5.xml"/><Relationship Id="rId25" Type="http://schemas.openxmlformats.org/officeDocument/2006/relationships/slide" Target="slides/slide4.xml"/><Relationship Id="rId28" Type="http://schemas.openxmlformats.org/officeDocument/2006/relationships/slide" Target="slides/slide7.xml"/><Relationship Id="rId27" Type="http://schemas.openxmlformats.org/officeDocument/2006/relationships/slide" Target="slides/slide6.xml"/><Relationship Id="rId29" Type="http://schemas.openxmlformats.org/officeDocument/2006/relationships/slide" Target="slides/slide8.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slideMaster" Target="slideMasters/slideMaster11.xml"/><Relationship Id="rId198" Type="http://schemas.openxmlformats.org/officeDocument/2006/relationships/font" Target="fonts/Montserrat-boldItalic.fntdata"/><Relationship Id="rId14" Type="http://schemas.openxmlformats.org/officeDocument/2006/relationships/slideMaster" Target="slideMasters/slideMaster10.xml"/><Relationship Id="rId197" Type="http://schemas.openxmlformats.org/officeDocument/2006/relationships/font" Target="fonts/Montserrat-bold.fntdata"/><Relationship Id="rId17" Type="http://schemas.openxmlformats.org/officeDocument/2006/relationships/slideMaster" Target="slideMasters/slideMaster13.xml"/><Relationship Id="rId196" Type="http://schemas.openxmlformats.org/officeDocument/2006/relationships/font" Target="fonts/Poppins-boldItalic.fntdata"/><Relationship Id="rId16" Type="http://schemas.openxmlformats.org/officeDocument/2006/relationships/slideMaster" Target="slideMasters/slideMaster12.xml"/><Relationship Id="rId195" Type="http://schemas.openxmlformats.org/officeDocument/2006/relationships/font" Target="fonts/Poppins-italic.fntdata"/><Relationship Id="rId19" Type="http://schemas.openxmlformats.org/officeDocument/2006/relationships/slideMaster" Target="slideMasters/slideMaster15.xml"/><Relationship Id="rId18" Type="http://schemas.openxmlformats.org/officeDocument/2006/relationships/slideMaster" Target="slideMasters/slideMaster14.xml"/><Relationship Id="rId199" Type="http://schemas.openxmlformats.org/officeDocument/2006/relationships/font" Target="fonts/Arvo-regular.fntdata"/><Relationship Id="rId84" Type="http://schemas.openxmlformats.org/officeDocument/2006/relationships/slide" Target="slides/slide63.xml"/><Relationship Id="rId83" Type="http://schemas.openxmlformats.org/officeDocument/2006/relationships/slide" Target="slides/slide62.xml"/><Relationship Id="rId86" Type="http://schemas.openxmlformats.org/officeDocument/2006/relationships/slide" Target="slides/slide65.xml"/><Relationship Id="rId85" Type="http://schemas.openxmlformats.org/officeDocument/2006/relationships/slide" Target="slides/slide64.xml"/><Relationship Id="rId88" Type="http://schemas.openxmlformats.org/officeDocument/2006/relationships/slide" Target="slides/slide67.xml"/><Relationship Id="rId150" Type="http://schemas.openxmlformats.org/officeDocument/2006/relationships/slide" Target="slides/slide129.xml"/><Relationship Id="rId87" Type="http://schemas.openxmlformats.org/officeDocument/2006/relationships/slide" Target="slides/slide66.xml"/><Relationship Id="rId89" Type="http://schemas.openxmlformats.org/officeDocument/2006/relationships/slide" Target="slides/slide68.xml"/><Relationship Id="rId80" Type="http://schemas.openxmlformats.org/officeDocument/2006/relationships/slide" Target="slides/slide59.xml"/><Relationship Id="rId82" Type="http://schemas.openxmlformats.org/officeDocument/2006/relationships/slide" Target="slides/slide61.xml"/><Relationship Id="rId81" Type="http://schemas.openxmlformats.org/officeDocument/2006/relationships/slide" Target="slides/slide6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28.xml"/><Relationship Id="rId4" Type="http://schemas.openxmlformats.org/officeDocument/2006/relationships/tableStyles" Target="tableStyles.xml"/><Relationship Id="rId148" Type="http://schemas.openxmlformats.org/officeDocument/2006/relationships/slide" Target="slides/slide127.xml"/><Relationship Id="rId9" Type="http://schemas.openxmlformats.org/officeDocument/2006/relationships/slideMaster" Target="slideMasters/slideMaster5.xml"/><Relationship Id="rId143" Type="http://schemas.openxmlformats.org/officeDocument/2006/relationships/slide" Target="slides/slide122.xml"/><Relationship Id="rId142" Type="http://schemas.openxmlformats.org/officeDocument/2006/relationships/slide" Target="slides/slide121.xml"/><Relationship Id="rId141" Type="http://schemas.openxmlformats.org/officeDocument/2006/relationships/slide" Target="slides/slide120.xml"/><Relationship Id="rId140" Type="http://schemas.openxmlformats.org/officeDocument/2006/relationships/slide" Target="slides/slide119.xml"/><Relationship Id="rId5" Type="http://schemas.openxmlformats.org/officeDocument/2006/relationships/slideMaster" Target="slideMasters/slideMaster1.xml"/><Relationship Id="rId147" Type="http://schemas.openxmlformats.org/officeDocument/2006/relationships/slide" Target="slides/slide126.xml"/><Relationship Id="rId6" Type="http://schemas.openxmlformats.org/officeDocument/2006/relationships/slideMaster" Target="slideMasters/slideMaster2.xml"/><Relationship Id="rId146" Type="http://schemas.openxmlformats.org/officeDocument/2006/relationships/slide" Target="slides/slide125.xml"/><Relationship Id="rId7" Type="http://schemas.openxmlformats.org/officeDocument/2006/relationships/slideMaster" Target="slideMasters/slideMaster3.xml"/><Relationship Id="rId145" Type="http://schemas.openxmlformats.org/officeDocument/2006/relationships/slide" Target="slides/slide124.xml"/><Relationship Id="rId8" Type="http://schemas.openxmlformats.org/officeDocument/2006/relationships/slideMaster" Target="slideMasters/slideMaster4.xml"/><Relationship Id="rId144" Type="http://schemas.openxmlformats.org/officeDocument/2006/relationships/slide" Target="slides/slide123.xml"/><Relationship Id="rId73" Type="http://schemas.openxmlformats.org/officeDocument/2006/relationships/slide" Target="slides/slide52.xml"/><Relationship Id="rId72" Type="http://schemas.openxmlformats.org/officeDocument/2006/relationships/slide" Target="slides/slide51.xml"/><Relationship Id="rId75" Type="http://schemas.openxmlformats.org/officeDocument/2006/relationships/slide" Target="slides/slide54.xml"/><Relationship Id="rId74" Type="http://schemas.openxmlformats.org/officeDocument/2006/relationships/slide" Target="slides/slide53.xml"/><Relationship Id="rId77" Type="http://schemas.openxmlformats.org/officeDocument/2006/relationships/slide" Target="slides/slide56.xml"/><Relationship Id="rId76" Type="http://schemas.openxmlformats.org/officeDocument/2006/relationships/slide" Target="slides/slide55.xml"/><Relationship Id="rId79" Type="http://schemas.openxmlformats.org/officeDocument/2006/relationships/slide" Target="slides/slide58.xml"/><Relationship Id="rId78" Type="http://schemas.openxmlformats.org/officeDocument/2006/relationships/slide" Target="slides/slide57.xml"/><Relationship Id="rId71" Type="http://schemas.openxmlformats.org/officeDocument/2006/relationships/slide" Target="slides/slide50.xml"/><Relationship Id="rId70" Type="http://schemas.openxmlformats.org/officeDocument/2006/relationships/slide" Target="slides/slide49.xml"/><Relationship Id="rId139" Type="http://schemas.openxmlformats.org/officeDocument/2006/relationships/slide" Target="slides/slide118.xml"/><Relationship Id="rId138" Type="http://schemas.openxmlformats.org/officeDocument/2006/relationships/slide" Target="slides/slide117.xml"/><Relationship Id="rId137" Type="http://schemas.openxmlformats.org/officeDocument/2006/relationships/slide" Target="slides/slide116.xml"/><Relationship Id="rId132" Type="http://schemas.openxmlformats.org/officeDocument/2006/relationships/slide" Target="slides/slide111.xml"/><Relationship Id="rId131" Type="http://schemas.openxmlformats.org/officeDocument/2006/relationships/slide" Target="slides/slide110.xml"/><Relationship Id="rId130" Type="http://schemas.openxmlformats.org/officeDocument/2006/relationships/slide" Target="slides/slide109.xml"/><Relationship Id="rId136" Type="http://schemas.openxmlformats.org/officeDocument/2006/relationships/slide" Target="slides/slide115.xml"/><Relationship Id="rId135" Type="http://schemas.openxmlformats.org/officeDocument/2006/relationships/slide" Target="slides/slide114.xml"/><Relationship Id="rId134" Type="http://schemas.openxmlformats.org/officeDocument/2006/relationships/slide" Target="slides/slide113.xml"/><Relationship Id="rId133" Type="http://schemas.openxmlformats.org/officeDocument/2006/relationships/slide" Target="slides/slide112.xml"/><Relationship Id="rId62" Type="http://schemas.openxmlformats.org/officeDocument/2006/relationships/slide" Target="slides/slide41.xml"/><Relationship Id="rId61" Type="http://schemas.openxmlformats.org/officeDocument/2006/relationships/slide" Target="slides/slide40.xml"/><Relationship Id="rId64" Type="http://schemas.openxmlformats.org/officeDocument/2006/relationships/slide" Target="slides/slide43.xml"/><Relationship Id="rId63" Type="http://schemas.openxmlformats.org/officeDocument/2006/relationships/slide" Target="slides/slide42.xml"/><Relationship Id="rId66" Type="http://schemas.openxmlformats.org/officeDocument/2006/relationships/slide" Target="slides/slide45.xml"/><Relationship Id="rId172" Type="http://schemas.openxmlformats.org/officeDocument/2006/relationships/slide" Target="slides/slide151.xml"/><Relationship Id="rId65" Type="http://schemas.openxmlformats.org/officeDocument/2006/relationships/slide" Target="slides/slide44.xml"/><Relationship Id="rId171" Type="http://schemas.openxmlformats.org/officeDocument/2006/relationships/slide" Target="slides/slide150.xml"/><Relationship Id="rId68" Type="http://schemas.openxmlformats.org/officeDocument/2006/relationships/slide" Target="slides/slide47.xml"/><Relationship Id="rId170" Type="http://schemas.openxmlformats.org/officeDocument/2006/relationships/slide" Target="slides/slide149.xml"/><Relationship Id="rId67" Type="http://schemas.openxmlformats.org/officeDocument/2006/relationships/slide" Target="slides/slide46.xml"/><Relationship Id="rId60" Type="http://schemas.openxmlformats.org/officeDocument/2006/relationships/slide" Target="slides/slide39.xml"/><Relationship Id="rId165" Type="http://schemas.openxmlformats.org/officeDocument/2006/relationships/slide" Target="slides/slide144.xml"/><Relationship Id="rId69" Type="http://schemas.openxmlformats.org/officeDocument/2006/relationships/slide" Target="slides/slide48.xml"/><Relationship Id="rId164" Type="http://schemas.openxmlformats.org/officeDocument/2006/relationships/slide" Target="slides/slide143.xml"/><Relationship Id="rId163" Type="http://schemas.openxmlformats.org/officeDocument/2006/relationships/slide" Target="slides/slide142.xml"/><Relationship Id="rId162" Type="http://schemas.openxmlformats.org/officeDocument/2006/relationships/slide" Target="slides/slide141.xml"/><Relationship Id="rId169" Type="http://schemas.openxmlformats.org/officeDocument/2006/relationships/slide" Target="slides/slide148.xml"/><Relationship Id="rId168" Type="http://schemas.openxmlformats.org/officeDocument/2006/relationships/slide" Target="slides/slide147.xml"/><Relationship Id="rId167" Type="http://schemas.openxmlformats.org/officeDocument/2006/relationships/slide" Target="slides/slide146.xml"/><Relationship Id="rId166" Type="http://schemas.openxmlformats.org/officeDocument/2006/relationships/slide" Target="slides/slide145.xml"/><Relationship Id="rId51" Type="http://schemas.openxmlformats.org/officeDocument/2006/relationships/slide" Target="slides/slide30.xml"/><Relationship Id="rId50" Type="http://schemas.openxmlformats.org/officeDocument/2006/relationships/slide" Target="slides/slide29.xml"/><Relationship Id="rId53" Type="http://schemas.openxmlformats.org/officeDocument/2006/relationships/slide" Target="slides/slide32.xml"/><Relationship Id="rId52" Type="http://schemas.openxmlformats.org/officeDocument/2006/relationships/slide" Target="slides/slide31.xml"/><Relationship Id="rId55" Type="http://schemas.openxmlformats.org/officeDocument/2006/relationships/slide" Target="slides/slide34.xml"/><Relationship Id="rId161" Type="http://schemas.openxmlformats.org/officeDocument/2006/relationships/slide" Target="slides/slide140.xml"/><Relationship Id="rId54" Type="http://schemas.openxmlformats.org/officeDocument/2006/relationships/slide" Target="slides/slide33.xml"/><Relationship Id="rId160" Type="http://schemas.openxmlformats.org/officeDocument/2006/relationships/slide" Target="slides/slide139.xml"/><Relationship Id="rId57" Type="http://schemas.openxmlformats.org/officeDocument/2006/relationships/slide" Target="slides/slide36.xml"/><Relationship Id="rId56" Type="http://schemas.openxmlformats.org/officeDocument/2006/relationships/slide" Target="slides/slide35.xml"/><Relationship Id="rId159" Type="http://schemas.openxmlformats.org/officeDocument/2006/relationships/slide" Target="slides/slide138.xml"/><Relationship Id="rId59" Type="http://schemas.openxmlformats.org/officeDocument/2006/relationships/slide" Target="slides/slide38.xml"/><Relationship Id="rId154" Type="http://schemas.openxmlformats.org/officeDocument/2006/relationships/slide" Target="slides/slide133.xml"/><Relationship Id="rId58" Type="http://schemas.openxmlformats.org/officeDocument/2006/relationships/slide" Target="slides/slide37.xml"/><Relationship Id="rId153" Type="http://schemas.openxmlformats.org/officeDocument/2006/relationships/slide" Target="slides/slide132.xml"/><Relationship Id="rId152" Type="http://schemas.openxmlformats.org/officeDocument/2006/relationships/slide" Target="slides/slide131.xml"/><Relationship Id="rId151" Type="http://schemas.openxmlformats.org/officeDocument/2006/relationships/slide" Target="slides/slide130.xml"/><Relationship Id="rId158" Type="http://schemas.openxmlformats.org/officeDocument/2006/relationships/slide" Target="slides/slide137.xml"/><Relationship Id="rId157" Type="http://schemas.openxmlformats.org/officeDocument/2006/relationships/slide" Target="slides/slide136.xml"/><Relationship Id="rId156" Type="http://schemas.openxmlformats.org/officeDocument/2006/relationships/slide" Target="slides/slide135.xml"/><Relationship Id="rId155" Type="http://schemas.openxmlformats.org/officeDocument/2006/relationships/slide" Target="slides/slide134.xml"/><Relationship Id="rId107" Type="http://schemas.openxmlformats.org/officeDocument/2006/relationships/slide" Target="slides/slide86.xml"/><Relationship Id="rId228" Type="http://schemas.openxmlformats.org/officeDocument/2006/relationships/font" Target="fonts/Lato-bold.fntdata"/><Relationship Id="rId106" Type="http://schemas.openxmlformats.org/officeDocument/2006/relationships/slide" Target="slides/slide85.xml"/><Relationship Id="rId227" Type="http://schemas.openxmlformats.org/officeDocument/2006/relationships/font" Target="fonts/Lato-regular.fntdata"/><Relationship Id="rId105" Type="http://schemas.openxmlformats.org/officeDocument/2006/relationships/slide" Target="slides/slide84.xml"/><Relationship Id="rId226" Type="http://schemas.openxmlformats.org/officeDocument/2006/relationships/font" Target="fonts/Overlock-boldItalic.fntdata"/><Relationship Id="rId104" Type="http://schemas.openxmlformats.org/officeDocument/2006/relationships/slide" Target="slides/slide83.xml"/><Relationship Id="rId225" Type="http://schemas.openxmlformats.org/officeDocument/2006/relationships/font" Target="fonts/Overlock-italic.fntdata"/><Relationship Id="rId109" Type="http://schemas.openxmlformats.org/officeDocument/2006/relationships/slide" Target="slides/slide88.xml"/><Relationship Id="rId108" Type="http://schemas.openxmlformats.org/officeDocument/2006/relationships/slide" Target="slides/slide87.xml"/><Relationship Id="rId229" Type="http://schemas.openxmlformats.org/officeDocument/2006/relationships/font" Target="fonts/Lato-italic.fntdata"/><Relationship Id="rId220" Type="http://schemas.openxmlformats.org/officeDocument/2006/relationships/font" Target="fonts/WorkSans-italic.fntdata"/><Relationship Id="rId103" Type="http://schemas.openxmlformats.org/officeDocument/2006/relationships/slide" Target="slides/slide82.xml"/><Relationship Id="rId224" Type="http://schemas.openxmlformats.org/officeDocument/2006/relationships/font" Target="fonts/Overlock-bold.fntdata"/><Relationship Id="rId102" Type="http://schemas.openxmlformats.org/officeDocument/2006/relationships/slide" Target="slides/slide81.xml"/><Relationship Id="rId223" Type="http://schemas.openxmlformats.org/officeDocument/2006/relationships/font" Target="fonts/Overlock-regular.fntdata"/><Relationship Id="rId101" Type="http://schemas.openxmlformats.org/officeDocument/2006/relationships/slide" Target="slides/slide80.xml"/><Relationship Id="rId222" Type="http://schemas.openxmlformats.org/officeDocument/2006/relationships/font" Target="fonts/Sniglet-regular.fntdata"/><Relationship Id="rId100" Type="http://schemas.openxmlformats.org/officeDocument/2006/relationships/slide" Target="slides/slide79.xml"/><Relationship Id="rId221" Type="http://schemas.openxmlformats.org/officeDocument/2006/relationships/font" Target="fonts/WorkSans-boldItalic.fntdata"/><Relationship Id="rId217" Type="http://schemas.openxmlformats.org/officeDocument/2006/relationships/font" Target="fonts/MontserratLight-boldItalic.fntdata"/><Relationship Id="rId216" Type="http://schemas.openxmlformats.org/officeDocument/2006/relationships/font" Target="fonts/MontserratLight-italic.fntdata"/><Relationship Id="rId215" Type="http://schemas.openxmlformats.org/officeDocument/2006/relationships/font" Target="fonts/MontserratLight-bold.fntdata"/><Relationship Id="rId214" Type="http://schemas.openxmlformats.org/officeDocument/2006/relationships/font" Target="fonts/MontserratLight-regular.fntdata"/><Relationship Id="rId219" Type="http://schemas.openxmlformats.org/officeDocument/2006/relationships/font" Target="fonts/WorkSans-bold.fntdata"/><Relationship Id="rId218" Type="http://schemas.openxmlformats.org/officeDocument/2006/relationships/font" Target="fonts/WorkSans-regular.fntdata"/><Relationship Id="rId213" Type="http://schemas.openxmlformats.org/officeDocument/2006/relationships/font" Target="fonts/Pacifico-regular.fntdata"/><Relationship Id="rId212" Type="http://schemas.openxmlformats.org/officeDocument/2006/relationships/font" Target="fonts/BadScript-regular.fntdata"/><Relationship Id="rId211" Type="http://schemas.openxmlformats.org/officeDocument/2006/relationships/font" Target="fonts/Oxygen-bold.fntdata"/><Relationship Id="rId210" Type="http://schemas.openxmlformats.org/officeDocument/2006/relationships/font" Target="fonts/Oxygen-regular.fntdata"/><Relationship Id="rId129" Type="http://schemas.openxmlformats.org/officeDocument/2006/relationships/slide" Target="slides/slide108.xml"/><Relationship Id="rId128" Type="http://schemas.openxmlformats.org/officeDocument/2006/relationships/slide" Target="slides/slide107.xml"/><Relationship Id="rId127" Type="http://schemas.openxmlformats.org/officeDocument/2006/relationships/slide" Target="slides/slide106.xml"/><Relationship Id="rId126" Type="http://schemas.openxmlformats.org/officeDocument/2006/relationships/slide" Target="slides/slide105.xml"/><Relationship Id="rId121" Type="http://schemas.openxmlformats.org/officeDocument/2006/relationships/slide" Target="slides/slide100.xml"/><Relationship Id="rId242" Type="http://schemas.openxmlformats.org/officeDocument/2006/relationships/font" Target="fonts/OpenSans-italic.fntdata"/><Relationship Id="rId120" Type="http://schemas.openxmlformats.org/officeDocument/2006/relationships/slide" Target="slides/slide99.xml"/><Relationship Id="rId241" Type="http://schemas.openxmlformats.org/officeDocument/2006/relationships/font" Target="fonts/OpenSans-bold.fntdata"/><Relationship Id="rId240" Type="http://schemas.openxmlformats.org/officeDocument/2006/relationships/font" Target="fonts/OpenSans-regular.fntdata"/><Relationship Id="rId125" Type="http://schemas.openxmlformats.org/officeDocument/2006/relationships/slide" Target="slides/slide104.xml"/><Relationship Id="rId124" Type="http://schemas.openxmlformats.org/officeDocument/2006/relationships/slide" Target="slides/slide103.xml"/><Relationship Id="rId123" Type="http://schemas.openxmlformats.org/officeDocument/2006/relationships/slide" Target="slides/slide102.xml"/><Relationship Id="rId122" Type="http://schemas.openxmlformats.org/officeDocument/2006/relationships/slide" Target="slides/slide101.xml"/><Relationship Id="rId243" Type="http://schemas.openxmlformats.org/officeDocument/2006/relationships/font" Target="fonts/OpenSans-boldItalic.fntdata"/><Relationship Id="rId95" Type="http://schemas.openxmlformats.org/officeDocument/2006/relationships/slide" Target="slides/slide74.xml"/><Relationship Id="rId94" Type="http://schemas.openxmlformats.org/officeDocument/2006/relationships/slide" Target="slides/slide73.xml"/><Relationship Id="rId97" Type="http://schemas.openxmlformats.org/officeDocument/2006/relationships/slide" Target="slides/slide76.xml"/><Relationship Id="rId96" Type="http://schemas.openxmlformats.org/officeDocument/2006/relationships/slide" Target="slides/slide75.xml"/><Relationship Id="rId99" Type="http://schemas.openxmlformats.org/officeDocument/2006/relationships/slide" Target="slides/slide78.xml"/><Relationship Id="rId98" Type="http://schemas.openxmlformats.org/officeDocument/2006/relationships/slide" Target="slides/slide77.xml"/><Relationship Id="rId91" Type="http://schemas.openxmlformats.org/officeDocument/2006/relationships/slide" Target="slides/slide70.xml"/><Relationship Id="rId90" Type="http://schemas.openxmlformats.org/officeDocument/2006/relationships/slide" Target="slides/slide69.xml"/><Relationship Id="rId93" Type="http://schemas.openxmlformats.org/officeDocument/2006/relationships/slide" Target="slides/slide72.xml"/><Relationship Id="rId92" Type="http://schemas.openxmlformats.org/officeDocument/2006/relationships/slide" Target="slides/slide71.xml"/><Relationship Id="rId118" Type="http://schemas.openxmlformats.org/officeDocument/2006/relationships/slide" Target="slides/slide97.xml"/><Relationship Id="rId239" Type="http://schemas.openxmlformats.org/officeDocument/2006/relationships/font" Target="fonts/GillSans-bold.fntdata"/><Relationship Id="rId117" Type="http://schemas.openxmlformats.org/officeDocument/2006/relationships/slide" Target="slides/slide96.xml"/><Relationship Id="rId238" Type="http://schemas.openxmlformats.org/officeDocument/2006/relationships/font" Target="fonts/GillSans-regular.fntdata"/><Relationship Id="rId116" Type="http://schemas.openxmlformats.org/officeDocument/2006/relationships/slide" Target="slides/slide95.xml"/><Relationship Id="rId237" Type="http://schemas.openxmlformats.org/officeDocument/2006/relationships/font" Target="fonts/LibreBaskerville-italic.fntdata"/><Relationship Id="rId115" Type="http://schemas.openxmlformats.org/officeDocument/2006/relationships/slide" Target="slides/slide94.xml"/><Relationship Id="rId236" Type="http://schemas.openxmlformats.org/officeDocument/2006/relationships/font" Target="fonts/LibreBaskerville-bold.fntdata"/><Relationship Id="rId119" Type="http://schemas.openxmlformats.org/officeDocument/2006/relationships/slide" Target="slides/slide98.xml"/><Relationship Id="rId110" Type="http://schemas.openxmlformats.org/officeDocument/2006/relationships/slide" Target="slides/slide89.xml"/><Relationship Id="rId231" Type="http://schemas.openxmlformats.org/officeDocument/2006/relationships/font" Target="fonts/SourceCodePro-regular.fntdata"/><Relationship Id="rId230" Type="http://schemas.openxmlformats.org/officeDocument/2006/relationships/font" Target="fonts/Lato-boldItalic.fntdata"/><Relationship Id="rId114" Type="http://schemas.openxmlformats.org/officeDocument/2006/relationships/slide" Target="slides/slide93.xml"/><Relationship Id="rId235" Type="http://schemas.openxmlformats.org/officeDocument/2006/relationships/font" Target="fonts/LibreBaskerville-regular.fntdata"/><Relationship Id="rId113" Type="http://schemas.openxmlformats.org/officeDocument/2006/relationships/slide" Target="slides/slide92.xml"/><Relationship Id="rId234" Type="http://schemas.openxmlformats.org/officeDocument/2006/relationships/font" Target="fonts/SourceCodePro-boldItalic.fntdata"/><Relationship Id="rId112" Type="http://schemas.openxmlformats.org/officeDocument/2006/relationships/slide" Target="slides/slide91.xml"/><Relationship Id="rId233" Type="http://schemas.openxmlformats.org/officeDocument/2006/relationships/font" Target="fonts/SourceCodePro-italic.fntdata"/><Relationship Id="rId111" Type="http://schemas.openxmlformats.org/officeDocument/2006/relationships/slide" Target="slides/slide90.xml"/><Relationship Id="rId232" Type="http://schemas.openxmlformats.org/officeDocument/2006/relationships/font" Target="fonts/SourceCodePro-bold.fntdata"/><Relationship Id="rId206" Type="http://schemas.openxmlformats.org/officeDocument/2006/relationships/font" Target="fonts/Ubuntu-regular.fntdata"/><Relationship Id="rId205" Type="http://schemas.openxmlformats.org/officeDocument/2006/relationships/font" Target="fonts/Dosis-bold.fntdata"/><Relationship Id="rId204" Type="http://schemas.openxmlformats.org/officeDocument/2006/relationships/font" Target="fonts/Dosis-regular.fntdata"/><Relationship Id="rId203" Type="http://schemas.openxmlformats.org/officeDocument/2006/relationships/font" Target="fonts/ArialBlack-regular.fntdata"/><Relationship Id="rId209" Type="http://schemas.openxmlformats.org/officeDocument/2006/relationships/font" Target="fonts/Ubuntu-boldItalic.fntdata"/><Relationship Id="rId208" Type="http://schemas.openxmlformats.org/officeDocument/2006/relationships/font" Target="fonts/Ubuntu-italic.fntdata"/><Relationship Id="rId207" Type="http://schemas.openxmlformats.org/officeDocument/2006/relationships/font" Target="fonts/Ubuntu-bold.fntdata"/><Relationship Id="rId202" Type="http://schemas.openxmlformats.org/officeDocument/2006/relationships/font" Target="fonts/Arvo-boldItalic.fntdata"/><Relationship Id="rId201" Type="http://schemas.openxmlformats.org/officeDocument/2006/relationships/font" Target="fonts/Arvo-italic.fntdata"/><Relationship Id="rId200" Type="http://schemas.openxmlformats.org/officeDocument/2006/relationships/font" Target="fonts/Arv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8" name="Shape 2238"/>
        <p:cNvGrpSpPr/>
        <p:nvPr/>
      </p:nvGrpSpPr>
      <p:grpSpPr>
        <a:xfrm>
          <a:off x="0" y="0"/>
          <a:ext cx="0" cy="0"/>
          <a:chOff x="0" y="0"/>
          <a:chExt cx="0" cy="0"/>
        </a:xfrm>
      </p:grpSpPr>
      <p:sp>
        <p:nvSpPr>
          <p:cNvPr id="2239" name="Google Shape;223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40" name="Google Shape;224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6" name="Shape 2666"/>
        <p:cNvGrpSpPr/>
        <p:nvPr/>
      </p:nvGrpSpPr>
      <p:grpSpPr>
        <a:xfrm>
          <a:off x="0" y="0"/>
          <a:ext cx="0" cy="0"/>
          <a:chOff x="0" y="0"/>
          <a:chExt cx="0" cy="0"/>
        </a:xfrm>
      </p:grpSpPr>
      <p:sp>
        <p:nvSpPr>
          <p:cNvPr id="2667" name="Google Shape;2667;g2b9c91476e3_0_70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8" name="Google Shape;2668;g2b9c91476e3_0_70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2" name="Shape 3742"/>
        <p:cNvGrpSpPr/>
        <p:nvPr/>
      </p:nvGrpSpPr>
      <p:grpSpPr>
        <a:xfrm>
          <a:off x="0" y="0"/>
          <a:ext cx="0" cy="0"/>
          <a:chOff x="0" y="0"/>
          <a:chExt cx="0" cy="0"/>
        </a:xfrm>
      </p:grpSpPr>
      <p:sp>
        <p:nvSpPr>
          <p:cNvPr id="3743" name="Google Shape;3743;g2b9c91476e3_0_47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4" name="Google Shape;3744;g2b9c91476e3_0_47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1" name="Shape 3751"/>
        <p:cNvGrpSpPr/>
        <p:nvPr/>
      </p:nvGrpSpPr>
      <p:grpSpPr>
        <a:xfrm>
          <a:off x="0" y="0"/>
          <a:ext cx="0" cy="0"/>
          <a:chOff x="0" y="0"/>
          <a:chExt cx="0" cy="0"/>
        </a:xfrm>
      </p:grpSpPr>
      <p:sp>
        <p:nvSpPr>
          <p:cNvPr id="3752" name="Google Shape;3752;g2b9c91476e3_0_48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3" name="Google Shape;3753;g2b9c91476e3_0_48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7" name="Shape 3757"/>
        <p:cNvGrpSpPr/>
        <p:nvPr/>
      </p:nvGrpSpPr>
      <p:grpSpPr>
        <a:xfrm>
          <a:off x="0" y="0"/>
          <a:ext cx="0" cy="0"/>
          <a:chOff x="0" y="0"/>
          <a:chExt cx="0" cy="0"/>
        </a:xfrm>
      </p:grpSpPr>
      <p:sp>
        <p:nvSpPr>
          <p:cNvPr id="3758" name="Google Shape;3758;g2b9c91476e3_0_48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g2b9c91476e3_0_48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4" name="Shape 3764"/>
        <p:cNvGrpSpPr/>
        <p:nvPr/>
      </p:nvGrpSpPr>
      <p:grpSpPr>
        <a:xfrm>
          <a:off x="0" y="0"/>
          <a:ext cx="0" cy="0"/>
          <a:chOff x="0" y="0"/>
          <a:chExt cx="0" cy="0"/>
        </a:xfrm>
      </p:grpSpPr>
      <p:sp>
        <p:nvSpPr>
          <p:cNvPr id="3765" name="Google Shape;3765;g2b9c91476e3_0_49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g2b9c91476e3_0_4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1" name="Shape 3771"/>
        <p:cNvGrpSpPr/>
        <p:nvPr/>
      </p:nvGrpSpPr>
      <p:grpSpPr>
        <a:xfrm>
          <a:off x="0" y="0"/>
          <a:ext cx="0" cy="0"/>
          <a:chOff x="0" y="0"/>
          <a:chExt cx="0" cy="0"/>
        </a:xfrm>
      </p:grpSpPr>
      <p:sp>
        <p:nvSpPr>
          <p:cNvPr id="3772" name="Google Shape;3772;g2b9c91476e3_0_49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3" name="Google Shape;3773;g2b9c91476e3_0_49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0" name="Shape 3780"/>
        <p:cNvGrpSpPr/>
        <p:nvPr/>
      </p:nvGrpSpPr>
      <p:grpSpPr>
        <a:xfrm>
          <a:off x="0" y="0"/>
          <a:ext cx="0" cy="0"/>
          <a:chOff x="0" y="0"/>
          <a:chExt cx="0" cy="0"/>
        </a:xfrm>
      </p:grpSpPr>
      <p:sp>
        <p:nvSpPr>
          <p:cNvPr id="3781" name="Google Shape;3781;g2b9c91476e3_0_49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g2b9c91476e3_0_4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g2b9c91476e3_0_50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89" name="Google Shape;3789;g2b9c91476e3_0_5062: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3" name="Shape 3793"/>
        <p:cNvGrpSpPr/>
        <p:nvPr/>
      </p:nvGrpSpPr>
      <p:grpSpPr>
        <a:xfrm>
          <a:off x="0" y="0"/>
          <a:ext cx="0" cy="0"/>
          <a:chOff x="0" y="0"/>
          <a:chExt cx="0" cy="0"/>
        </a:xfrm>
      </p:grpSpPr>
      <p:sp>
        <p:nvSpPr>
          <p:cNvPr id="3794" name="Google Shape;3794;g2b9c91476e3_0_5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5" name="Google Shape;3795;g2b9c91476e3_0_5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5" name="Shape 3805"/>
        <p:cNvGrpSpPr/>
        <p:nvPr/>
      </p:nvGrpSpPr>
      <p:grpSpPr>
        <a:xfrm>
          <a:off x="0" y="0"/>
          <a:ext cx="0" cy="0"/>
          <a:chOff x="0" y="0"/>
          <a:chExt cx="0" cy="0"/>
        </a:xfrm>
      </p:grpSpPr>
      <p:sp>
        <p:nvSpPr>
          <p:cNvPr id="3806" name="Google Shape;3806;g2b9c91476e3_0_5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7" name="Google Shape;3807;g2b9c91476e3_0_5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2" name="Shape 3812"/>
        <p:cNvGrpSpPr/>
        <p:nvPr/>
      </p:nvGrpSpPr>
      <p:grpSpPr>
        <a:xfrm>
          <a:off x="0" y="0"/>
          <a:ext cx="0" cy="0"/>
          <a:chOff x="0" y="0"/>
          <a:chExt cx="0" cy="0"/>
        </a:xfrm>
      </p:grpSpPr>
      <p:sp>
        <p:nvSpPr>
          <p:cNvPr id="3813" name="Google Shape;3813;g2b9c91476e3_0_5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4" name="Google Shape;3814;g2b9c91476e3_0_5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4" name="Shape 2674"/>
        <p:cNvGrpSpPr/>
        <p:nvPr/>
      </p:nvGrpSpPr>
      <p:grpSpPr>
        <a:xfrm>
          <a:off x="0" y="0"/>
          <a:ext cx="0" cy="0"/>
          <a:chOff x="0" y="0"/>
          <a:chExt cx="0" cy="0"/>
        </a:xfrm>
      </p:grpSpPr>
      <p:sp>
        <p:nvSpPr>
          <p:cNvPr id="2675" name="Google Shape;2675;g28d9b44e0af_0_16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6" name="Google Shape;2676;g28d9b44e0af_0_16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0" name="Shape 3820"/>
        <p:cNvGrpSpPr/>
        <p:nvPr/>
      </p:nvGrpSpPr>
      <p:grpSpPr>
        <a:xfrm>
          <a:off x="0" y="0"/>
          <a:ext cx="0" cy="0"/>
          <a:chOff x="0" y="0"/>
          <a:chExt cx="0" cy="0"/>
        </a:xfrm>
      </p:grpSpPr>
      <p:sp>
        <p:nvSpPr>
          <p:cNvPr id="3821" name="Google Shape;3821;g2b9c91476e3_0_5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2" name="Google Shape;3822;g2b9c91476e3_0_5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6" name="Shape 3826"/>
        <p:cNvGrpSpPr/>
        <p:nvPr/>
      </p:nvGrpSpPr>
      <p:grpSpPr>
        <a:xfrm>
          <a:off x="0" y="0"/>
          <a:ext cx="0" cy="0"/>
          <a:chOff x="0" y="0"/>
          <a:chExt cx="0" cy="0"/>
        </a:xfrm>
      </p:grpSpPr>
      <p:sp>
        <p:nvSpPr>
          <p:cNvPr id="3827" name="Google Shape;3827;g2b9c91476e3_0_56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8" name="Google Shape;3828;g2b9c91476e3_0_5634: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1" name="Shape 3851"/>
        <p:cNvGrpSpPr/>
        <p:nvPr/>
      </p:nvGrpSpPr>
      <p:grpSpPr>
        <a:xfrm>
          <a:off x="0" y="0"/>
          <a:ext cx="0" cy="0"/>
          <a:chOff x="0" y="0"/>
          <a:chExt cx="0" cy="0"/>
        </a:xfrm>
      </p:grpSpPr>
      <p:sp>
        <p:nvSpPr>
          <p:cNvPr id="3852" name="Google Shape;3852;g2b9c91476e3_0_56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3" name="Google Shape;3853;g2b9c91476e3_0_5658: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9" name="Shape 3859"/>
        <p:cNvGrpSpPr/>
        <p:nvPr/>
      </p:nvGrpSpPr>
      <p:grpSpPr>
        <a:xfrm>
          <a:off x="0" y="0"/>
          <a:ext cx="0" cy="0"/>
          <a:chOff x="0" y="0"/>
          <a:chExt cx="0" cy="0"/>
        </a:xfrm>
      </p:grpSpPr>
      <p:sp>
        <p:nvSpPr>
          <p:cNvPr id="3860" name="Google Shape;3860;g2b9c91476e3_0_58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1" name="Google Shape;3861;g2b9c91476e3_0_5888: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6" name="Shape 3866"/>
        <p:cNvGrpSpPr/>
        <p:nvPr/>
      </p:nvGrpSpPr>
      <p:grpSpPr>
        <a:xfrm>
          <a:off x="0" y="0"/>
          <a:ext cx="0" cy="0"/>
          <a:chOff x="0" y="0"/>
          <a:chExt cx="0" cy="0"/>
        </a:xfrm>
      </p:grpSpPr>
      <p:sp>
        <p:nvSpPr>
          <p:cNvPr id="3867" name="Google Shape;3867;g2b9c91476e3_0_6036: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8" name="Google Shape;3868;g2b9c91476e3_0_6036: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5" name="Shape 3875"/>
        <p:cNvGrpSpPr/>
        <p:nvPr/>
      </p:nvGrpSpPr>
      <p:grpSpPr>
        <a:xfrm>
          <a:off x="0" y="0"/>
          <a:ext cx="0" cy="0"/>
          <a:chOff x="0" y="0"/>
          <a:chExt cx="0" cy="0"/>
        </a:xfrm>
      </p:grpSpPr>
      <p:sp>
        <p:nvSpPr>
          <p:cNvPr id="3876" name="Google Shape;3876;g2b9c91476e3_0_6090: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7" name="Google Shape;3877;g2b9c91476e3_0_6090: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g2b9c91476e3_0_6116: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4" name="Google Shape;3884;g2b9c91476e3_0_6116: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9" name="Shape 3889"/>
        <p:cNvGrpSpPr/>
        <p:nvPr/>
      </p:nvGrpSpPr>
      <p:grpSpPr>
        <a:xfrm>
          <a:off x="0" y="0"/>
          <a:ext cx="0" cy="0"/>
          <a:chOff x="0" y="0"/>
          <a:chExt cx="0" cy="0"/>
        </a:xfrm>
      </p:grpSpPr>
      <p:sp>
        <p:nvSpPr>
          <p:cNvPr id="3890" name="Google Shape;3890;g2b9c91476e3_0_6122: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1" name="Google Shape;3891;g2b9c91476e3_0_6122: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2" name="Shape 3902"/>
        <p:cNvGrpSpPr/>
        <p:nvPr/>
      </p:nvGrpSpPr>
      <p:grpSpPr>
        <a:xfrm>
          <a:off x="0" y="0"/>
          <a:ext cx="0" cy="0"/>
          <a:chOff x="0" y="0"/>
          <a:chExt cx="0" cy="0"/>
        </a:xfrm>
      </p:grpSpPr>
      <p:sp>
        <p:nvSpPr>
          <p:cNvPr id="3903" name="Google Shape;3903;g2b9c91476e3_0_6154: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4" name="Google Shape;3904;g2b9c91476e3_0_6154: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9" name="Shape 3909"/>
        <p:cNvGrpSpPr/>
        <p:nvPr/>
      </p:nvGrpSpPr>
      <p:grpSpPr>
        <a:xfrm>
          <a:off x="0" y="0"/>
          <a:ext cx="0" cy="0"/>
          <a:chOff x="0" y="0"/>
          <a:chExt cx="0" cy="0"/>
        </a:xfrm>
      </p:grpSpPr>
      <p:sp>
        <p:nvSpPr>
          <p:cNvPr id="3910" name="Google Shape;3910;g2b9c91476e3_0_6160: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1" name="Google Shape;3911;g2b9c91476e3_0_6160: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3" name="Shape 2683"/>
        <p:cNvGrpSpPr/>
        <p:nvPr/>
      </p:nvGrpSpPr>
      <p:grpSpPr>
        <a:xfrm>
          <a:off x="0" y="0"/>
          <a:ext cx="0" cy="0"/>
          <a:chOff x="0" y="0"/>
          <a:chExt cx="0" cy="0"/>
        </a:xfrm>
      </p:grpSpPr>
      <p:sp>
        <p:nvSpPr>
          <p:cNvPr id="2684" name="Google Shape;268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5" name="Google Shape;268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6" name="Shape 3916"/>
        <p:cNvGrpSpPr/>
        <p:nvPr/>
      </p:nvGrpSpPr>
      <p:grpSpPr>
        <a:xfrm>
          <a:off x="0" y="0"/>
          <a:ext cx="0" cy="0"/>
          <a:chOff x="0" y="0"/>
          <a:chExt cx="0" cy="0"/>
        </a:xfrm>
      </p:grpSpPr>
      <p:sp>
        <p:nvSpPr>
          <p:cNvPr id="3917" name="Google Shape;3917;g2b9c91476e3_0_6186:notes"/>
          <p:cNvSpPr txBox="1"/>
          <p:nvPr>
            <p:ph idx="1" type="body"/>
          </p:nvPr>
        </p:nvSpPr>
        <p:spPr>
          <a:xfrm>
            <a:off x="686119" y="4400400"/>
            <a:ext cx="5485500" cy="36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8" name="Google Shape;3918;g2b9c91476e3_0_6186:notes"/>
          <p:cNvSpPr/>
          <p:nvPr>
            <p:ph idx="2" type="sldImg"/>
          </p:nvPr>
        </p:nvSpPr>
        <p:spPr>
          <a:xfrm>
            <a:off x="426509" y="1143550"/>
            <a:ext cx="60051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3" name="Shape 3923"/>
        <p:cNvGrpSpPr/>
        <p:nvPr/>
      </p:nvGrpSpPr>
      <p:grpSpPr>
        <a:xfrm>
          <a:off x="0" y="0"/>
          <a:ext cx="0" cy="0"/>
          <a:chOff x="0" y="0"/>
          <a:chExt cx="0" cy="0"/>
        </a:xfrm>
      </p:grpSpPr>
      <p:sp>
        <p:nvSpPr>
          <p:cNvPr id="3924" name="Google Shape;3924;g2b9c91476e3_0_6347:notes"/>
          <p:cNvSpPr txBox="1"/>
          <p:nvPr/>
        </p:nvSpPr>
        <p:spPr>
          <a:xfrm>
            <a:off x="3849688" y="9428163"/>
            <a:ext cx="2946300" cy="496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3925" name="Google Shape;3925;g2b9c91476e3_0_6347: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6" name="Google Shape;3926;g2b9c91476e3_0_63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2" name="Shape 3932"/>
        <p:cNvGrpSpPr/>
        <p:nvPr/>
      </p:nvGrpSpPr>
      <p:grpSpPr>
        <a:xfrm>
          <a:off x="0" y="0"/>
          <a:ext cx="0" cy="0"/>
          <a:chOff x="0" y="0"/>
          <a:chExt cx="0" cy="0"/>
        </a:xfrm>
      </p:grpSpPr>
      <p:sp>
        <p:nvSpPr>
          <p:cNvPr id="3933" name="Google Shape;3933;g2b9c91476e3_0_63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4" name="Google Shape;3934;g2b9c91476e3_0_6355: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9" name="Shape 3939"/>
        <p:cNvGrpSpPr/>
        <p:nvPr/>
      </p:nvGrpSpPr>
      <p:grpSpPr>
        <a:xfrm>
          <a:off x="0" y="0"/>
          <a:ext cx="0" cy="0"/>
          <a:chOff x="0" y="0"/>
          <a:chExt cx="0" cy="0"/>
        </a:xfrm>
      </p:grpSpPr>
      <p:sp>
        <p:nvSpPr>
          <p:cNvPr id="3940" name="Google Shape;3940;g2b9c91476e3_0_6482: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41" name="Google Shape;3941;g2b9c91476e3_0_64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3942" name="Google Shape;3942;g2b9c91476e3_0_64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6" name="Shape 3956"/>
        <p:cNvGrpSpPr/>
        <p:nvPr/>
      </p:nvGrpSpPr>
      <p:grpSpPr>
        <a:xfrm>
          <a:off x="0" y="0"/>
          <a:ext cx="0" cy="0"/>
          <a:chOff x="0" y="0"/>
          <a:chExt cx="0" cy="0"/>
        </a:xfrm>
      </p:grpSpPr>
      <p:sp>
        <p:nvSpPr>
          <p:cNvPr id="3957" name="Google Shape;3957;g2b9c91476e3_0_66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8" name="Google Shape;3958;g2b9c91476e3_0_6619: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3" name="Shape 3973"/>
        <p:cNvGrpSpPr/>
        <p:nvPr/>
      </p:nvGrpSpPr>
      <p:grpSpPr>
        <a:xfrm>
          <a:off x="0" y="0"/>
          <a:ext cx="0" cy="0"/>
          <a:chOff x="0" y="0"/>
          <a:chExt cx="0" cy="0"/>
        </a:xfrm>
      </p:grpSpPr>
      <p:sp>
        <p:nvSpPr>
          <p:cNvPr id="3974" name="Google Shape;3974;g2b9c91476e3_0_66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5" name="Google Shape;3975;g2b9c91476e3_0_6635: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0" name="Shape 3980"/>
        <p:cNvGrpSpPr/>
        <p:nvPr/>
      </p:nvGrpSpPr>
      <p:grpSpPr>
        <a:xfrm>
          <a:off x="0" y="0"/>
          <a:ext cx="0" cy="0"/>
          <a:chOff x="0" y="0"/>
          <a:chExt cx="0" cy="0"/>
        </a:xfrm>
      </p:grpSpPr>
      <p:sp>
        <p:nvSpPr>
          <p:cNvPr id="3981" name="Google Shape;3981;g2b9c91476e3_0_67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3982" name="Google Shape;3982;g2b9c91476e3_0_6762: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3" name="Google Shape;3983;g2b9c91476e3_0_67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8" name="Shape 3988"/>
        <p:cNvGrpSpPr/>
        <p:nvPr/>
      </p:nvGrpSpPr>
      <p:grpSpPr>
        <a:xfrm>
          <a:off x="0" y="0"/>
          <a:ext cx="0" cy="0"/>
          <a:chOff x="0" y="0"/>
          <a:chExt cx="0" cy="0"/>
        </a:xfrm>
      </p:grpSpPr>
      <p:sp>
        <p:nvSpPr>
          <p:cNvPr id="3989" name="Google Shape;3989;g2b9c91476e3_0_6769:notes"/>
          <p:cNvSpPr txBox="1"/>
          <p:nvPr/>
        </p:nvSpPr>
        <p:spPr>
          <a:xfrm>
            <a:off x="3849688" y="9428163"/>
            <a:ext cx="2946300" cy="496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3990" name="Google Shape;3990;g2b9c91476e3_0_6769: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91" name="Google Shape;3991;g2b9c91476e3_0_67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1" name="Shape 4001"/>
        <p:cNvGrpSpPr/>
        <p:nvPr/>
      </p:nvGrpSpPr>
      <p:grpSpPr>
        <a:xfrm>
          <a:off x="0" y="0"/>
          <a:ext cx="0" cy="0"/>
          <a:chOff x="0" y="0"/>
          <a:chExt cx="0" cy="0"/>
        </a:xfrm>
      </p:grpSpPr>
      <p:sp>
        <p:nvSpPr>
          <p:cNvPr id="4002" name="Google Shape;4002;g2b9c91476e3_0_69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4003" name="Google Shape;4003;g2b9c91476e3_0_6902:notes"/>
          <p:cNvSpPr/>
          <p:nvPr>
            <p:ph idx="2" type="sldImg"/>
          </p:nvPr>
        </p:nvSpPr>
        <p:spPr>
          <a:xfrm>
            <a:off x="382188" y="685800"/>
            <a:ext cx="60936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04" name="Google Shape;4004;g2b9c91476e3_0_69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1" name="Shape 4011"/>
        <p:cNvGrpSpPr/>
        <p:nvPr/>
      </p:nvGrpSpPr>
      <p:grpSpPr>
        <a:xfrm>
          <a:off x="0" y="0"/>
          <a:ext cx="0" cy="0"/>
          <a:chOff x="0" y="0"/>
          <a:chExt cx="0" cy="0"/>
        </a:xfrm>
      </p:grpSpPr>
      <p:sp>
        <p:nvSpPr>
          <p:cNvPr id="4012" name="Google Shape;4012;g2b9c91476e3_0_17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13" name="Google Shape;4013;g2b9c91476e3_0_1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0" name="Shape 2690"/>
        <p:cNvGrpSpPr/>
        <p:nvPr/>
      </p:nvGrpSpPr>
      <p:grpSpPr>
        <a:xfrm>
          <a:off x="0" y="0"/>
          <a:ext cx="0" cy="0"/>
          <a:chOff x="0" y="0"/>
          <a:chExt cx="0" cy="0"/>
        </a:xfrm>
      </p:grpSpPr>
      <p:sp>
        <p:nvSpPr>
          <p:cNvPr id="2691" name="Google Shape;269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2" name="Google Shape;269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9850" lvl="0" marL="0" rtl="0" algn="l">
              <a:lnSpc>
                <a:spcPct val="100000"/>
              </a:lnSpc>
              <a:spcBef>
                <a:spcPts val="0"/>
              </a:spcBef>
              <a:spcAft>
                <a:spcPts val="0"/>
              </a:spcAft>
              <a:buSzPts val="1100"/>
              <a:buChar char="●"/>
            </a:pPr>
            <a:r>
              <a:rPr lang="en-US" sz="1100"/>
              <a:t>Our vision is </a:t>
            </a:r>
            <a:r>
              <a:rPr lang="en-US" sz="1100">
                <a:solidFill>
                  <a:srgbClr val="333333"/>
                </a:solidFill>
              </a:rPr>
              <a:t>“To represent international student by providing project to help students to break the boundaries through developing global awareness, promoting their own culture, and supporting international student to involve in campus programs and activities.”</a:t>
            </a:r>
            <a:endParaRPr/>
          </a:p>
          <a:p>
            <a:pPr indent="0" lvl="0" marL="0" rtl="0" algn="l">
              <a:lnSpc>
                <a:spcPct val="100000"/>
              </a:lnSpc>
              <a:spcBef>
                <a:spcPts val="0"/>
              </a:spcBef>
              <a:spcAft>
                <a:spcPts val="0"/>
              </a:spcAft>
              <a:buSzPts val="1400"/>
              <a:buNone/>
            </a:pPr>
            <a:r>
              <a:t/>
            </a:r>
            <a:endParaRPr sz="1100">
              <a:solidFill>
                <a:srgbClr val="333333"/>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7" name="Shape 4017"/>
        <p:cNvGrpSpPr/>
        <p:nvPr/>
      </p:nvGrpSpPr>
      <p:grpSpPr>
        <a:xfrm>
          <a:off x="0" y="0"/>
          <a:ext cx="0" cy="0"/>
          <a:chOff x="0" y="0"/>
          <a:chExt cx="0" cy="0"/>
        </a:xfrm>
      </p:grpSpPr>
      <p:sp>
        <p:nvSpPr>
          <p:cNvPr id="4018" name="Google Shape;4018;g2b9c91476e3_0_17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19" name="Google Shape;4019;g2b9c91476e3_0_17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4" name="Shape 4024"/>
        <p:cNvGrpSpPr/>
        <p:nvPr/>
      </p:nvGrpSpPr>
      <p:grpSpPr>
        <a:xfrm>
          <a:off x="0" y="0"/>
          <a:ext cx="0" cy="0"/>
          <a:chOff x="0" y="0"/>
          <a:chExt cx="0" cy="0"/>
        </a:xfrm>
      </p:grpSpPr>
      <p:sp>
        <p:nvSpPr>
          <p:cNvPr id="4025" name="Google Shape;4025;g2b9c91476e3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26" name="Google Shape;4026;g2b9c91476e3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8" name="Shape 4038"/>
        <p:cNvGrpSpPr/>
        <p:nvPr/>
      </p:nvGrpSpPr>
      <p:grpSpPr>
        <a:xfrm>
          <a:off x="0" y="0"/>
          <a:ext cx="0" cy="0"/>
          <a:chOff x="0" y="0"/>
          <a:chExt cx="0" cy="0"/>
        </a:xfrm>
      </p:grpSpPr>
      <p:sp>
        <p:nvSpPr>
          <p:cNvPr id="4039" name="Google Shape;4039;g2b9c91476e3_0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40" name="Google Shape;4040;g2b9c91476e3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4" name="Shape 4044"/>
        <p:cNvGrpSpPr/>
        <p:nvPr/>
      </p:nvGrpSpPr>
      <p:grpSpPr>
        <a:xfrm>
          <a:off x="0" y="0"/>
          <a:ext cx="0" cy="0"/>
          <a:chOff x="0" y="0"/>
          <a:chExt cx="0" cy="0"/>
        </a:xfrm>
      </p:grpSpPr>
      <p:sp>
        <p:nvSpPr>
          <p:cNvPr id="4045" name="Google Shape;4045;g2b9c91476e3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46" name="Google Shape;4046;g2b9c91476e3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0" name="Shape 4050"/>
        <p:cNvGrpSpPr/>
        <p:nvPr/>
      </p:nvGrpSpPr>
      <p:grpSpPr>
        <a:xfrm>
          <a:off x="0" y="0"/>
          <a:ext cx="0" cy="0"/>
          <a:chOff x="0" y="0"/>
          <a:chExt cx="0" cy="0"/>
        </a:xfrm>
      </p:grpSpPr>
      <p:sp>
        <p:nvSpPr>
          <p:cNvPr id="4051" name="Google Shape;4051;g2b9c91476e3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52" name="Google Shape;4052;g2b9c91476e3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9" name="Shape 4059"/>
        <p:cNvGrpSpPr/>
        <p:nvPr/>
      </p:nvGrpSpPr>
      <p:grpSpPr>
        <a:xfrm>
          <a:off x="0" y="0"/>
          <a:ext cx="0" cy="0"/>
          <a:chOff x="0" y="0"/>
          <a:chExt cx="0" cy="0"/>
        </a:xfrm>
      </p:grpSpPr>
      <p:sp>
        <p:nvSpPr>
          <p:cNvPr id="4060" name="Google Shape;4060;g2b9c91476e3_0_8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g2b9c91476e3_0_8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6" name="Shape 4066"/>
        <p:cNvGrpSpPr/>
        <p:nvPr/>
      </p:nvGrpSpPr>
      <p:grpSpPr>
        <a:xfrm>
          <a:off x="0" y="0"/>
          <a:ext cx="0" cy="0"/>
          <a:chOff x="0" y="0"/>
          <a:chExt cx="0" cy="0"/>
        </a:xfrm>
      </p:grpSpPr>
      <p:sp>
        <p:nvSpPr>
          <p:cNvPr id="4067" name="Google Shape;4067;g2b9c91476e3_0_8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g2b9c91476e3_0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9" name="Shape 4079"/>
        <p:cNvGrpSpPr/>
        <p:nvPr/>
      </p:nvGrpSpPr>
      <p:grpSpPr>
        <a:xfrm>
          <a:off x="0" y="0"/>
          <a:ext cx="0" cy="0"/>
          <a:chOff x="0" y="0"/>
          <a:chExt cx="0" cy="0"/>
        </a:xfrm>
      </p:grpSpPr>
      <p:sp>
        <p:nvSpPr>
          <p:cNvPr id="4080" name="Google Shape;4080;g2b9c91476e3_0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1" name="Google Shape;4081;g2b9c91476e3_0_8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2" name="Shape 4092"/>
        <p:cNvGrpSpPr/>
        <p:nvPr/>
      </p:nvGrpSpPr>
      <p:grpSpPr>
        <a:xfrm>
          <a:off x="0" y="0"/>
          <a:ext cx="0" cy="0"/>
          <a:chOff x="0" y="0"/>
          <a:chExt cx="0" cy="0"/>
        </a:xfrm>
      </p:grpSpPr>
      <p:sp>
        <p:nvSpPr>
          <p:cNvPr id="4093" name="Google Shape;4093;g2b9c91476e3_0_8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4" name="Google Shape;4094;g2b9c91476e3_0_8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8" name="Shape 4098"/>
        <p:cNvGrpSpPr/>
        <p:nvPr/>
      </p:nvGrpSpPr>
      <p:grpSpPr>
        <a:xfrm>
          <a:off x="0" y="0"/>
          <a:ext cx="0" cy="0"/>
          <a:chOff x="0" y="0"/>
          <a:chExt cx="0" cy="0"/>
        </a:xfrm>
      </p:grpSpPr>
      <p:sp>
        <p:nvSpPr>
          <p:cNvPr id="4099" name="Google Shape;4099;g2b9c91476e3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g2b9c91476e3_0_1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g14b41ed71f8_1_40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9" name="Google Shape;2699;g14b41ed71f8_1_4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3" name="Shape 4103"/>
        <p:cNvGrpSpPr/>
        <p:nvPr/>
      </p:nvGrpSpPr>
      <p:grpSpPr>
        <a:xfrm>
          <a:off x="0" y="0"/>
          <a:ext cx="0" cy="0"/>
          <a:chOff x="0" y="0"/>
          <a:chExt cx="0" cy="0"/>
        </a:xfrm>
      </p:grpSpPr>
      <p:sp>
        <p:nvSpPr>
          <p:cNvPr id="4104" name="Google Shape;4104;g2b9c91476e3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g2b9c91476e3_0_1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9" name="Shape 4109"/>
        <p:cNvGrpSpPr/>
        <p:nvPr/>
      </p:nvGrpSpPr>
      <p:grpSpPr>
        <a:xfrm>
          <a:off x="0" y="0"/>
          <a:ext cx="0" cy="0"/>
          <a:chOff x="0" y="0"/>
          <a:chExt cx="0" cy="0"/>
        </a:xfrm>
      </p:grpSpPr>
      <p:sp>
        <p:nvSpPr>
          <p:cNvPr id="4110" name="Google Shape;4110;g2b9c91476e3_0_1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g2b9c91476e3_0_1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4" name="Shape 4114"/>
        <p:cNvGrpSpPr/>
        <p:nvPr/>
      </p:nvGrpSpPr>
      <p:grpSpPr>
        <a:xfrm>
          <a:off x="0" y="0"/>
          <a:ext cx="0" cy="0"/>
          <a:chOff x="0" y="0"/>
          <a:chExt cx="0" cy="0"/>
        </a:xfrm>
      </p:grpSpPr>
      <p:sp>
        <p:nvSpPr>
          <p:cNvPr id="4115" name="Google Shape;4115;g2b9c91476e3_0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g2b9c91476e3_0_1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0" name="Shape 4120"/>
        <p:cNvGrpSpPr/>
        <p:nvPr/>
      </p:nvGrpSpPr>
      <p:grpSpPr>
        <a:xfrm>
          <a:off x="0" y="0"/>
          <a:ext cx="0" cy="0"/>
          <a:chOff x="0" y="0"/>
          <a:chExt cx="0" cy="0"/>
        </a:xfrm>
      </p:grpSpPr>
      <p:sp>
        <p:nvSpPr>
          <p:cNvPr id="4121" name="Google Shape;4121;g2b9c91476e3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g2b9c91476e3_0_1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2" name="Shape 4142"/>
        <p:cNvGrpSpPr/>
        <p:nvPr/>
      </p:nvGrpSpPr>
      <p:grpSpPr>
        <a:xfrm>
          <a:off x="0" y="0"/>
          <a:ext cx="0" cy="0"/>
          <a:chOff x="0" y="0"/>
          <a:chExt cx="0" cy="0"/>
        </a:xfrm>
      </p:grpSpPr>
      <p:sp>
        <p:nvSpPr>
          <p:cNvPr id="4143" name="Google Shape;4143;g2b9c91476e3_0_1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g2b9c91476e3_0_1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3" name="Shape 4163"/>
        <p:cNvGrpSpPr/>
        <p:nvPr/>
      </p:nvGrpSpPr>
      <p:grpSpPr>
        <a:xfrm>
          <a:off x="0" y="0"/>
          <a:ext cx="0" cy="0"/>
          <a:chOff x="0" y="0"/>
          <a:chExt cx="0" cy="0"/>
        </a:xfrm>
      </p:grpSpPr>
      <p:sp>
        <p:nvSpPr>
          <p:cNvPr id="4164" name="Google Shape;4164;g2b9c91476e3_0_1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g2b9c91476e3_0_1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8" name="Shape 4168"/>
        <p:cNvGrpSpPr/>
        <p:nvPr/>
      </p:nvGrpSpPr>
      <p:grpSpPr>
        <a:xfrm>
          <a:off x="0" y="0"/>
          <a:ext cx="0" cy="0"/>
          <a:chOff x="0" y="0"/>
          <a:chExt cx="0" cy="0"/>
        </a:xfrm>
      </p:grpSpPr>
      <p:sp>
        <p:nvSpPr>
          <p:cNvPr id="4169" name="Google Shape;4169;g2b9c91476e3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g2b9c91476e3_0_1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4" name="Shape 4174"/>
        <p:cNvGrpSpPr/>
        <p:nvPr/>
      </p:nvGrpSpPr>
      <p:grpSpPr>
        <a:xfrm>
          <a:off x="0" y="0"/>
          <a:ext cx="0" cy="0"/>
          <a:chOff x="0" y="0"/>
          <a:chExt cx="0" cy="0"/>
        </a:xfrm>
      </p:grpSpPr>
      <p:sp>
        <p:nvSpPr>
          <p:cNvPr id="4175" name="Google Shape;4175;g2b9c91476e3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g2b9c91476e3_0_12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9" name="Shape 4179"/>
        <p:cNvGrpSpPr/>
        <p:nvPr/>
      </p:nvGrpSpPr>
      <p:grpSpPr>
        <a:xfrm>
          <a:off x="0" y="0"/>
          <a:ext cx="0" cy="0"/>
          <a:chOff x="0" y="0"/>
          <a:chExt cx="0" cy="0"/>
        </a:xfrm>
      </p:grpSpPr>
      <p:sp>
        <p:nvSpPr>
          <p:cNvPr id="4180" name="Google Shape;4180;g2b9c91476e3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g2b9c91476e3_0_1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5" name="Shape 4185"/>
        <p:cNvGrpSpPr/>
        <p:nvPr/>
      </p:nvGrpSpPr>
      <p:grpSpPr>
        <a:xfrm>
          <a:off x="0" y="0"/>
          <a:ext cx="0" cy="0"/>
          <a:chOff x="0" y="0"/>
          <a:chExt cx="0" cy="0"/>
        </a:xfrm>
      </p:grpSpPr>
      <p:sp>
        <p:nvSpPr>
          <p:cNvPr id="4186" name="Google Shape;4186;g2b9c91476e3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g2b9c91476e3_0_1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2" name="Shape 2762"/>
        <p:cNvGrpSpPr/>
        <p:nvPr/>
      </p:nvGrpSpPr>
      <p:grpSpPr>
        <a:xfrm>
          <a:off x="0" y="0"/>
          <a:ext cx="0" cy="0"/>
          <a:chOff x="0" y="0"/>
          <a:chExt cx="0" cy="0"/>
        </a:xfrm>
      </p:grpSpPr>
      <p:sp>
        <p:nvSpPr>
          <p:cNvPr id="2763" name="Google Shape;2763;g14b41ed71f8_1_4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4" name="Google Shape;2764;g14b41ed71f8_1_4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7" name="Shape 4207"/>
        <p:cNvGrpSpPr/>
        <p:nvPr/>
      </p:nvGrpSpPr>
      <p:grpSpPr>
        <a:xfrm>
          <a:off x="0" y="0"/>
          <a:ext cx="0" cy="0"/>
          <a:chOff x="0" y="0"/>
          <a:chExt cx="0" cy="0"/>
        </a:xfrm>
      </p:grpSpPr>
      <p:sp>
        <p:nvSpPr>
          <p:cNvPr id="4208" name="Google Shape;4208;g2b9c91476e3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g2b9c91476e3_0_12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8" name="Shape 4228"/>
        <p:cNvGrpSpPr/>
        <p:nvPr/>
      </p:nvGrpSpPr>
      <p:grpSpPr>
        <a:xfrm>
          <a:off x="0" y="0"/>
          <a:ext cx="0" cy="0"/>
          <a:chOff x="0" y="0"/>
          <a:chExt cx="0" cy="0"/>
        </a:xfrm>
      </p:grpSpPr>
      <p:sp>
        <p:nvSpPr>
          <p:cNvPr id="4229" name="Google Shape;4229;g2b9c91476e3_0_1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g2b9c91476e3_0_12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3" name="Shape 4233"/>
        <p:cNvGrpSpPr/>
        <p:nvPr/>
      </p:nvGrpSpPr>
      <p:grpSpPr>
        <a:xfrm>
          <a:off x="0" y="0"/>
          <a:ext cx="0" cy="0"/>
          <a:chOff x="0" y="0"/>
          <a:chExt cx="0" cy="0"/>
        </a:xfrm>
      </p:grpSpPr>
      <p:sp>
        <p:nvSpPr>
          <p:cNvPr id="4234" name="Google Shape;4234;g2b9c91476e3_0_70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5" name="Google Shape;4235;g2b9c91476e3_0_7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9" name="Shape 4239"/>
        <p:cNvGrpSpPr/>
        <p:nvPr/>
      </p:nvGrpSpPr>
      <p:grpSpPr>
        <a:xfrm>
          <a:off x="0" y="0"/>
          <a:ext cx="0" cy="0"/>
          <a:chOff x="0" y="0"/>
          <a:chExt cx="0" cy="0"/>
        </a:xfrm>
      </p:grpSpPr>
      <p:sp>
        <p:nvSpPr>
          <p:cNvPr id="4240" name="Google Shape;4240;g28d9b44e0af_3_2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1" name="Google Shape;4241;g28d9b44e0af_3_2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27c3dc33e0d_7_0:notes"/>
          <p:cNvSpPr txBox="1"/>
          <p:nvPr>
            <p:ph idx="1" type="body"/>
          </p:nvPr>
        </p:nvSpPr>
        <p:spPr>
          <a:xfrm>
            <a:off x="685800" y="4400550"/>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1" name="Google Shape;2781;g27c3dc33e0d_7_0:notes"/>
          <p:cNvSpPr/>
          <p:nvPr>
            <p:ph idx="2" type="sldImg"/>
          </p:nvPr>
        </p:nvSpPr>
        <p:spPr>
          <a:xfrm>
            <a:off x="437405" y="1143000"/>
            <a:ext cx="5983200" cy="308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g14b41ed71f8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2" name="Google Shape;2792;g14b41ed71f8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1" name="Shape 2911"/>
        <p:cNvGrpSpPr/>
        <p:nvPr/>
      </p:nvGrpSpPr>
      <p:grpSpPr>
        <a:xfrm>
          <a:off x="0" y="0"/>
          <a:ext cx="0" cy="0"/>
          <a:chOff x="0" y="0"/>
          <a:chExt cx="0" cy="0"/>
        </a:xfrm>
      </p:grpSpPr>
      <p:sp>
        <p:nvSpPr>
          <p:cNvPr id="2912" name="Google Shape;2912;g27c0e235962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3" name="Google Shape;2913;g27c0e23596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9" name="Shape 2919"/>
        <p:cNvGrpSpPr/>
        <p:nvPr/>
      </p:nvGrpSpPr>
      <p:grpSpPr>
        <a:xfrm>
          <a:off x="0" y="0"/>
          <a:ext cx="0" cy="0"/>
          <a:chOff x="0" y="0"/>
          <a:chExt cx="0" cy="0"/>
        </a:xfrm>
      </p:grpSpPr>
      <p:sp>
        <p:nvSpPr>
          <p:cNvPr id="2920" name="Google Shape;2920;g14b41ed71f8_1_40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1" name="Google Shape;2921;g14b41ed71f8_1_40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0" name="Shape 2250"/>
        <p:cNvGrpSpPr/>
        <p:nvPr/>
      </p:nvGrpSpPr>
      <p:grpSpPr>
        <a:xfrm>
          <a:off x="0" y="0"/>
          <a:ext cx="0" cy="0"/>
          <a:chOff x="0" y="0"/>
          <a:chExt cx="0" cy="0"/>
        </a:xfrm>
      </p:grpSpPr>
      <p:sp>
        <p:nvSpPr>
          <p:cNvPr id="2251" name="Google Shape;2251;g27ca64352a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2" name="Google Shape;2252;g27ca64352a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7" name="Shape 2927"/>
        <p:cNvGrpSpPr/>
        <p:nvPr/>
      </p:nvGrpSpPr>
      <p:grpSpPr>
        <a:xfrm>
          <a:off x="0" y="0"/>
          <a:ext cx="0" cy="0"/>
          <a:chOff x="0" y="0"/>
          <a:chExt cx="0" cy="0"/>
        </a:xfrm>
      </p:grpSpPr>
      <p:sp>
        <p:nvSpPr>
          <p:cNvPr id="2928" name="Google Shape;2928;g14b41ed71f8_1_40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9" name="Google Shape;2929;g14b41ed71f8_1_40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4" name="Shape 2944"/>
        <p:cNvGrpSpPr/>
        <p:nvPr/>
      </p:nvGrpSpPr>
      <p:grpSpPr>
        <a:xfrm>
          <a:off x="0" y="0"/>
          <a:ext cx="0" cy="0"/>
          <a:chOff x="0" y="0"/>
          <a:chExt cx="0" cy="0"/>
        </a:xfrm>
      </p:grpSpPr>
      <p:sp>
        <p:nvSpPr>
          <p:cNvPr id="2945" name="Google Shape;294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1" name="Shape 2951"/>
        <p:cNvGrpSpPr/>
        <p:nvPr/>
      </p:nvGrpSpPr>
      <p:grpSpPr>
        <a:xfrm>
          <a:off x="0" y="0"/>
          <a:ext cx="0" cy="0"/>
          <a:chOff x="0" y="0"/>
          <a:chExt cx="0" cy="0"/>
        </a:xfrm>
      </p:grpSpPr>
      <p:sp>
        <p:nvSpPr>
          <p:cNvPr id="2952" name="Google Shape;295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8" name="Shape 2958"/>
        <p:cNvGrpSpPr/>
        <p:nvPr/>
      </p:nvGrpSpPr>
      <p:grpSpPr>
        <a:xfrm>
          <a:off x="0" y="0"/>
          <a:ext cx="0" cy="0"/>
          <a:chOff x="0" y="0"/>
          <a:chExt cx="0" cy="0"/>
        </a:xfrm>
      </p:grpSpPr>
      <p:sp>
        <p:nvSpPr>
          <p:cNvPr id="2959" name="Google Shape;2959;g27c90fdc137_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g27c90fdc137_5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4" name="Shape 2964"/>
        <p:cNvGrpSpPr/>
        <p:nvPr/>
      </p:nvGrpSpPr>
      <p:grpSpPr>
        <a:xfrm>
          <a:off x="0" y="0"/>
          <a:ext cx="0" cy="0"/>
          <a:chOff x="0" y="0"/>
          <a:chExt cx="0" cy="0"/>
        </a:xfrm>
      </p:grpSpPr>
      <p:sp>
        <p:nvSpPr>
          <p:cNvPr id="2965" name="Google Shape;2965;g27c90fdc137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g27c90fdc137_5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1" name="Shape 2971"/>
        <p:cNvGrpSpPr/>
        <p:nvPr/>
      </p:nvGrpSpPr>
      <p:grpSpPr>
        <a:xfrm>
          <a:off x="0" y="0"/>
          <a:ext cx="0" cy="0"/>
          <a:chOff x="0" y="0"/>
          <a:chExt cx="0" cy="0"/>
        </a:xfrm>
      </p:grpSpPr>
      <p:sp>
        <p:nvSpPr>
          <p:cNvPr id="2972" name="Google Shape;2972;g2b9ee55066a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3" name="Google Shape;2973;g2b9ee55066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8" name="Shape 2988"/>
        <p:cNvGrpSpPr/>
        <p:nvPr/>
      </p:nvGrpSpPr>
      <p:grpSpPr>
        <a:xfrm>
          <a:off x="0" y="0"/>
          <a:ext cx="0" cy="0"/>
          <a:chOff x="0" y="0"/>
          <a:chExt cx="0" cy="0"/>
        </a:xfrm>
      </p:grpSpPr>
      <p:sp>
        <p:nvSpPr>
          <p:cNvPr id="2989" name="Google Shape;2989;g27c3dc33e0d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0" name="Google Shape;2990;g27c3dc33e0d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9" name="Shape 2999"/>
        <p:cNvGrpSpPr/>
        <p:nvPr/>
      </p:nvGrpSpPr>
      <p:grpSpPr>
        <a:xfrm>
          <a:off x="0" y="0"/>
          <a:ext cx="0" cy="0"/>
          <a:chOff x="0" y="0"/>
          <a:chExt cx="0" cy="0"/>
        </a:xfrm>
      </p:grpSpPr>
      <p:sp>
        <p:nvSpPr>
          <p:cNvPr id="3000" name="Google Shape;3000;g14b41ed71f8_1_4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1" name="Google Shape;3001;g14b41ed71f8_1_4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13" name="Google Shape;30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g27c3dc33e0d_7_1180:notes"/>
          <p:cNvSpPr/>
          <p:nvPr>
            <p:ph idx="2" type="sldImg"/>
          </p:nvPr>
        </p:nvSpPr>
        <p:spPr>
          <a:xfrm>
            <a:off x="2014154" y="1143001"/>
            <a:ext cx="2829600" cy="308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2" name="Google Shape;2262;g27c3dc33e0d_7_1180:notes"/>
          <p:cNvSpPr txBox="1"/>
          <p:nvPr>
            <p:ph idx="1" type="body"/>
          </p:nvPr>
        </p:nvSpPr>
        <p:spPr>
          <a:xfrm>
            <a:off x="685800" y="4400549"/>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3" name="Google Shape;2263;g27c3dc33e0d_7_1180:notes"/>
          <p:cNvSpPr txBox="1"/>
          <p:nvPr>
            <p:ph idx="12" type="sldNum"/>
          </p:nvPr>
        </p:nvSpPr>
        <p:spPr>
          <a:xfrm>
            <a:off x="3884613" y="8685214"/>
            <a:ext cx="2971800" cy="459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2" name="Shape 3022"/>
        <p:cNvGrpSpPr/>
        <p:nvPr/>
      </p:nvGrpSpPr>
      <p:grpSpPr>
        <a:xfrm>
          <a:off x="0" y="0"/>
          <a:ext cx="0" cy="0"/>
          <a:chOff x="0" y="0"/>
          <a:chExt cx="0" cy="0"/>
        </a:xfrm>
      </p:grpSpPr>
      <p:sp>
        <p:nvSpPr>
          <p:cNvPr id="3023" name="Google Shape;3023;g71b7db79494e2548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4" name="Google Shape;3024;g71b7db79494e254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2" name="Shape 3032"/>
        <p:cNvGrpSpPr/>
        <p:nvPr/>
      </p:nvGrpSpPr>
      <p:grpSpPr>
        <a:xfrm>
          <a:off x="0" y="0"/>
          <a:ext cx="0" cy="0"/>
          <a:chOff x="0" y="0"/>
          <a:chExt cx="0" cy="0"/>
        </a:xfrm>
      </p:grpSpPr>
      <p:sp>
        <p:nvSpPr>
          <p:cNvPr id="3033" name="Google Shape;3033;g27c3dc33e0d_5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4" name="Google Shape;3034;g27c3dc33e0d_5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9" name="Shape 3039"/>
        <p:cNvGrpSpPr/>
        <p:nvPr/>
      </p:nvGrpSpPr>
      <p:grpSpPr>
        <a:xfrm>
          <a:off x="0" y="0"/>
          <a:ext cx="0" cy="0"/>
          <a:chOff x="0" y="0"/>
          <a:chExt cx="0" cy="0"/>
        </a:xfrm>
      </p:grpSpPr>
      <p:sp>
        <p:nvSpPr>
          <p:cNvPr id="3040" name="Google Shape;3040;g27c0e235962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1" name="Google Shape;3041;g27c0e23596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7" name="Shape 3047"/>
        <p:cNvGrpSpPr/>
        <p:nvPr/>
      </p:nvGrpSpPr>
      <p:grpSpPr>
        <a:xfrm>
          <a:off x="0" y="0"/>
          <a:ext cx="0" cy="0"/>
          <a:chOff x="0" y="0"/>
          <a:chExt cx="0" cy="0"/>
        </a:xfrm>
      </p:grpSpPr>
      <p:sp>
        <p:nvSpPr>
          <p:cNvPr id="3048" name="Google Shape;3048;g14b41ed71f8_1_4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9" name="Google Shape;3049;g14b41ed71f8_1_4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7" name="Shape 3067"/>
        <p:cNvGrpSpPr/>
        <p:nvPr/>
      </p:nvGrpSpPr>
      <p:grpSpPr>
        <a:xfrm>
          <a:off x="0" y="0"/>
          <a:ext cx="0" cy="0"/>
          <a:chOff x="0" y="0"/>
          <a:chExt cx="0" cy="0"/>
        </a:xfrm>
      </p:grpSpPr>
      <p:sp>
        <p:nvSpPr>
          <p:cNvPr id="3068" name="Google Shape;3068;g14b41ed71f8_1_4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9" name="Google Shape;3069;g14b41ed71f8_1_4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0" name="Shape 3110"/>
        <p:cNvGrpSpPr/>
        <p:nvPr/>
      </p:nvGrpSpPr>
      <p:grpSpPr>
        <a:xfrm>
          <a:off x="0" y="0"/>
          <a:ext cx="0" cy="0"/>
          <a:chOff x="0" y="0"/>
          <a:chExt cx="0" cy="0"/>
        </a:xfrm>
      </p:grpSpPr>
      <p:sp>
        <p:nvSpPr>
          <p:cNvPr id="3111" name="Google Shape;3111;g27c90fdc137_3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2" name="Google Shape;3112;g27c90fdc137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7" name="Shape 3117"/>
        <p:cNvGrpSpPr/>
        <p:nvPr/>
      </p:nvGrpSpPr>
      <p:grpSpPr>
        <a:xfrm>
          <a:off x="0" y="0"/>
          <a:ext cx="0" cy="0"/>
          <a:chOff x="0" y="0"/>
          <a:chExt cx="0" cy="0"/>
        </a:xfrm>
      </p:grpSpPr>
      <p:sp>
        <p:nvSpPr>
          <p:cNvPr id="3118" name="Google Shape;3118;g2b9dd3f1e64_7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9" name="Google Shape;3119;g2b9dd3f1e64_7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5" name="Shape 3125"/>
        <p:cNvGrpSpPr/>
        <p:nvPr/>
      </p:nvGrpSpPr>
      <p:grpSpPr>
        <a:xfrm>
          <a:off x="0" y="0"/>
          <a:ext cx="0" cy="0"/>
          <a:chOff x="0" y="0"/>
          <a:chExt cx="0" cy="0"/>
        </a:xfrm>
      </p:grpSpPr>
      <p:sp>
        <p:nvSpPr>
          <p:cNvPr id="3126" name="Google Shape;3126;g2b9dd3f1e64_7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7" name="Google Shape;3127;g2b9dd3f1e64_7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g28d9b44e0af_0_1522: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g28d9b44e0af_0_1522:notes"/>
          <p:cNvSpPr/>
          <p:nvPr>
            <p:ph idx="2" type="sldImg"/>
          </p:nvPr>
        </p:nvSpPr>
        <p:spPr>
          <a:xfrm>
            <a:off x="2014154" y="1143001"/>
            <a:ext cx="2829600" cy="30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3" name="Shape 3133"/>
        <p:cNvGrpSpPr/>
        <p:nvPr/>
      </p:nvGrpSpPr>
      <p:grpSpPr>
        <a:xfrm>
          <a:off x="0" y="0"/>
          <a:ext cx="0" cy="0"/>
          <a:chOff x="0" y="0"/>
          <a:chExt cx="0" cy="0"/>
        </a:xfrm>
      </p:grpSpPr>
      <p:sp>
        <p:nvSpPr>
          <p:cNvPr id="3134" name="Google Shape;3134;g2b9dd3f1e64_7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5" name="Google Shape;3135;g2b9dd3f1e64_7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0" name="Shape 3140"/>
        <p:cNvGrpSpPr/>
        <p:nvPr/>
      </p:nvGrpSpPr>
      <p:grpSpPr>
        <a:xfrm>
          <a:off x="0" y="0"/>
          <a:ext cx="0" cy="0"/>
          <a:chOff x="0" y="0"/>
          <a:chExt cx="0" cy="0"/>
        </a:xfrm>
      </p:grpSpPr>
      <p:sp>
        <p:nvSpPr>
          <p:cNvPr id="3141" name="Google Shape;3141;g176c17a3aef_2_10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2" name="Google Shape;3142;g176c17a3aef_2_10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6" name="Shape 3146"/>
        <p:cNvGrpSpPr/>
        <p:nvPr/>
      </p:nvGrpSpPr>
      <p:grpSpPr>
        <a:xfrm>
          <a:off x="0" y="0"/>
          <a:ext cx="0" cy="0"/>
          <a:chOff x="0" y="0"/>
          <a:chExt cx="0" cy="0"/>
        </a:xfrm>
      </p:grpSpPr>
      <p:sp>
        <p:nvSpPr>
          <p:cNvPr id="3147" name="Google Shape;3147;g27c90fdc13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8" name="Google Shape;3148;g27c90fdc13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1" name="Shape 3151"/>
        <p:cNvGrpSpPr/>
        <p:nvPr/>
      </p:nvGrpSpPr>
      <p:grpSpPr>
        <a:xfrm>
          <a:off x="0" y="0"/>
          <a:ext cx="0" cy="0"/>
          <a:chOff x="0" y="0"/>
          <a:chExt cx="0" cy="0"/>
        </a:xfrm>
      </p:grpSpPr>
      <p:sp>
        <p:nvSpPr>
          <p:cNvPr id="3152" name="Google Shape;3152;g27c90fdc137_1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3" name="Google Shape;3153;g27c90fdc137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6" name="Shape 3156"/>
        <p:cNvGrpSpPr/>
        <p:nvPr/>
      </p:nvGrpSpPr>
      <p:grpSpPr>
        <a:xfrm>
          <a:off x="0" y="0"/>
          <a:ext cx="0" cy="0"/>
          <a:chOff x="0" y="0"/>
          <a:chExt cx="0" cy="0"/>
        </a:xfrm>
      </p:grpSpPr>
      <p:sp>
        <p:nvSpPr>
          <p:cNvPr id="3157" name="Google Shape;3157;g27c90fdc137_1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8" name="Google Shape;3158;g27c90fdc137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1" name="Shape 3161"/>
        <p:cNvGrpSpPr/>
        <p:nvPr/>
      </p:nvGrpSpPr>
      <p:grpSpPr>
        <a:xfrm>
          <a:off x="0" y="0"/>
          <a:ext cx="0" cy="0"/>
          <a:chOff x="0" y="0"/>
          <a:chExt cx="0" cy="0"/>
        </a:xfrm>
      </p:grpSpPr>
      <p:sp>
        <p:nvSpPr>
          <p:cNvPr id="3162" name="Google Shape;3162;g27c90fdc137_1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3" name="Google Shape;3163;g27c90fdc137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6" name="Shape 3166"/>
        <p:cNvGrpSpPr/>
        <p:nvPr/>
      </p:nvGrpSpPr>
      <p:grpSpPr>
        <a:xfrm>
          <a:off x="0" y="0"/>
          <a:ext cx="0" cy="0"/>
          <a:chOff x="0" y="0"/>
          <a:chExt cx="0" cy="0"/>
        </a:xfrm>
      </p:grpSpPr>
      <p:sp>
        <p:nvSpPr>
          <p:cNvPr id="3167" name="Google Shape;3167;g27c90fdc137_1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8" name="Google Shape;3168;g27c90fdc137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1" name="Shape 3171"/>
        <p:cNvGrpSpPr/>
        <p:nvPr/>
      </p:nvGrpSpPr>
      <p:grpSpPr>
        <a:xfrm>
          <a:off x="0" y="0"/>
          <a:ext cx="0" cy="0"/>
          <a:chOff x="0" y="0"/>
          <a:chExt cx="0" cy="0"/>
        </a:xfrm>
      </p:grpSpPr>
      <p:sp>
        <p:nvSpPr>
          <p:cNvPr id="3172" name="Google Shape;3172;g27c90fdc137_1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3" name="Google Shape;3173;g27c90fdc137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6" name="Shape 3176"/>
        <p:cNvGrpSpPr/>
        <p:nvPr/>
      </p:nvGrpSpPr>
      <p:grpSpPr>
        <a:xfrm>
          <a:off x="0" y="0"/>
          <a:ext cx="0" cy="0"/>
          <a:chOff x="0" y="0"/>
          <a:chExt cx="0" cy="0"/>
        </a:xfrm>
      </p:grpSpPr>
      <p:sp>
        <p:nvSpPr>
          <p:cNvPr id="3177" name="Google Shape;3177;g27c90fdc137_1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8" name="Google Shape;3178;g27c90fdc137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1" name="Shape 3181"/>
        <p:cNvGrpSpPr/>
        <p:nvPr/>
      </p:nvGrpSpPr>
      <p:grpSpPr>
        <a:xfrm>
          <a:off x="0" y="0"/>
          <a:ext cx="0" cy="0"/>
          <a:chOff x="0" y="0"/>
          <a:chExt cx="0" cy="0"/>
        </a:xfrm>
      </p:grpSpPr>
      <p:sp>
        <p:nvSpPr>
          <p:cNvPr id="3182" name="Google Shape;3182;g27c90fdc137_5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3" name="Google Shape;3183;g27c90fdc137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9" name="Google Shape;24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9850" lvl="0" marL="0" rtl="0" algn="l">
              <a:lnSpc>
                <a:spcPct val="100000"/>
              </a:lnSpc>
              <a:spcBef>
                <a:spcPts val="0"/>
              </a:spcBef>
              <a:spcAft>
                <a:spcPts val="0"/>
              </a:spcAft>
              <a:buClr>
                <a:srgbClr val="3D4965"/>
              </a:buClr>
              <a:buSzPts val="1100"/>
              <a:buFont typeface="Dosis"/>
              <a:buChar char="●"/>
            </a:pPr>
            <a:r>
              <a:rPr lang="en-US" sz="1100">
                <a:solidFill>
                  <a:srgbClr val="3D4965"/>
                </a:solidFill>
                <a:latin typeface="Dosis"/>
                <a:ea typeface="Dosis"/>
                <a:cs typeface="Dosis"/>
                <a:sym typeface="Dosis"/>
              </a:rPr>
              <a:t>1To recruit overseas students. 2To facilitate the settling process for overseas students.3To provide services to overseas students while living in Taiwan (document applications, mentoring &amp; counseling, etc.).4To increase opportunities for international exposure to host country students .5 To promote international connections.6To organize social and cultural activities to promote intercultural understanding among students.7To act as a liaison to support other ISU units with overseas students-related matters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2" name="Shape 3192"/>
        <p:cNvGrpSpPr/>
        <p:nvPr/>
      </p:nvGrpSpPr>
      <p:grpSpPr>
        <a:xfrm>
          <a:off x="0" y="0"/>
          <a:ext cx="0" cy="0"/>
          <a:chOff x="0" y="0"/>
          <a:chExt cx="0" cy="0"/>
        </a:xfrm>
      </p:grpSpPr>
      <p:sp>
        <p:nvSpPr>
          <p:cNvPr id="3193" name="Google Shape;3193;g27c90fdc137_5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4" name="Google Shape;3194;g27c90fdc137_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g27c90fdc137_1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9" name="Google Shape;3199;g27c90fdc137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2" name="Shape 3202"/>
        <p:cNvGrpSpPr/>
        <p:nvPr/>
      </p:nvGrpSpPr>
      <p:grpSpPr>
        <a:xfrm>
          <a:off x="0" y="0"/>
          <a:ext cx="0" cy="0"/>
          <a:chOff x="0" y="0"/>
          <a:chExt cx="0" cy="0"/>
        </a:xfrm>
      </p:grpSpPr>
      <p:sp>
        <p:nvSpPr>
          <p:cNvPr id="3203" name="Google Shape;3203;g240c32b4ad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g240c32b4ad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4" name="Shape 3224"/>
        <p:cNvGrpSpPr/>
        <p:nvPr/>
      </p:nvGrpSpPr>
      <p:grpSpPr>
        <a:xfrm>
          <a:off x="0" y="0"/>
          <a:ext cx="0" cy="0"/>
          <a:chOff x="0" y="0"/>
          <a:chExt cx="0" cy="0"/>
        </a:xfrm>
      </p:grpSpPr>
      <p:sp>
        <p:nvSpPr>
          <p:cNvPr id="3225" name="Google Shape;3225;g240c32b4ad2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g240c32b4ad2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2" name="Shape 3262"/>
        <p:cNvGrpSpPr/>
        <p:nvPr/>
      </p:nvGrpSpPr>
      <p:grpSpPr>
        <a:xfrm>
          <a:off x="0" y="0"/>
          <a:ext cx="0" cy="0"/>
          <a:chOff x="0" y="0"/>
          <a:chExt cx="0" cy="0"/>
        </a:xfrm>
      </p:grpSpPr>
      <p:sp>
        <p:nvSpPr>
          <p:cNvPr id="3263" name="Google Shape;3263;g240c32b4ad2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g240c32b4ad2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7" name="Shape 3307"/>
        <p:cNvGrpSpPr/>
        <p:nvPr/>
      </p:nvGrpSpPr>
      <p:grpSpPr>
        <a:xfrm>
          <a:off x="0" y="0"/>
          <a:ext cx="0" cy="0"/>
          <a:chOff x="0" y="0"/>
          <a:chExt cx="0" cy="0"/>
        </a:xfrm>
      </p:grpSpPr>
      <p:sp>
        <p:nvSpPr>
          <p:cNvPr id="3308" name="Google Shape;3308;g240c32b4ad2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g240c32b4ad2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3" name="Shape 3333"/>
        <p:cNvGrpSpPr/>
        <p:nvPr/>
      </p:nvGrpSpPr>
      <p:grpSpPr>
        <a:xfrm>
          <a:off x="0" y="0"/>
          <a:ext cx="0" cy="0"/>
          <a:chOff x="0" y="0"/>
          <a:chExt cx="0" cy="0"/>
        </a:xfrm>
      </p:grpSpPr>
      <p:sp>
        <p:nvSpPr>
          <p:cNvPr id="3334" name="Google Shape;3334;g240c32b4ad2_1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g240c32b4ad2_1_2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g240c32b4ad2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g240c32b4ad2_1_2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4" name="Shape 3394"/>
        <p:cNvGrpSpPr/>
        <p:nvPr/>
      </p:nvGrpSpPr>
      <p:grpSpPr>
        <a:xfrm>
          <a:off x="0" y="0"/>
          <a:ext cx="0" cy="0"/>
          <a:chOff x="0" y="0"/>
          <a:chExt cx="0" cy="0"/>
        </a:xfrm>
      </p:grpSpPr>
      <p:sp>
        <p:nvSpPr>
          <p:cNvPr id="3395" name="Google Shape;3395;g27c3dc33e0d_9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6" name="Google Shape;3396;g27c3dc33e0d_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1" name="Shape 3401"/>
        <p:cNvGrpSpPr/>
        <p:nvPr/>
      </p:nvGrpSpPr>
      <p:grpSpPr>
        <a:xfrm>
          <a:off x="0" y="0"/>
          <a:ext cx="0" cy="0"/>
          <a:chOff x="0" y="0"/>
          <a:chExt cx="0" cy="0"/>
        </a:xfrm>
      </p:grpSpPr>
      <p:sp>
        <p:nvSpPr>
          <p:cNvPr id="3402" name="Google Shape;3402;g27c3dc33e0d_9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3" name="Google Shape;3403;g27c3dc33e0d_9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3" name="Shape 2433"/>
        <p:cNvGrpSpPr/>
        <p:nvPr/>
      </p:nvGrpSpPr>
      <p:grpSpPr>
        <a:xfrm>
          <a:off x="0" y="0"/>
          <a:ext cx="0" cy="0"/>
          <a:chOff x="0" y="0"/>
          <a:chExt cx="0" cy="0"/>
        </a:xfrm>
      </p:grpSpPr>
      <p:sp>
        <p:nvSpPr>
          <p:cNvPr id="2434" name="Google Shape;2434;g28d9b44e0af_3_644: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g28d9b44e0af_3_644:notes"/>
          <p:cNvSpPr/>
          <p:nvPr>
            <p:ph idx="2" type="sldImg"/>
          </p:nvPr>
        </p:nvSpPr>
        <p:spPr>
          <a:xfrm>
            <a:off x="2014154" y="1143001"/>
            <a:ext cx="2829600" cy="30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4" name="Shape 3414"/>
        <p:cNvGrpSpPr/>
        <p:nvPr/>
      </p:nvGrpSpPr>
      <p:grpSpPr>
        <a:xfrm>
          <a:off x="0" y="0"/>
          <a:ext cx="0" cy="0"/>
          <a:chOff x="0" y="0"/>
          <a:chExt cx="0" cy="0"/>
        </a:xfrm>
      </p:grpSpPr>
      <p:sp>
        <p:nvSpPr>
          <p:cNvPr id="3415" name="Google Shape;3415;g27c3dc33e0d_7_1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6" name="Google Shape;3416;g27c3dc33e0d_7_1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9850" lvl="0" marL="0" rtl="0" algn="l">
              <a:lnSpc>
                <a:spcPct val="100000"/>
              </a:lnSpc>
              <a:spcBef>
                <a:spcPts val="0"/>
              </a:spcBef>
              <a:spcAft>
                <a:spcPts val="0"/>
              </a:spcAft>
              <a:buSzPts val="1100"/>
              <a:buChar char="●"/>
            </a:pPr>
            <a:r>
              <a:rPr lang="en-US" sz="1100"/>
              <a:t> Each country has one person to represent the country. The duty of isr is lead and help your county’s student. Also isr need to attend monthly meeting. you can report your problem or give an idea to your representatives, so isr can share it at monthly meeting. we are here for you to listen. so do not hesitate to ask us for help.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1" name="Shape 3421"/>
        <p:cNvGrpSpPr/>
        <p:nvPr/>
      </p:nvGrpSpPr>
      <p:grpSpPr>
        <a:xfrm>
          <a:off x="0" y="0"/>
          <a:ext cx="0" cy="0"/>
          <a:chOff x="0" y="0"/>
          <a:chExt cx="0" cy="0"/>
        </a:xfrm>
      </p:grpSpPr>
      <p:sp>
        <p:nvSpPr>
          <p:cNvPr id="3422" name="Google Shape;342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23" name="Google Shape;342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424" name="Google Shape;3424;p15:notes"/>
          <p:cNvSpPr txBox="1"/>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9" name="Shape 3459"/>
        <p:cNvGrpSpPr/>
        <p:nvPr/>
      </p:nvGrpSpPr>
      <p:grpSpPr>
        <a:xfrm>
          <a:off x="0" y="0"/>
          <a:ext cx="0" cy="0"/>
          <a:chOff x="0" y="0"/>
          <a:chExt cx="0" cy="0"/>
        </a:xfrm>
      </p:grpSpPr>
      <p:sp>
        <p:nvSpPr>
          <p:cNvPr id="3460" name="Google Shape;3460;g27c3dc33e0d_9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1" name="Google Shape;3461;g27c3dc33e0d_9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6" name="Shape 3466"/>
        <p:cNvGrpSpPr/>
        <p:nvPr/>
      </p:nvGrpSpPr>
      <p:grpSpPr>
        <a:xfrm>
          <a:off x="0" y="0"/>
          <a:ext cx="0" cy="0"/>
          <a:chOff x="0" y="0"/>
          <a:chExt cx="0" cy="0"/>
        </a:xfrm>
      </p:grpSpPr>
      <p:sp>
        <p:nvSpPr>
          <p:cNvPr id="3467" name="Google Shape;3467;g28d9b44e0af_3_23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8" name="Google Shape;3468;g28d9b44e0af_3_2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3" name="Shape 3473"/>
        <p:cNvGrpSpPr/>
        <p:nvPr/>
      </p:nvGrpSpPr>
      <p:grpSpPr>
        <a:xfrm>
          <a:off x="0" y="0"/>
          <a:ext cx="0" cy="0"/>
          <a:chOff x="0" y="0"/>
          <a:chExt cx="0" cy="0"/>
        </a:xfrm>
      </p:grpSpPr>
      <p:sp>
        <p:nvSpPr>
          <p:cNvPr id="3474" name="Google Shape;3474;g2b9c91476e3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5" name="Google Shape;3475;g2b9c91476e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1" name="Shape 3481"/>
        <p:cNvGrpSpPr/>
        <p:nvPr/>
      </p:nvGrpSpPr>
      <p:grpSpPr>
        <a:xfrm>
          <a:off x="0" y="0"/>
          <a:ext cx="0" cy="0"/>
          <a:chOff x="0" y="0"/>
          <a:chExt cx="0" cy="0"/>
        </a:xfrm>
      </p:grpSpPr>
      <p:sp>
        <p:nvSpPr>
          <p:cNvPr id="3482" name="Google Shape;3482;g2b9c91476e3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83" name="Google Shape;3483;g2b9c91476e3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8" name="Shape 3488"/>
        <p:cNvGrpSpPr/>
        <p:nvPr/>
      </p:nvGrpSpPr>
      <p:grpSpPr>
        <a:xfrm>
          <a:off x="0" y="0"/>
          <a:ext cx="0" cy="0"/>
          <a:chOff x="0" y="0"/>
          <a:chExt cx="0" cy="0"/>
        </a:xfrm>
      </p:grpSpPr>
      <p:sp>
        <p:nvSpPr>
          <p:cNvPr id="3489" name="Google Shape;3489;g2b9c91476e3_0_1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90" name="Google Shape;3490;g2b9c91476e3_0_1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4" name="Shape 3494"/>
        <p:cNvGrpSpPr/>
        <p:nvPr/>
      </p:nvGrpSpPr>
      <p:grpSpPr>
        <a:xfrm>
          <a:off x="0" y="0"/>
          <a:ext cx="0" cy="0"/>
          <a:chOff x="0" y="0"/>
          <a:chExt cx="0" cy="0"/>
        </a:xfrm>
      </p:grpSpPr>
      <p:sp>
        <p:nvSpPr>
          <p:cNvPr id="3495" name="Google Shape;3495;g2b9c91476e3_0_1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96" name="Google Shape;3496;g2b9c91476e3_0_1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1" name="Shape 3501"/>
        <p:cNvGrpSpPr/>
        <p:nvPr/>
      </p:nvGrpSpPr>
      <p:grpSpPr>
        <a:xfrm>
          <a:off x="0" y="0"/>
          <a:ext cx="0" cy="0"/>
          <a:chOff x="0" y="0"/>
          <a:chExt cx="0" cy="0"/>
        </a:xfrm>
      </p:grpSpPr>
      <p:sp>
        <p:nvSpPr>
          <p:cNvPr id="3502" name="Google Shape;3502;g2b9c91476e3_0_1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03" name="Google Shape;3503;g2b9c91476e3_0_1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5" name="Shape 3515"/>
        <p:cNvGrpSpPr/>
        <p:nvPr/>
      </p:nvGrpSpPr>
      <p:grpSpPr>
        <a:xfrm>
          <a:off x="0" y="0"/>
          <a:ext cx="0" cy="0"/>
          <a:chOff x="0" y="0"/>
          <a:chExt cx="0" cy="0"/>
        </a:xfrm>
      </p:grpSpPr>
      <p:sp>
        <p:nvSpPr>
          <p:cNvPr id="3516" name="Google Shape;3516;g2b9c91476e3_0_15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17" name="Google Shape;3517;g2b9c91476e3_0_1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5" name="Shape 2465"/>
        <p:cNvGrpSpPr/>
        <p:nvPr/>
      </p:nvGrpSpPr>
      <p:grpSpPr>
        <a:xfrm>
          <a:off x="0" y="0"/>
          <a:ext cx="0" cy="0"/>
          <a:chOff x="0" y="0"/>
          <a:chExt cx="0" cy="0"/>
        </a:xfrm>
      </p:grpSpPr>
      <p:sp>
        <p:nvSpPr>
          <p:cNvPr id="2466" name="Google Shape;2466;g28d9b44e0af_0_1148:notes"/>
          <p:cNvSpPr/>
          <p:nvPr>
            <p:ph idx="2" type="sldImg"/>
          </p:nvPr>
        </p:nvSpPr>
        <p:spPr>
          <a:xfrm>
            <a:off x="2014154" y="1143001"/>
            <a:ext cx="2829600" cy="308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7" name="Google Shape;2467;g28d9b44e0af_0_1148:notes"/>
          <p:cNvSpPr txBox="1"/>
          <p:nvPr>
            <p:ph idx="1" type="body"/>
          </p:nvPr>
        </p:nvSpPr>
        <p:spPr>
          <a:xfrm>
            <a:off x="685800" y="4400549"/>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8" name="Google Shape;2468;g28d9b44e0af_0_1148:notes"/>
          <p:cNvSpPr txBox="1"/>
          <p:nvPr>
            <p:ph idx="12" type="sldNum"/>
          </p:nvPr>
        </p:nvSpPr>
        <p:spPr>
          <a:xfrm>
            <a:off x="3884613" y="8685214"/>
            <a:ext cx="2971800" cy="4590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2" name="Shape 3522"/>
        <p:cNvGrpSpPr/>
        <p:nvPr/>
      </p:nvGrpSpPr>
      <p:grpSpPr>
        <a:xfrm>
          <a:off x="0" y="0"/>
          <a:ext cx="0" cy="0"/>
          <a:chOff x="0" y="0"/>
          <a:chExt cx="0" cy="0"/>
        </a:xfrm>
      </p:grpSpPr>
      <p:sp>
        <p:nvSpPr>
          <p:cNvPr id="3523" name="Google Shape;3523;g2b9c91476e3_0_2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24" name="Google Shape;3524;g2b9c91476e3_0_2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8" name="Shape 3528"/>
        <p:cNvGrpSpPr/>
        <p:nvPr/>
      </p:nvGrpSpPr>
      <p:grpSpPr>
        <a:xfrm>
          <a:off x="0" y="0"/>
          <a:ext cx="0" cy="0"/>
          <a:chOff x="0" y="0"/>
          <a:chExt cx="0" cy="0"/>
        </a:xfrm>
      </p:grpSpPr>
      <p:sp>
        <p:nvSpPr>
          <p:cNvPr id="3529" name="Google Shape;3529;g2b9c91476e3_0_2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30" name="Google Shape;3530;g2b9c91476e3_0_2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5" name="Shape 3535"/>
        <p:cNvGrpSpPr/>
        <p:nvPr/>
      </p:nvGrpSpPr>
      <p:grpSpPr>
        <a:xfrm>
          <a:off x="0" y="0"/>
          <a:ext cx="0" cy="0"/>
          <a:chOff x="0" y="0"/>
          <a:chExt cx="0" cy="0"/>
        </a:xfrm>
      </p:grpSpPr>
      <p:sp>
        <p:nvSpPr>
          <p:cNvPr id="3536" name="Google Shape;3536;g2b9c91476e3_0_2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37" name="Google Shape;3537;g2b9c91476e3_0_2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3" name="Shape 3543"/>
        <p:cNvGrpSpPr/>
        <p:nvPr/>
      </p:nvGrpSpPr>
      <p:grpSpPr>
        <a:xfrm>
          <a:off x="0" y="0"/>
          <a:ext cx="0" cy="0"/>
          <a:chOff x="0" y="0"/>
          <a:chExt cx="0" cy="0"/>
        </a:xfrm>
      </p:grpSpPr>
      <p:sp>
        <p:nvSpPr>
          <p:cNvPr id="3544" name="Google Shape;3544;g2b9c91476e3_0_2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45" name="Google Shape;3545;g2b9c91476e3_0_2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0" name="Shape 3550"/>
        <p:cNvGrpSpPr/>
        <p:nvPr/>
      </p:nvGrpSpPr>
      <p:grpSpPr>
        <a:xfrm>
          <a:off x="0" y="0"/>
          <a:ext cx="0" cy="0"/>
          <a:chOff x="0" y="0"/>
          <a:chExt cx="0" cy="0"/>
        </a:xfrm>
      </p:grpSpPr>
      <p:sp>
        <p:nvSpPr>
          <p:cNvPr id="3551" name="Google Shape;3551;g2b9c91476e3_0_2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52" name="Google Shape;3552;g2b9c91476e3_0_2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7" name="Shape 3557"/>
        <p:cNvGrpSpPr/>
        <p:nvPr/>
      </p:nvGrpSpPr>
      <p:grpSpPr>
        <a:xfrm>
          <a:off x="0" y="0"/>
          <a:ext cx="0" cy="0"/>
          <a:chOff x="0" y="0"/>
          <a:chExt cx="0" cy="0"/>
        </a:xfrm>
      </p:grpSpPr>
      <p:sp>
        <p:nvSpPr>
          <p:cNvPr id="3558" name="Google Shape;3558;g2b9c91476e3_0_27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59" name="Google Shape;3559;g2b9c91476e3_0_27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3" name="Shape 3563"/>
        <p:cNvGrpSpPr/>
        <p:nvPr/>
      </p:nvGrpSpPr>
      <p:grpSpPr>
        <a:xfrm>
          <a:off x="0" y="0"/>
          <a:ext cx="0" cy="0"/>
          <a:chOff x="0" y="0"/>
          <a:chExt cx="0" cy="0"/>
        </a:xfrm>
      </p:grpSpPr>
      <p:sp>
        <p:nvSpPr>
          <p:cNvPr id="3564" name="Google Shape;3564;g2b9c91476e3_0_27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65" name="Google Shape;3565;g2b9c91476e3_0_2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4" name="Shape 3574"/>
        <p:cNvGrpSpPr/>
        <p:nvPr/>
      </p:nvGrpSpPr>
      <p:grpSpPr>
        <a:xfrm>
          <a:off x="0" y="0"/>
          <a:ext cx="0" cy="0"/>
          <a:chOff x="0" y="0"/>
          <a:chExt cx="0" cy="0"/>
        </a:xfrm>
      </p:grpSpPr>
      <p:sp>
        <p:nvSpPr>
          <p:cNvPr id="3575" name="Google Shape;3575;g2b9c91476e3_0_27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76" name="Google Shape;3576;g2b9c91476e3_0_27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2" name="Shape 3582"/>
        <p:cNvGrpSpPr/>
        <p:nvPr/>
      </p:nvGrpSpPr>
      <p:grpSpPr>
        <a:xfrm>
          <a:off x="0" y="0"/>
          <a:ext cx="0" cy="0"/>
          <a:chOff x="0" y="0"/>
          <a:chExt cx="0" cy="0"/>
        </a:xfrm>
      </p:grpSpPr>
      <p:sp>
        <p:nvSpPr>
          <p:cNvPr id="3583" name="Google Shape;3583;g2b9c91476e3_0_3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84" name="Google Shape;3584;g2b9c91476e3_0_3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8" name="Shape 3588"/>
        <p:cNvGrpSpPr/>
        <p:nvPr/>
      </p:nvGrpSpPr>
      <p:grpSpPr>
        <a:xfrm>
          <a:off x="0" y="0"/>
          <a:ext cx="0" cy="0"/>
          <a:chOff x="0" y="0"/>
          <a:chExt cx="0" cy="0"/>
        </a:xfrm>
      </p:grpSpPr>
      <p:sp>
        <p:nvSpPr>
          <p:cNvPr id="3589" name="Google Shape;3589;g2b9c91476e3_0_3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90" name="Google Shape;3590;g2b9c91476e3_0_3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6" name="Shape 2626"/>
        <p:cNvGrpSpPr/>
        <p:nvPr/>
      </p:nvGrpSpPr>
      <p:grpSpPr>
        <a:xfrm>
          <a:off x="0" y="0"/>
          <a:ext cx="0" cy="0"/>
          <a:chOff x="0" y="0"/>
          <a:chExt cx="0" cy="0"/>
        </a:xfrm>
      </p:grpSpPr>
      <p:sp>
        <p:nvSpPr>
          <p:cNvPr id="2627" name="Google Shape;2627;g27c0e23596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8" name="Google Shape;2628;g27c0e23596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6" name="Shape 3596"/>
        <p:cNvGrpSpPr/>
        <p:nvPr/>
      </p:nvGrpSpPr>
      <p:grpSpPr>
        <a:xfrm>
          <a:off x="0" y="0"/>
          <a:ext cx="0" cy="0"/>
          <a:chOff x="0" y="0"/>
          <a:chExt cx="0" cy="0"/>
        </a:xfrm>
      </p:grpSpPr>
      <p:sp>
        <p:nvSpPr>
          <p:cNvPr id="3597" name="Google Shape;3597;g2b9c91476e3_0_3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98" name="Google Shape;3598;g2b9c91476e3_0_3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9" name="Google Shape;3599;g2b9c91476e3_0_3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US" sz="1300">
                <a:solidFill>
                  <a:srgbClr val="000000"/>
                </a:solidFill>
                <a:latin typeface="DFKai-SB"/>
                <a:ea typeface="DFKai-SB"/>
                <a:cs typeface="DFKai-SB"/>
                <a:sym typeface="DFKai-SB"/>
              </a:rPr>
              <a:t>‹#›</a:t>
            </a:fld>
            <a:endParaRPr sz="1300">
              <a:solidFill>
                <a:srgbClr val="000000"/>
              </a:solidFill>
              <a:latin typeface="DFKai-SB"/>
              <a:ea typeface="DFKai-SB"/>
              <a:cs typeface="DFKai-SB"/>
              <a:sym typeface="DFKai-SB"/>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5" name="Shape 3605"/>
        <p:cNvGrpSpPr/>
        <p:nvPr/>
      </p:nvGrpSpPr>
      <p:grpSpPr>
        <a:xfrm>
          <a:off x="0" y="0"/>
          <a:ext cx="0" cy="0"/>
          <a:chOff x="0" y="0"/>
          <a:chExt cx="0" cy="0"/>
        </a:xfrm>
      </p:grpSpPr>
      <p:sp>
        <p:nvSpPr>
          <p:cNvPr id="3606" name="Google Shape;3606;g2b9c91476e3_0_3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607" name="Google Shape;3607;g2b9c91476e3_0_3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3" name="Shape 3613"/>
        <p:cNvGrpSpPr/>
        <p:nvPr/>
      </p:nvGrpSpPr>
      <p:grpSpPr>
        <a:xfrm>
          <a:off x="0" y="0"/>
          <a:ext cx="0" cy="0"/>
          <a:chOff x="0" y="0"/>
          <a:chExt cx="0" cy="0"/>
        </a:xfrm>
      </p:grpSpPr>
      <p:sp>
        <p:nvSpPr>
          <p:cNvPr id="3614" name="Google Shape;3614;g2b9c91476e3_0_3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615" name="Google Shape;3615;g2b9c91476e3_0_3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9" name="Shape 3619"/>
        <p:cNvGrpSpPr/>
        <p:nvPr/>
      </p:nvGrpSpPr>
      <p:grpSpPr>
        <a:xfrm>
          <a:off x="0" y="0"/>
          <a:ext cx="0" cy="0"/>
          <a:chOff x="0" y="0"/>
          <a:chExt cx="0" cy="0"/>
        </a:xfrm>
      </p:grpSpPr>
      <p:sp>
        <p:nvSpPr>
          <p:cNvPr id="3620" name="Google Shape;3620;g2b9c91476e3_0_3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1" name="Google Shape;3621;g2b9c91476e3_0_3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7" name="Shape 3627"/>
        <p:cNvGrpSpPr/>
        <p:nvPr/>
      </p:nvGrpSpPr>
      <p:grpSpPr>
        <a:xfrm>
          <a:off x="0" y="0"/>
          <a:ext cx="0" cy="0"/>
          <a:chOff x="0" y="0"/>
          <a:chExt cx="0" cy="0"/>
        </a:xfrm>
      </p:grpSpPr>
      <p:sp>
        <p:nvSpPr>
          <p:cNvPr id="3628" name="Google Shape;3628;g2b9c91476e3_0_38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9" name="Google Shape;3629;g2b9c91476e3_0_3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4" name="Shape 3634"/>
        <p:cNvGrpSpPr/>
        <p:nvPr/>
      </p:nvGrpSpPr>
      <p:grpSpPr>
        <a:xfrm>
          <a:off x="0" y="0"/>
          <a:ext cx="0" cy="0"/>
          <a:chOff x="0" y="0"/>
          <a:chExt cx="0" cy="0"/>
        </a:xfrm>
      </p:grpSpPr>
      <p:sp>
        <p:nvSpPr>
          <p:cNvPr id="3635" name="Google Shape;3635;g2b9c91476e3_0_38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6" name="Google Shape;3636;g2b9c91476e3_0_38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1" name="Shape 3641"/>
        <p:cNvGrpSpPr/>
        <p:nvPr/>
      </p:nvGrpSpPr>
      <p:grpSpPr>
        <a:xfrm>
          <a:off x="0" y="0"/>
          <a:ext cx="0" cy="0"/>
          <a:chOff x="0" y="0"/>
          <a:chExt cx="0" cy="0"/>
        </a:xfrm>
      </p:grpSpPr>
      <p:sp>
        <p:nvSpPr>
          <p:cNvPr id="3642" name="Google Shape;3642;g2b9c91476e3_0_40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3" name="Google Shape;3643;g2b9c91476e3_0_4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8" name="Shape 3648"/>
        <p:cNvGrpSpPr/>
        <p:nvPr/>
      </p:nvGrpSpPr>
      <p:grpSpPr>
        <a:xfrm>
          <a:off x="0" y="0"/>
          <a:ext cx="0" cy="0"/>
          <a:chOff x="0" y="0"/>
          <a:chExt cx="0" cy="0"/>
        </a:xfrm>
      </p:grpSpPr>
      <p:sp>
        <p:nvSpPr>
          <p:cNvPr id="3649" name="Google Shape;3649;g2b9c91476e3_0_40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0" name="Google Shape;3650;g2b9c91476e3_0_40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1" name="Shape 3661"/>
        <p:cNvGrpSpPr/>
        <p:nvPr/>
      </p:nvGrpSpPr>
      <p:grpSpPr>
        <a:xfrm>
          <a:off x="0" y="0"/>
          <a:ext cx="0" cy="0"/>
          <a:chOff x="0" y="0"/>
          <a:chExt cx="0" cy="0"/>
        </a:xfrm>
      </p:grpSpPr>
      <p:sp>
        <p:nvSpPr>
          <p:cNvPr id="3662" name="Google Shape;3662;g2b9c91476e3_0_43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3" name="Google Shape;3663;g2b9c91476e3_0_4369: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6" name="Shape 3666"/>
        <p:cNvGrpSpPr/>
        <p:nvPr/>
      </p:nvGrpSpPr>
      <p:grpSpPr>
        <a:xfrm>
          <a:off x="0" y="0"/>
          <a:ext cx="0" cy="0"/>
          <a:chOff x="0" y="0"/>
          <a:chExt cx="0" cy="0"/>
        </a:xfrm>
      </p:grpSpPr>
      <p:sp>
        <p:nvSpPr>
          <p:cNvPr id="3667" name="Google Shape;3667;g2b9c91476e3_0_4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8" name="Google Shape;3668;g2b9c91476e3_0_4373: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5" name="Shape 2655"/>
        <p:cNvGrpSpPr/>
        <p:nvPr/>
      </p:nvGrpSpPr>
      <p:grpSpPr>
        <a:xfrm>
          <a:off x="0" y="0"/>
          <a:ext cx="0" cy="0"/>
          <a:chOff x="0" y="0"/>
          <a:chExt cx="0" cy="0"/>
        </a:xfrm>
      </p:grpSpPr>
      <p:sp>
        <p:nvSpPr>
          <p:cNvPr id="2656" name="Google Shape;2656;g28d9b44e0af_3_1065: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g28d9b44e0af_3_1065:notes"/>
          <p:cNvSpPr/>
          <p:nvPr>
            <p:ph idx="2" type="sldImg"/>
          </p:nvPr>
        </p:nvSpPr>
        <p:spPr>
          <a:xfrm>
            <a:off x="2014154" y="1143001"/>
            <a:ext cx="2829600" cy="30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3" name="Shape 3673"/>
        <p:cNvGrpSpPr/>
        <p:nvPr/>
      </p:nvGrpSpPr>
      <p:grpSpPr>
        <a:xfrm>
          <a:off x="0" y="0"/>
          <a:ext cx="0" cy="0"/>
          <a:chOff x="0" y="0"/>
          <a:chExt cx="0" cy="0"/>
        </a:xfrm>
      </p:grpSpPr>
      <p:sp>
        <p:nvSpPr>
          <p:cNvPr id="3674" name="Google Shape;3674;g2b9c91476e3_0_43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5" name="Google Shape;3675;g2b9c91476e3_0_4379: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0" name="Shape 3680"/>
        <p:cNvGrpSpPr/>
        <p:nvPr/>
      </p:nvGrpSpPr>
      <p:grpSpPr>
        <a:xfrm>
          <a:off x="0" y="0"/>
          <a:ext cx="0" cy="0"/>
          <a:chOff x="0" y="0"/>
          <a:chExt cx="0" cy="0"/>
        </a:xfrm>
      </p:grpSpPr>
      <p:sp>
        <p:nvSpPr>
          <p:cNvPr id="3681" name="Google Shape;3681;g2b9c91476e3_0_43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2" name="Google Shape;3682;g2b9c91476e3_0_4385: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7" name="Shape 3687"/>
        <p:cNvGrpSpPr/>
        <p:nvPr/>
      </p:nvGrpSpPr>
      <p:grpSpPr>
        <a:xfrm>
          <a:off x="0" y="0"/>
          <a:ext cx="0" cy="0"/>
          <a:chOff x="0" y="0"/>
          <a:chExt cx="0" cy="0"/>
        </a:xfrm>
      </p:grpSpPr>
      <p:sp>
        <p:nvSpPr>
          <p:cNvPr id="3688" name="Google Shape;3688;g2b9c91476e3_0_43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9" name="Google Shape;3689;g2b9c91476e3_0_4391: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4" name="Shape 3694"/>
        <p:cNvGrpSpPr/>
        <p:nvPr/>
      </p:nvGrpSpPr>
      <p:grpSpPr>
        <a:xfrm>
          <a:off x="0" y="0"/>
          <a:ext cx="0" cy="0"/>
          <a:chOff x="0" y="0"/>
          <a:chExt cx="0" cy="0"/>
        </a:xfrm>
      </p:grpSpPr>
      <p:sp>
        <p:nvSpPr>
          <p:cNvPr id="3695" name="Google Shape;3695;g2b9c91476e3_0_43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6" name="Google Shape;3696;g2b9c91476e3_0_4397: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0" name="Shape 3700"/>
        <p:cNvGrpSpPr/>
        <p:nvPr/>
      </p:nvGrpSpPr>
      <p:grpSpPr>
        <a:xfrm>
          <a:off x="0" y="0"/>
          <a:ext cx="0" cy="0"/>
          <a:chOff x="0" y="0"/>
          <a:chExt cx="0" cy="0"/>
        </a:xfrm>
      </p:grpSpPr>
      <p:sp>
        <p:nvSpPr>
          <p:cNvPr id="3701" name="Google Shape;3701;g2b9c91476e3_0_44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2" name="Google Shape;3702;g2b9c91476e3_0_4402:notes"/>
          <p:cNvSpPr/>
          <p:nvPr>
            <p:ph idx="2" type="sldImg"/>
          </p:nvPr>
        </p:nvSpPr>
        <p:spPr>
          <a:xfrm>
            <a:off x="38060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8" name="Shape 3708"/>
        <p:cNvGrpSpPr/>
        <p:nvPr/>
      </p:nvGrpSpPr>
      <p:grpSpPr>
        <a:xfrm>
          <a:off x="0" y="0"/>
          <a:ext cx="0" cy="0"/>
          <a:chOff x="0" y="0"/>
          <a:chExt cx="0" cy="0"/>
        </a:xfrm>
      </p:grpSpPr>
      <p:sp>
        <p:nvSpPr>
          <p:cNvPr id="3709" name="Google Shape;3709;g2b9c91476e3_0_4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0" name="Google Shape;3710;g2b9c91476e3_0_4720:notes"/>
          <p:cNvSpPr/>
          <p:nvPr>
            <p:ph idx="2" type="sldImg"/>
          </p:nvPr>
        </p:nvSpPr>
        <p:spPr>
          <a:xfrm>
            <a:off x="685440" y="1143000"/>
            <a:ext cx="54870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5" name="Shape 3715"/>
        <p:cNvGrpSpPr/>
        <p:nvPr/>
      </p:nvGrpSpPr>
      <p:grpSpPr>
        <a:xfrm>
          <a:off x="0" y="0"/>
          <a:ext cx="0" cy="0"/>
          <a:chOff x="0" y="0"/>
          <a:chExt cx="0" cy="0"/>
        </a:xfrm>
      </p:grpSpPr>
      <p:sp>
        <p:nvSpPr>
          <p:cNvPr id="3716" name="Google Shape;3716;g2b9c91476e3_0_47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7" name="Google Shape;3717;g2b9c91476e3_0_47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2" name="Shape 3722"/>
        <p:cNvGrpSpPr/>
        <p:nvPr/>
      </p:nvGrpSpPr>
      <p:grpSpPr>
        <a:xfrm>
          <a:off x="0" y="0"/>
          <a:ext cx="0" cy="0"/>
          <a:chOff x="0" y="0"/>
          <a:chExt cx="0" cy="0"/>
        </a:xfrm>
      </p:grpSpPr>
      <p:sp>
        <p:nvSpPr>
          <p:cNvPr id="3723" name="Google Shape;3723;g2b9c91476e3_0_47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4" name="Google Shape;3724;g2b9c91476e3_0_47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0" name="Shape 3730"/>
        <p:cNvGrpSpPr/>
        <p:nvPr/>
      </p:nvGrpSpPr>
      <p:grpSpPr>
        <a:xfrm>
          <a:off x="0" y="0"/>
          <a:ext cx="0" cy="0"/>
          <a:chOff x="0" y="0"/>
          <a:chExt cx="0" cy="0"/>
        </a:xfrm>
      </p:grpSpPr>
      <p:sp>
        <p:nvSpPr>
          <p:cNvPr id="3731" name="Google Shape;3731;g2b9c91476e3_0_47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g2b9c91476e3_0_4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6" name="Shape 3736"/>
        <p:cNvGrpSpPr/>
        <p:nvPr/>
      </p:nvGrpSpPr>
      <p:grpSpPr>
        <a:xfrm>
          <a:off x="0" y="0"/>
          <a:ext cx="0" cy="0"/>
          <a:chOff x="0" y="0"/>
          <a:chExt cx="0" cy="0"/>
        </a:xfrm>
      </p:grpSpPr>
      <p:sp>
        <p:nvSpPr>
          <p:cNvPr id="3737" name="Google Shape;3737;g2b9c91476e3_0_4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8" name="Google Shape;3738;g2b9c91476e3_0_4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hyperlink" Target="about:blank" TargetMode="External"/><Relationship Id="rId3" Type="http://schemas.openxmlformats.org/officeDocument/2006/relationships/image" Target="../media/image21.gif"/><Relationship Id="rId4" Type="http://schemas.openxmlformats.org/officeDocument/2006/relationships/image" Target="../media/image23.jpg"/><Relationship Id="rId5" Type="http://schemas.openxmlformats.org/officeDocument/2006/relationships/image" Target="../media/image12.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1171" name="Shape 1171"/>
        <p:cNvGrpSpPr/>
        <p:nvPr/>
      </p:nvGrpSpPr>
      <p:grpSpPr>
        <a:xfrm>
          <a:off x="0" y="0"/>
          <a:ext cx="0" cy="0"/>
          <a:chOff x="0" y="0"/>
          <a:chExt cx="0" cy="0"/>
        </a:xfrm>
      </p:grpSpPr>
      <p:sp>
        <p:nvSpPr>
          <p:cNvPr id="1172" name="Google Shape;1172;p107"/>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grpSp>
        <p:nvGrpSpPr>
          <p:cNvPr id="1173" name="Google Shape;1173;p107"/>
          <p:cNvGrpSpPr/>
          <p:nvPr/>
        </p:nvGrpSpPr>
        <p:grpSpPr>
          <a:xfrm>
            <a:off x="0" y="-7088"/>
            <a:ext cx="8661398" cy="5150588"/>
            <a:chOff x="0" y="-7088"/>
            <a:chExt cx="8661398" cy="5150588"/>
          </a:xfrm>
        </p:grpSpPr>
        <p:sp>
          <p:nvSpPr>
            <p:cNvPr id="1174" name="Google Shape;1174;p107"/>
            <p:cNvSpPr/>
            <p:nvPr/>
          </p:nvSpPr>
          <p:spPr>
            <a:xfrm>
              <a:off x="0" y="0"/>
              <a:ext cx="3525000" cy="5143500"/>
            </a:xfrm>
            <a:prstGeom prst="rect">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
          <p:nvSpPr>
            <p:cNvPr id="1175" name="Google Shape;1175;p107"/>
            <p:cNvSpPr/>
            <p:nvPr/>
          </p:nvSpPr>
          <p:spPr>
            <a:xfrm flipH="1" rot="10800000">
              <a:off x="3517898" y="-7088"/>
              <a:ext cx="5143500" cy="5143500"/>
            </a:xfrm>
            <a:prstGeom prst="rtTriangle">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grpSp>
      <p:grpSp>
        <p:nvGrpSpPr>
          <p:cNvPr id="1176" name="Google Shape;1176;p107"/>
          <p:cNvGrpSpPr/>
          <p:nvPr/>
        </p:nvGrpSpPr>
        <p:grpSpPr>
          <a:xfrm flipH="1" rot="10800000">
            <a:off x="1" y="1090763"/>
            <a:ext cx="8847501" cy="2961974"/>
            <a:chOff x="-8178042" y="-4493254"/>
            <a:chExt cx="19483597" cy="6522736"/>
          </a:xfrm>
        </p:grpSpPr>
        <p:sp>
          <p:nvSpPr>
            <p:cNvPr id="1177" name="Google Shape;1177;p107"/>
            <p:cNvSpPr/>
            <p:nvPr/>
          </p:nvSpPr>
          <p:spPr>
            <a:xfrm>
              <a:off x="-8178042" y="-4493118"/>
              <a:ext cx="12968400" cy="6522600"/>
            </a:xfrm>
            <a:prstGeom prst="rect">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sp>
          <p:nvSpPr>
            <p:cNvPr id="1178" name="Google Shape;1178;p107"/>
            <p:cNvSpPr/>
            <p:nvPr/>
          </p:nvSpPr>
          <p:spPr>
            <a:xfrm>
              <a:off x="4782955" y="-4493254"/>
              <a:ext cx="6522600" cy="6522600"/>
            </a:xfrm>
            <a:prstGeom prst="rtTriangle">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grpSp>
      <p:grpSp>
        <p:nvGrpSpPr>
          <p:cNvPr id="1179" name="Google Shape;1179;p107"/>
          <p:cNvGrpSpPr/>
          <p:nvPr/>
        </p:nvGrpSpPr>
        <p:grpSpPr>
          <a:xfrm>
            <a:off x="3677236" y="4278349"/>
            <a:ext cx="5480828" cy="432996"/>
            <a:chOff x="5582265" y="4646738"/>
            <a:chExt cx="5480828" cy="432996"/>
          </a:xfrm>
        </p:grpSpPr>
        <p:sp>
          <p:nvSpPr>
            <p:cNvPr id="1180" name="Google Shape;1180;p107"/>
            <p:cNvSpPr/>
            <p:nvPr/>
          </p:nvSpPr>
          <p:spPr>
            <a:xfrm rot="10800000">
              <a:off x="5582265" y="4948334"/>
              <a:ext cx="394200" cy="131400"/>
            </a:xfrm>
            <a:prstGeom prst="triangle">
              <a:avLst>
                <a:gd fmla="val 32425" name="adj"/>
              </a:avLst>
            </a:prstGeom>
            <a:solidFill>
              <a:srgbClr val="D26F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grpSp>
          <p:nvGrpSpPr>
            <p:cNvPr id="1181" name="Google Shape;1181;p107"/>
            <p:cNvGrpSpPr/>
            <p:nvPr/>
          </p:nvGrpSpPr>
          <p:grpSpPr>
            <a:xfrm flipH="1">
              <a:off x="5585232" y="4646738"/>
              <a:ext cx="5477861" cy="304551"/>
              <a:chOff x="-24158748" y="330075"/>
              <a:chExt cx="30568423" cy="1699506"/>
            </a:xfrm>
          </p:grpSpPr>
          <p:sp>
            <p:nvSpPr>
              <p:cNvPr id="1182" name="Google Shape;1182;p107"/>
              <p:cNvSpPr/>
              <p:nvPr/>
            </p:nvSpPr>
            <p:spPr>
              <a:xfrm>
                <a:off x="-24158748" y="330081"/>
                <a:ext cx="28908000" cy="1699500"/>
              </a:xfrm>
              <a:prstGeom prst="rect">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
            <p:nvSpPr>
              <p:cNvPr id="1183" name="Google Shape;1183;p107"/>
              <p:cNvSpPr/>
              <p:nvPr/>
            </p:nvSpPr>
            <p:spPr>
              <a:xfrm>
                <a:off x="4710175" y="330075"/>
                <a:ext cx="1699500" cy="1699500"/>
              </a:xfrm>
              <a:prstGeom prst="rtTriangle">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grpSp>
      </p:grpSp>
      <p:sp>
        <p:nvSpPr>
          <p:cNvPr id="1184" name="Google Shape;1184;p107"/>
          <p:cNvSpPr txBox="1"/>
          <p:nvPr>
            <p:ph type="ctrTitle"/>
          </p:nvPr>
        </p:nvSpPr>
        <p:spPr>
          <a:xfrm>
            <a:off x="685800" y="1090750"/>
            <a:ext cx="5367900" cy="29619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accent1"/>
              </a:buClr>
              <a:buSzPts val="3600"/>
              <a:buFont typeface="Arial"/>
              <a:buNone/>
              <a:defRPr sz="4800"/>
            </a:lvl1pPr>
            <a:lvl2pPr lvl="1" rtl="0" algn="ctr">
              <a:lnSpc>
                <a:spcPct val="100000"/>
              </a:lnSpc>
              <a:spcBef>
                <a:spcPts val="0"/>
              </a:spcBef>
              <a:spcAft>
                <a:spcPts val="0"/>
              </a:spcAft>
              <a:buClr>
                <a:schemeClr val="accent1"/>
              </a:buClr>
              <a:buSzPts val="3600"/>
              <a:buFont typeface="Arial"/>
              <a:buNone/>
              <a:defRPr sz="4800"/>
            </a:lvl2pPr>
            <a:lvl3pPr lvl="2" rtl="0" algn="ctr">
              <a:lnSpc>
                <a:spcPct val="100000"/>
              </a:lnSpc>
              <a:spcBef>
                <a:spcPts val="0"/>
              </a:spcBef>
              <a:spcAft>
                <a:spcPts val="0"/>
              </a:spcAft>
              <a:buClr>
                <a:schemeClr val="accent1"/>
              </a:buClr>
              <a:buSzPts val="3600"/>
              <a:buFont typeface="Arial"/>
              <a:buNone/>
              <a:defRPr sz="4800"/>
            </a:lvl3pPr>
            <a:lvl4pPr lvl="3" rtl="0" algn="ctr">
              <a:lnSpc>
                <a:spcPct val="100000"/>
              </a:lnSpc>
              <a:spcBef>
                <a:spcPts val="0"/>
              </a:spcBef>
              <a:spcAft>
                <a:spcPts val="0"/>
              </a:spcAft>
              <a:buClr>
                <a:schemeClr val="accent1"/>
              </a:buClr>
              <a:buSzPts val="3600"/>
              <a:buFont typeface="Arial"/>
              <a:buNone/>
              <a:defRPr sz="4800"/>
            </a:lvl4pPr>
            <a:lvl5pPr lvl="4" rtl="0" algn="ctr">
              <a:lnSpc>
                <a:spcPct val="100000"/>
              </a:lnSpc>
              <a:spcBef>
                <a:spcPts val="0"/>
              </a:spcBef>
              <a:spcAft>
                <a:spcPts val="0"/>
              </a:spcAft>
              <a:buClr>
                <a:schemeClr val="accent1"/>
              </a:buClr>
              <a:buSzPts val="3600"/>
              <a:buFont typeface="Arial"/>
              <a:buNone/>
              <a:defRPr sz="4800"/>
            </a:lvl5pPr>
            <a:lvl6pPr lvl="5" rtl="0" algn="ctr">
              <a:lnSpc>
                <a:spcPct val="100000"/>
              </a:lnSpc>
              <a:spcBef>
                <a:spcPts val="0"/>
              </a:spcBef>
              <a:spcAft>
                <a:spcPts val="0"/>
              </a:spcAft>
              <a:buClr>
                <a:schemeClr val="dk2"/>
              </a:buClr>
              <a:buSzPts val="3600"/>
              <a:buNone/>
              <a:defRPr sz="4800"/>
            </a:lvl6pPr>
            <a:lvl7pPr lvl="6" rtl="0" algn="ctr">
              <a:lnSpc>
                <a:spcPct val="100000"/>
              </a:lnSpc>
              <a:spcBef>
                <a:spcPts val="0"/>
              </a:spcBef>
              <a:spcAft>
                <a:spcPts val="0"/>
              </a:spcAft>
              <a:buClr>
                <a:schemeClr val="dk2"/>
              </a:buClr>
              <a:buSzPts val="3600"/>
              <a:buNone/>
              <a:defRPr sz="4800"/>
            </a:lvl7pPr>
            <a:lvl8pPr lvl="7" rtl="0" algn="ctr">
              <a:lnSpc>
                <a:spcPct val="100000"/>
              </a:lnSpc>
              <a:spcBef>
                <a:spcPts val="0"/>
              </a:spcBef>
              <a:spcAft>
                <a:spcPts val="0"/>
              </a:spcAft>
              <a:buClr>
                <a:schemeClr val="dk2"/>
              </a:buClr>
              <a:buSzPts val="3600"/>
              <a:buNone/>
              <a:defRPr sz="4800"/>
            </a:lvl8pPr>
            <a:lvl9pPr lvl="8" rtl="0" algn="ctr">
              <a:lnSpc>
                <a:spcPct val="100000"/>
              </a:lnSpc>
              <a:spcBef>
                <a:spcPts val="0"/>
              </a:spcBef>
              <a:spcAft>
                <a:spcPts val="0"/>
              </a:spcAft>
              <a:buClr>
                <a:schemeClr val="dk2"/>
              </a:buClr>
              <a:buSzPts val="3600"/>
              <a:buNone/>
              <a:defRPr sz="48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185" name="Shape 1185"/>
        <p:cNvGrpSpPr/>
        <p:nvPr/>
      </p:nvGrpSpPr>
      <p:grpSpPr>
        <a:xfrm>
          <a:off x="0" y="0"/>
          <a:ext cx="0" cy="0"/>
          <a:chOff x="0" y="0"/>
          <a:chExt cx="0" cy="0"/>
        </a:xfrm>
      </p:grpSpPr>
      <p:sp>
        <p:nvSpPr>
          <p:cNvPr id="1186" name="Google Shape;1186;p108"/>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87" name="Google Shape;1187;p108"/>
          <p:cNvSpPr txBox="1"/>
          <p:nvPr>
            <p:ph idx="1" type="body"/>
          </p:nvPr>
        </p:nvSpPr>
        <p:spPr>
          <a:xfrm>
            <a:off x="506953" y="1620752"/>
            <a:ext cx="3140100" cy="4323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188" name="Google Shape;1188;p108"/>
          <p:cNvSpPr txBox="1"/>
          <p:nvPr>
            <p:ph idx="2" type="body"/>
          </p:nvPr>
        </p:nvSpPr>
        <p:spPr>
          <a:xfrm>
            <a:off x="506953" y="2052945"/>
            <a:ext cx="3140100" cy="2478300"/>
          </a:xfrm>
          <a:prstGeom prst="rect">
            <a:avLst/>
          </a:prstGeom>
          <a:noFill/>
          <a:ln>
            <a:noFill/>
          </a:ln>
        </p:spPr>
        <p:txBody>
          <a:bodyPr anchorCtr="0" anchor="t" bIns="34275" lIns="68550" spcFirstLastPara="1" rIns="68550"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189" name="Google Shape;1189;p108"/>
          <p:cNvSpPr txBox="1"/>
          <p:nvPr>
            <p:ph idx="3" type="body"/>
          </p:nvPr>
        </p:nvSpPr>
        <p:spPr>
          <a:xfrm>
            <a:off x="3817283" y="1620752"/>
            <a:ext cx="3140100" cy="4323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190" name="Google Shape;1190;p108"/>
          <p:cNvSpPr txBox="1"/>
          <p:nvPr>
            <p:ph idx="4" type="body"/>
          </p:nvPr>
        </p:nvSpPr>
        <p:spPr>
          <a:xfrm>
            <a:off x="3817291" y="2052945"/>
            <a:ext cx="3140100" cy="2478300"/>
          </a:xfrm>
          <a:prstGeom prst="rect">
            <a:avLst/>
          </a:prstGeom>
          <a:noFill/>
          <a:ln>
            <a:noFill/>
          </a:ln>
        </p:spPr>
        <p:txBody>
          <a:bodyPr anchorCtr="0" anchor="t" bIns="34275" lIns="68550" spcFirstLastPara="1" rIns="68550"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191" name="Google Shape;1191;p108"/>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2" name="Google Shape;1192;p108"/>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3" name="Google Shape;1193;p108"/>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194" name="Shape 1194"/>
        <p:cNvGrpSpPr/>
        <p:nvPr/>
      </p:nvGrpSpPr>
      <p:grpSpPr>
        <a:xfrm>
          <a:off x="0" y="0"/>
          <a:ext cx="0" cy="0"/>
          <a:chOff x="0" y="0"/>
          <a:chExt cx="0" cy="0"/>
        </a:xfrm>
      </p:grpSpPr>
      <p:sp>
        <p:nvSpPr>
          <p:cNvPr id="1195" name="Google Shape;1195;p109"/>
          <p:cNvSpPr txBox="1"/>
          <p:nvPr>
            <p:ph type="title"/>
          </p:nvPr>
        </p:nvSpPr>
        <p:spPr>
          <a:xfrm>
            <a:off x="508135" y="457200"/>
            <a:ext cx="64491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6" name="Google Shape;1196;p109"/>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7" name="Google Shape;1197;p109"/>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8" name="Google Shape;1198;p109"/>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199" name="Shape 1199"/>
        <p:cNvGrpSpPr/>
        <p:nvPr/>
      </p:nvGrpSpPr>
      <p:grpSpPr>
        <a:xfrm>
          <a:off x="0" y="0"/>
          <a:ext cx="0" cy="0"/>
          <a:chOff x="0" y="0"/>
          <a:chExt cx="0" cy="0"/>
        </a:xfrm>
      </p:grpSpPr>
      <p:sp>
        <p:nvSpPr>
          <p:cNvPr id="1200" name="Google Shape;1200;p110"/>
          <p:cNvSpPr txBox="1"/>
          <p:nvPr>
            <p:ph type="title"/>
          </p:nvPr>
        </p:nvSpPr>
        <p:spPr>
          <a:xfrm>
            <a:off x="508133" y="1123963"/>
            <a:ext cx="2891700" cy="959100"/>
          </a:xfrm>
          <a:prstGeom prst="rect">
            <a:avLst/>
          </a:prstGeom>
          <a:noFill/>
          <a:ln>
            <a:noFill/>
          </a:ln>
        </p:spPr>
        <p:txBody>
          <a:bodyPr anchorCtr="0" anchor="b" bIns="34275" lIns="68550" spcFirstLastPara="1" rIns="68550"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1" name="Google Shape;1201;p110"/>
          <p:cNvSpPr txBox="1"/>
          <p:nvPr>
            <p:ph idx="1" type="body"/>
          </p:nvPr>
        </p:nvSpPr>
        <p:spPr>
          <a:xfrm>
            <a:off x="3571282" y="386205"/>
            <a:ext cx="3386100" cy="4144800"/>
          </a:xfrm>
          <a:prstGeom prst="rect">
            <a:avLst/>
          </a:prstGeom>
          <a:noFill/>
          <a:ln>
            <a:noFill/>
          </a:ln>
        </p:spPr>
        <p:txBody>
          <a:bodyPr anchorCtr="0" anchor="t" bIns="34275" lIns="68550" spcFirstLastPara="1" rIns="68550"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202" name="Google Shape;1202;p110"/>
          <p:cNvSpPr txBox="1"/>
          <p:nvPr>
            <p:ph idx="2" type="body"/>
          </p:nvPr>
        </p:nvSpPr>
        <p:spPr>
          <a:xfrm>
            <a:off x="508133" y="2082814"/>
            <a:ext cx="2891700" cy="19383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900"/>
              <a:buNone/>
              <a:defRPr sz="1100"/>
            </a:lvl1pPr>
            <a:lvl2pPr indent="-228600" lvl="1" marL="914400" rtl="0" algn="l">
              <a:lnSpc>
                <a:spcPct val="100000"/>
              </a:lnSpc>
              <a:spcBef>
                <a:spcPts val="800"/>
              </a:spcBef>
              <a:spcAft>
                <a:spcPts val="0"/>
              </a:spcAft>
              <a:buSzPts val="9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700"/>
              <a:buNone/>
              <a:defRPr sz="800"/>
            </a:lvl4pPr>
            <a:lvl5pPr indent="-228600" lvl="4" marL="2286000" rtl="0" algn="l">
              <a:lnSpc>
                <a:spcPct val="100000"/>
              </a:lnSpc>
              <a:spcBef>
                <a:spcPts val="800"/>
              </a:spcBef>
              <a:spcAft>
                <a:spcPts val="0"/>
              </a:spcAft>
              <a:buSzPts val="700"/>
              <a:buNone/>
              <a:defRPr sz="800"/>
            </a:lvl5pPr>
            <a:lvl6pPr indent="-228600" lvl="5" marL="2743200" rtl="0" algn="l">
              <a:lnSpc>
                <a:spcPct val="100000"/>
              </a:lnSpc>
              <a:spcBef>
                <a:spcPts val="800"/>
              </a:spcBef>
              <a:spcAft>
                <a:spcPts val="0"/>
              </a:spcAft>
              <a:buSzPts val="700"/>
              <a:buNone/>
              <a:defRPr sz="800"/>
            </a:lvl6pPr>
            <a:lvl7pPr indent="-228600" lvl="6" marL="3200400" rtl="0" algn="l">
              <a:lnSpc>
                <a:spcPct val="100000"/>
              </a:lnSpc>
              <a:spcBef>
                <a:spcPts val="800"/>
              </a:spcBef>
              <a:spcAft>
                <a:spcPts val="0"/>
              </a:spcAft>
              <a:buSzPts val="700"/>
              <a:buNone/>
              <a:defRPr sz="800"/>
            </a:lvl7pPr>
            <a:lvl8pPr indent="-228600" lvl="7" marL="3657600" rtl="0" algn="l">
              <a:lnSpc>
                <a:spcPct val="100000"/>
              </a:lnSpc>
              <a:spcBef>
                <a:spcPts val="800"/>
              </a:spcBef>
              <a:spcAft>
                <a:spcPts val="0"/>
              </a:spcAft>
              <a:buSzPts val="700"/>
              <a:buNone/>
              <a:defRPr sz="800"/>
            </a:lvl8pPr>
            <a:lvl9pPr indent="-228600" lvl="8" marL="4114800" rtl="0" algn="l">
              <a:lnSpc>
                <a:spcPct val="100000"/>
              </a:lnSpc>
              <a:spcBef>
                <a:spcPts val="800"/>
              </a:spcBef>
              <a:spcAft>
                <a:spcPts val="0"/>
              </a:spcAft>
              <a:buSzPts val="700"/>
              <a:buNone/>
              <a:defRPr sz="800"/>
            </a:lvl9pPr>
          </a:lstStyle>
          <a:p/>
        </p:txBody>
      </p:sp>
      <p:sp>
        <p:nvSpPr>
          <p:cNvPr id="1203" name="Google Shape;1203;p110"/>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4" name="Google Shape;1204;p110"/>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5" name="Google Shape;1205;p110"/>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206" name="Shape 1206"/>
        <p:cNvGrpSpPr/>
        <p:nvPr/>
      </p:nvGrpSpPr>
      <p:grpSpPr>
        <a:xfrm>
          <a:off x="0" y="0"/>
          <a:ext cx="0" cy="0"/>
          <a:chOff x="0" y="0"/>
          <a:chExt cx="0" cy="0"/>
        </a:xfrm>
      </p:grpSpPr>
      <p:sp>
        <p:nvSpPr>
          <p:cNvPr id="1207" name="Google Shape;1207;p111"/>
          <p:cNvSpPr txBox="1"/>
          <p:nvPr>
            <p:ph type="title"/>
          </p:nvPr>
        </p:nvSpPr>
        <p:spPr>
          <a:xfrm>
            <a:off x="508135" y="3600460"/>
            <a:ext cx="6449100" cy="425100"/>
          </a:xfrm>
          <a:prstGeom prst="rect">
            <a:avLst/>
          </a:prstGeom>
          <a:noFill/>
          <a:ln>
            <a:noFill/>
          </a:ln>
        </p:spPr>
        <p:txBody>
          <a:bodyPr anchorCtr="0" anchor="b" bIns="34275" lIns="68550" spcFirstLastPara="1" rIns="68550"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8" name="Google Shape;1208;p111"/>
          <p:cNvSpPr/>
          <p:nvPr>
            <p:ph idx="2" type="pic"/>
          </p:nvPr>
        </p:nvSpPr>
        <p:spPr>
          <a:xfrm>
            <a:off x="508135" y="457216"/>
            <a:ext cx="6449100" cy="2884200"/>
          </a:xfrm>
          <a:prstGeom prst="rect">
            <a:avLst/>
          </a:prstGeom>
          <a:noFill/>
          <a:ln>
            <a:noFill/>
          </a:ln>
        </p:spPr>
      </p:sp>
      <p:sp>
        <p:nvSpPr>
          <p:cNvPr id="1209" name="Google Shape;1209;p111"/>
          <p:cNvSpPr txBox="1"/>
          <p:nvPr>
            <p:ph idx="1" type="body"/>
          </p:nvPr>
        </p:nvSpPr>
        <p:spPr>
          <a:xfrm>
            <a:off x="508135" y="4025504"/>
            <a:ext cx="6449100" cy="50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7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1210" name="Google Shape;1210;p111"/>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1" name="Google Shape;1211;p111"/>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2" name="Google Shape;1212;p111"/>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213" name="Shape 1213"/>
        <p:cNvGrpSpPr/>
        <p:nvPr/>
      </p:nvGrpSpPr>
      <p:grpSpPr>
        <a:xfrm>
          <a:off x="0" y="0"/>
          <a:ext cx="0" cy="0"/>
          <a:chOff x="0" y="0"/>
          <a:chExt cx="0" cy="0"/>
        </a:xfrm>
      </p:grpSpPr>
      <p:sp>
        <p:nvSpPr>
          <p:cNvPr id="1214" name="Google Shape;1214;p112"/>
          <p:cNvSpPr txBox="1"/>
          <p:nvPr>
            <p:ph type="title"/>
          </p:nvPr>
        </p:nvSpPr>
        <p:spPr>
          <a:xfrm>
            <a:off x="508135" y="457200"/>
            <a:ext cx="6449100" cy="25527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5" name="Google Shape;1215;p112"/>
          <p:cNvSpPr txBox="1"/>
          <p:nvPr>
            <p:ph idx="1" type="body"/>
          </p:nvPr>
        </p:nvSpPr>
        <p:spPr>
          <a:xfrm>
            <a:off x="508135" y="3352810"/>
            <a:ext cx="6449100" cy="1178400"/>
          </a:xfrm>
          <a:prstGeom prst="rect">
            <a:avLst/>
          </a:prstGeom>
          <a:noFill/>
          <a:ln>
            <a:noFill/>
          </a:ln>
        </p:spPr>
        <p:txBody>
          <a:bodyPr anchorCtr="0" anchor="ctr"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216" name="Google Shape;1216;p112"/>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7" name="Google Shape;1217;p112"/>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8" name="Google Shape;1218;p112"/>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219" name="Shape 1219"/>
        <p:cNvGrpSpPr/>
        <p:nvPr/>
      </p:nvGrpSpPr>
      <p:grpSpPr>
        <a:xfrm>
          <a:off x="0" y="0"/>
          <a:ext cx="0" cy="0"/>
          <a:chOff x="0" y="0"/>
          <a:chExt cx="0" cy="0"/>
        </a:xfrm>
      </p:grpSpPr>
      <p:sp>
        <p:nvSpPr>
          <p:cNvPr id="1220" name="Google Shape;1220;p113"/>
          <p:cNvSpPr txBox="1"/>
          <p:nvPr/>
        </p:nvSpPr>
        <p:spPr>
          <a:xfrm>
            <a:off x="406006" y="592931"/>
            <a:ext cx="458400" cy="4380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221" name="Google Shape;1221;p113"/>
          <p:cNvSpPr txBox="1"/>
          <p:nvPr/>
        </p:nvSpPr>
        <p:spPr>
          <a:xfrm>
            <a:off x="6671072" y="2164556"/>
            <a:ext cx="457200" cy="4395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222" name="Google Shape;1222;p113"/>
          <p:cNvSpPr txBox="1"/>
          <p:nvPr>
            <p:ph type="title"/>
          </p:nvPr>
        </p:nvSpPr>
        <p:spPr>
          <a:xfrm>
            <a:off x="698689" y="457200"/>
            <a:ext cx="6072000" cy="22668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3" name="Google Shape;1223;p113"/>
          <p:cNvSpPr txBox="1"/>
          <p:nvPr>
            <p:ph idx="1" type="body"/>
          </p:nvPr>
        </p:nvSpPr>
        <p:spPr>
          <a:xfrm>
            <a:off x="508135" y="3352810"/>
            <a:ext cx="6449100" cy="1178400"/>
          </a:xfrm>
          <a:prstGeom prst="rect">
            <a:avLst/>
          </a:prstGeom>
          <a:noFill/>
          <a:ln>
            <a:noFill/>
          </a:ln>
        </p:spPr>
        <p:txBody>
          <a:bodyPr anchorCtr="0" anchor="ctr"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224" name="Google Shape;1224;p113"/>
          <p:cNvSpPr txBox="1"/>
          <p:nvPr>
            <p:ph idx="2" type="body"/>
          </p:nvPr>
        </p:nvSpPr>
        <p:spPr>
          <a:xfrm>
            <a:off x="1024882" y="2724150"/>
            <a:ext cx="5419800" cy="285900"/>
          </a:xfrm>
          <a:prstGeom prst="rect">
            <a:avLst/>
          </a:prstGeom>
          <a:noFill/>
          <a:ln>
            <a:noFill/>
          </a:ln>
        </p:spPr>
        <p:txBody>
          <a:bodyPr anchorCtr="0" anchor="ctr" bIns="34275" lIns="68550" spcFirstLastPara="1" rIns="68550"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225" name="Google Shape;1225;p113"/>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6" name="Google Shape;1226;p113"/>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7" name="Google Shape;1227;p113"/>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228" name="Shape 1228"/>
        <p:cNvGrpSpPr/>
        <p:nvPr/>
      </p:nvGrpSpPr>
      <p:grpSpPr>
        <a:xfrm>
          <a:off x="0" y="0"/>
          <a:ext cx="0" cy="0"/>
          <a:chOff x="0" y="0"/>
          <a:chExt cx="0" cy="0"/>
        </a:xfrm>
      </p:grpSpPr>
      <p:sp>
        <p:nvSpPr>
          <p:cNvPr id="1229" name="Google Shape;1229;p114"/>
          <p:cNvSpPr txBox="1"/>
          <p:nvPr>
            <p:ph type="title"/>
          </p:nvPr>
        </p:nvSpPr>
        <p:spPr>
          <a:xfrm>
            <a:off x="508135" y="1448993"/>
            <a:ext cx="6449100" cy="1946700"/>
          </a:xfrm>
          <a:prstGeom prst="rect">
            <a:avLst/>
          </a:prstGeom>
          <a:noFill/>
          <a:ln>
            <a:noFill/>
          </a:ln>
        </p:spPr>
        <p:txBody>
          <a:bodyPr anchorCtr="0" anchor="b"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0" name="Google Shape;1230;p114"/>
          <p:cNvSpPr txBox="1"/>
          <p:nvPr>
            <p:ph idx="1" type="body"/>
          </p:nvPr>
        </p:nvSpPr>
        <p:spPr>
          <a:xfrm>
            <a:off x="508135" y="3395596"/>
            <a:ext cx="6449100" cy="113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231" name="Google Shape;1231;p114"/>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2" name="Google Shape;1232;p114"/>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3" name="Google Shape;1233;p114"/>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234" name="Shape 1234"/>
        <p:cNvGrpSpPr/>
        <p:nvPr/>
      </p:nvGrpSpPr>
      <p:grpSpPr>
        <a:xfrm>
          <a:off x="0" y="0"/>
          <a:ext cx="0" cy="0"/>
          <a:chOff x="0" y="0"/>
          <a:chExt cx="0" cy="0"/>
        </a:xfrm>
      </p:grpSpPr>
      <p:sp>
        <p:nvSpPr>
          <p:cNvPr id="1235" name="Google Shape;1235;p115"/>
          <p:cNvSpPr txBox="1"/>
          <p:nvPr/>
        </p:nvSpPr>
        <p:spPr>
          <a:xfrm>
            <a:off x="406006" y="592931"/>
            <a:ext cx="458400" cy="4380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236" name="Google Shape;1236;p115"/>
          <p:cNvSpPr txBox="1"/>
          <p:nvPr/>
        </p:nvSpPr>
        <p:spPr>
          <a:xfrm>
            <a:off x="6671072" y="2164556"/>
            <a:ext cx="457200" cy="4395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237" name="Google Shape;1237;p115"/>
          <p:cNvSpPr txBox="1"/>
          <p:nvPr>
            <p:ph type="title"/>
          </p:nvPr>
        </p:nvSpPr>
        <p:spPr>
          <a:xfrm>
            <a:off x="698689" y="457200"/>
            <a:ext cx="6072000" cy="22668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8" name="Google Shape;1238;p115"/>
          <p:cNvSpPr txBox="1"/>
          <p:nvPr>
            <p:ph idx="1" type="body"/>
          </p:nvPr>
        </p:nvSpPr>
        <p:spPr>
          <a:xfrm>
            <a:off x="508135" y="3395596"/>
            <a:ext cx="6449100" cy="113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239" name="Google Shape;1239;p115"/>
          <p:cNvSpPr txBox="1"/>
          <p:nvPr>
            <p:ph idx="2" type="body"/>
          </p:nvPr>
        </p:nvSpPr>
        <p:spPr>
          <a:xfrm>
            <a:off x="508139" y="3009900"/>
            <a:ext cx="6449100" cy="3858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240" name="Google Shape;1240;p115"/>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1" name="Google Shape;1241;p115"/>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2" name="Google Shape;1242;p115"/>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243" name="Shape 1243"/>
        <p:cNvGrpSpPr/>
        <p:nvPr/>
      </p:nvGrpSpPr>
      <p:grpSpPr>
        <a:xfrm>
          <a:off x="0" y="0"/>
          <a:ext cx="0" cy="0"/>
          <a:chOff x="0" y="0"/>
          <a:chExt cx="0" cy="0"/>
        </a:xfrm>
      </p:grpSpPr>
      <p:sp>
        <p:nvSpPr>
          <p:cNvPr id="1244" name="Google Shape;1244;p116"/>
          <p:cNvSpPr txBox="1"/>
          <p:nvPr>
            <p:ph type="title"/>
          </p:nvPr>
        </p:nvSpPr>
        <p:spPr>
          <a:xfrm>
            <a:off x="514484" y="457200"/>
            <a:ext cx="6442800" cy="22668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5" name="Google Shape;1245;p116"/>
          <p:cNvSpPr txBox="1"/>
          <p:nvPr>
            <p:ph idx="1" type="body"/>
          </p:nvPr>
        </p:nvSpPr>
        <p:spPr>
          <a:xfrm>
            <a:off x="508135" y="3395596"/>
            <a:ext cx="6449100" cy="113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246" name="Google Shape;1246;p116"/>
          <p:cNvSpPr txBox="1"/>
          <p:nvPr>
            <p:ph idx="2" type="body"/>
          </p:nvPr>
        </p:nvSpPr>
        <p:spPr>
          <a:xfrm>
            <a:off x="508139" y="3009900"/>
            <a:ext cx="6449100" cy="3858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247" name="Google Shape;1247;p116"/>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8" name="Google Shape;1248;p116"/>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9" name="Google Shape;1249;p116"/>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250" name="Shape 1250"/>
        <p:cNvGrpSpPr/>
        <p:nvPr/>
      </p:nvGrpSpPr>
      <p:grpSpPr>
        <a:xfrm>
          <a:off x="0" y="0"/>
          <a:ext cx="0" cy="0"/>
          <a:chOff x="0" y="0"/>
          <a:chExt cx="0" cy="0"/>
        </a:xfrm>
      </p:grpSpPr>
      <p:sp>
        <p:nvSpPr>
          <p:cNvPr id="1251" name="Google Shape;1251;p117"/>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2" name="Google Shape;1252;p117"/>
          <p:cNvSpPr txBox="1"/>
          <p:nvPr>
            <p:ph idx="1" type="body"/>
          </p:nvPr>
        </p:nvSpPr>
        <p:spPr>
          <a:xfrm rot="5400000">
            <a:off x="2276973" y="-148209"/>
            <a:ext cx="2911200" cy="64485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253" name="Google Shape;1253;p117"/>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4" name="Google Shape;1254;p117"/>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5" name="Google Shape;1255;p117"/>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256" name="Shape 1256"/>
        <p:cNvGrpSpPr/>
        <p:nvPr/>
      </p:nvGrpSpPr>
      <p:grpSpPr>
        <a:xfrm>
          <a:off x="0" y="0"/>
          <a:ext cx="0" cy="0"/>
          <a:chOff x="0" y="0"/>
          <a:chExt cx="0" cy="0"/>
        </a:xfrm>
      </p:grpSpPr>
      <p:sp>
        <p:nvSpPr>
          <p:cNvPr id="1257" name="Google Shape;1257;p118"/>
          <p:cNvSpPr txBox="1"/>
          <p:nvPr>
            <p:ph type="title"/>
          </p:nvPr>
        </p:nvSpPr>
        <p:spPr>
          <a:xfrm rot="5400000">
            <a:off x="4497480" y="1937260"/>
            <a:ext cx="3938700" cy="9786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8" name="Google Shape;1258;p118"/>
          <p:cNvSpPr txBox="1"/>
          <p:nvPr>
            <p:ph idx="1" type="body"/>
          </p:nvPr>
        </p:nvSpPr>
        <p:spPr>
          <a:xfrm rot="5400000">
            <a:off x="1187026" y="-221690"/>
            <a:ext cx="3938700" cy="52965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259" name="Google Shape;1259;p118"/>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0" name="Google Shape;1260;p118"/>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1" name="Google Shape;1261;p118"/>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268" name="Shape 1268"/>
        <p:cNvGrpSpPr/>
        <p:nvPr/>
      </p:nvGrpSpPr>
      <p:grpSpPr>
        <a:xfrm>
          <a:off x="0" y="0"/>
          <a:ext cx="0" cy="0"/>
          <a:chOff x="0" y="0"/>
          <a:chExt cx="0" cy="0"/>
        </a:xfrm>
      </p:grpSpPr>
      <p:sp>
        <p:nvSpPr>
          <p:cNvPr id="1269" name="Google Shape;1269;p1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0" name="Google Shape;1270;p1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71" name="Google Shape;1271;p1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2" name="Google Shape;1272;p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3" name="Google Shape;1273;p1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1274" name="Shape 1274"/>
        <p:cNvGrpSpPr/>
        <p:nvPr/>
      </p:nvGrpSpPr>
      <p:grpSpPr>
        <a:xfrm>
          <a:off x="0" y="0"/>
          <a:ext cx="0" cy="0"/>
          <a:chOff x="0" y="0"/>
          <a:chExt cx="0" cy="0"/>
        </a:xfrm>
      </p:grpSpPr>
      <p:sp>
        <p:nvSpPr>
          <p:cNvPr id="1275" name="Google Shape;1275;p12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6" name="Google Shape;1276;p121"/>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77" name="Google Shape;1277;p1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8" name="Google Shape;1278;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9" name="Google Shape;1279;p1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280" name="Shape 1280"/>
        <p:cNvGrpSpPr/>
        <p:nvPr/>
      </p:nvGrpSpPr>
      <p:grpSpPr>
        <a:xfrm>
          <a:off x="0" y="0"/>
          <a:ext cx="0" cy="0"/>
          <a:chOff x="0" y="0"/>
          <a:chExt cx="0" cy="0"/>
        </a:xfrm>
      </p:grpSpPr>
      <p:sp>
        <p:nvSpPr>
          <p:cNvPr id="1281" name="Google Shape;1281;p122"/>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2" name="Google Shape;1282;p122"/>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283" name="Google Shape;1283;p1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4" name="Google Shape;1284;p1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5" name="Google Shape;1285;p1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1286" name="Shape 1286"/>
        <p:cNvGrpSpPr/>
        <p:nvPr/>
      </p:nvGrpSpPr>
      <p:grpSpPr>
        <a:xfrm>
          <a:off x="0" y="0"/>
          <a:ext cx="0" cy="0"/>
          <a:chOff x="0" y="0"/>
          <a:chExt cx="0" cy="0"/>
        </a:xfrm>
      </p:grpSpPr>
      <p:sp>
        <p:nvSpPr>
          <p:cNvPr id="1287" name="Google Shape;1287;p1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8" name="Google Shape;1288;p12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89" name="Google Shape;1289;p12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90" name="Google Shape;1290;p1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1" name="Google Shape;1291;p1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2" name="Google Shape;1292;p1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293" name="Shape 1293"/>
        <p:cNvGrpSpPr/>
        <p:nvPr/>
      </p:nvGrpSpPr>
      <p:grpSpPr>
        <a:xfrm>
          <a:off x="0" y="0"/>
          <a:ext cx="0" cy="0"/>
          <a:chOff x="0" y="0"/>
          <a:chExt cx="0" cy="0"/>
        </a:xfrm>
      </p:grpSpPr>
      <p:sp>
        <p:nvSpPr>
          <p:cNvPr id="1294" name="Google Shape;1294;p12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5" name="Google Shape;1295;p12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96" name="Google Shape;1296;p12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97" name="Google Shape;1297;p12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98" name="Google Shape;1298;p12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99" name="Google Shape;1299;p1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0" name="Google Shape;1300;p1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1" name="Google Shape;1301;p1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302" name="Shape 1302"/>
        <p:cNvGrpSpPr/>
        <p:nvPr/>
      </p:nvGrpSpPr>
      <p:grpSpPr>
        <a:xfrm>
          <a:off x="0" y="0"/>
          <a:ext cx="0" cy="0"/>
          <a:chOff x="0" y="0"/>
          <a:chExt cx="0" cy="0"/>
        </a:xfrm>
      </p:grpSpPr>
      <p:sp>
        <p:nvSpPr>
          <p:cNvPr id="1303" name="Google Shape;1303;p1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4" name="Google Shape;1304;p1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5" name="Google Shape;1305;p1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6" name="Google Shape;1306;p1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307" name="Shape 1307"/>
        <p:cNvGrpSpPr/>
        <p:nvPr/>
      </p:nvGrpSpPr>
      <p:grpSpPr>
        <a:xfrm>
          <a:off x="0" y="0"/>
          <a:ext cx="0" cy="0"/>
          <a:chOff x="0" y="0"/>
          <a:chExt cx="0" cy="0"/>
        </a:xfrm>
      </p:grpSpPr>
      <p:sp>
        <p:nvSpPr>
          <p:cNvPr id="1308" name="Google Shape;1308;p1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9" name="Google Shape;1309;p1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0" name="Google Shape;1310;p1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311" name="Shape 1311"/>
        <p:cNvGrpSpPr/>
        <p:nvPr/>
      </p:nvGrpSpPr>
      <p:grpSpPr>
        <a:xfrm>
          <a:off x="0" y="0"/>
          <a:ext cx="0" cy="0"/>
          <a:chOff x="0" y="0"/>
          <a:chExt cx="0" cy="0"/>
        </a:xfrm>
      </p:grpSpPr>
      <p:sp>
        <p:nvSpPr>
          <p:cNvPr id="1312" name="Google Shape;1312;p1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3" name="Google Shape;1313;p1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14" name="Google Shape;1314;p1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15" name="Google Shape;1315;p1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6" name="Google Shape;1316;p1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7" name="Google Shape;1317;p1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type="obj">
  <p:cSld name="OBJECT">
    <p:spTree>
      <p:nvGrpSpPr>
        <p:cNvPr id="82" name="Shape 82"/>
        <p:cNvGrpSpPr/>
        <p:nvPr/>
      </p:nvGrpSpPr>
      <p:grpSpPr>
        <a:xfrm>
          <a:off x="0" y="0"/>
          <a:ext cx="0" cy="0"/>
          <a:chOff x="0" y="0"/>
          <a:chExt cx="0" cy="0"/>
        </a:xfrm>
      </p:grpSpPr>
      <p:sp>
        <p:nvSpPr>
          <p:cNvPr id="83" name="Google Shape;83;p13"/>
          <p:cNvSpPr txBox="1"/>
          <p:nvPr>
            <p:ph type="title"/>
          </p:nvPr>
        </p:nvSpPr>
        <p:spPr>
          <a:xfrm>
            <a:off x="685800" y="463550"/>
            <a:ext cx="7772400" cy="1197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SzPts val="1400"/>
              <a:buNone/>
              <a:defRPr/>
            </a:lvl1pPr>
            <a:lvl2pPr lvl="1" rtl="0" algn="ctr">
              <a:lnSpc>
                <a:spcPct val="90000"/>
              </a:lnSpc>
              <a:spcBef>
                <a:spcPts val="0"/>
              </a:spcBef>
              <a:spcAft>
                <a:spcPts val="0"/>
              </a:spcAft>
              <a:buSzPts val="1400"/>
              <a:buNone/>
              <a:defRPr/>
            </a:lvl2pPr>
            <a:lvl3pPr lvl="2" rtl="0" algn="ctr">
              <a:lnSpc>
                <a:spcPct val="90000"/>
              </a:lnSpc>
              <a:spcBef>
                <a:spcPts val="0"/>
              </a:spcBef>
              <a:spcAft>
                <a:spcPts val="0"/>
              </a:spcAft>
              <a:buSzPts val="1400"/>
              <a:buNone/>
              <a:defRPr/>
            </a:lvl3pPr>
            <a:lvl4pPr lvl="3" rtl="0" algn="ctr">
              <a:lnSpc>
                <a:spcPct val="90000"/>
              </a:lnSpc>
              <a:spcBef>
                <a:spcPts val="0"/>
              </a:spcBef>
              <a:spcAft>
                <a:spcPts val="0"/>
              </a:spcAft>
              <a:buSzPts val="1400"/>
              <a:buNone/>
              <a:defRPr/>
            </a:lvl4pPr>
            <a:lvl5pPr lvl="4" rtl="0" algn="ctr">
              <a:lnSpc>
                <a:spcPct val="90000"/>
              </a:lnSpc>
              <a:spcBef>
                <a:spcPts val="0"/>
              </a:spcBef>
              <a:spcAft>
                <a:spcPts val="0"/>
              </a:spcAft>
              <a:buSzPts val="1400"/>
              <a:buNone/>
              <a:defRPr/>
            </a:lvl5pPr>
            <a:lvl6pPr lvl="5" rtl="0" algn="ctr">
              <a:lnSpc>
                <a:spcPct val="90000"/>
              </a:lnSpc>
              <a:spcBef>
                <a:spcPts val="0"/>
              </a:spcBef>
              <a:spcAft>
                <a:spcPts val="0"/>
              </a:spcAft>
              <a:buSzPts val="1400"/>
              <a:buNone/>
              <a:defRPr/>
            </a:lvl6pPr>
            <a:lvl7pPr lvl="6" rtl="0" algn="ctr">
              <a:lnSpc>
                <a:spcPct val="90000"/>
              </a:lnSpc>
              <a:spcBef>
                <a:spcPts val="0"/>
              </a:spcBef>
              <a:spcAft>
                <a:spcPts val="0"/>
              </a:spcAft>
              <a:buSzPts val="1400"/>
              <a:buNone/>
              <a:defRPr/>
            </a:lvl7pPr>
            <a:lvl8pPr lvl="7" rtl="0" algn="ctr">
              <a:lnSpc>
                <a:spcPct val="90000"/>
              </a:lnSpc>
              <a:spcBef>
                <a:spcPts val="0"/>
              </a:spcBef>
              <a:spcAft>
                <a:spcPts val="0"/>
              </a:spcAft>
              <a:buSzPts val="1400"/>
              <a:buNone/>
              <a:defRPr/>
            </a:lvl8pPr>
            <a:lvl9pPr lvl="8" rtl="0" algn="ctr">
              <a:lnSpc>
                <a:spcPct val="90000"/>
              </a:lnSpc>
              <a:spcBef>
                <a:spcPts val="0"/>
              </a:spcBef>
              <a:spcAft>
                <a:spcPts val="0"/>
              </a:spcAft>
              <a:buSzPts val="1400"/>
              <a:buNone/>
              <a:defRPr/>
            </a:lvl9pPr>
          </a:lstStyle>
          <a:p/>
        </p:txBody>
      </p:sp>
      <p:sp>
        <p:nvSpPr>
          <p:cNvPr id="84" name="Google Shape;84;p13"/>
          <p:cNvSpPr txBox="1"/>
          <p:nvPr>
            <p:ph idx="1" type="body"/>
          </p:nvPr>
        </p:nvSpPr>
        <p:spPr>
          <a:xfrm>
            <a:off x="685800" y="1774825"/>
            <a:ext cx="7772400" cy="2568600"/>
          </a:xfrm>
          <a:prstGeom prst="rect">
            <a:avLst/>
          </a:prstGeom>
          <a:noFill/>
          <a:ln>
            <a:noFill/>
          </a:ln>
        </p:spPr>
        <p:txBody>
          <a:bodyPr anchorCtr="0" anchor="t" bIns="45700" lIns="91425" spcFirstLastPara="1" rIns="91425" wrap="square" tIns="45700">
            <a:normAutofit/>
          </a:bodyPr>
          <a:lstStyle>
            <a:lvl1pPr indent="-342900" lvl="0" marL="457200" rtl="0" algn="l">
              <a:lnSpc>
                <a:spcPct val="120000"/>
              </a:lnSpc>
              <a:spcBef>
                <a:spcPts val="750"/>
              </a:spcBef>
              <a:spcAft>
                <a:spcPts val="0"/>
              </a:spcAft>
              <a:buSzPts val="1800"/>
              <a:buChar char="•"/>
              <a:defRPr/>
            </a:lvl1pPr>
            <a:lvl2pPr indent="-342900" lvl="1" marL="914400" rtl="0" algn="l">
              <a:lnSpc>
                <a:spcPct val="120000"/>
              </a:lnSpc>
              <a:spcBef>
                <a:spcPts val="375"/>
              </a:spcBef>
              <a:spcAft>
                <a:spcPts val="0"/>
              </a:spcAft>
              <a:buSzPts val="1800"/>
              <a:buChar char="•"/>
              <a:defRPr/>
            </a:lvl2pPr>
            <a:lvl3pPr indent="-342900" lvl="2" marL="1371600" rtl="0" algn="l">
              <a:lnSpc>
                <a:spcPct val="120000"/>
              </a:lnSpc>
              <a:spcBef>
                <a:spcPts val="375"/>
              </a:spcBef>
              <a:spcAft>
                <a:spcPts val="0"/>
              </a:spcAft>
              <a:buSzPts val="1800"/>
              <a:buChar char="•"/>
              <a:defRPr/>
            </a:lvl3pPr>
            <a:lvl4pPr indent="-342900" lvl="3" marL="1828800" rtl="0" algn="l">
              <a:lnSpc>
                <a:spcPct val="120000"/>
              </a:lnSpc>
              <a:spcBef>
                <a:spcPts val="375"/>
              </a:spcBef>
              <a:spcAft>
                <a:spcPts val="0"/>
              </a:spcAft>
              <a:buSzPts val="1800"/>
              <a:buChar char="•"/>
              <a:defRPr/>
            </a:lvl4pPr>
            <a:lvl5pPr indent="-342900" lvl="4" marL="2286000" rtl="0" algn="l">
              <a:lnSpc>
                <a:spcPct val="120000"/>
              </a:lnSpc>
              <a:spcBef>
                <a:spcPts val="375"/>
              </a:spcBef>
              <a:spcAft>
                <a:spcPts val="0"/>
              </a:spcAft>
              <a:buSzPts val="1800"/>
              <a:buChar char="•"/>
              <a:defRPr/>
            </a:lvl5pPr>
            <a:lvl6pPr indent="-342900" lvl="5" marL="2743200" rtl="0" algn="l">
              <a:lnSpc>
                <a:spcPct val="120000"/>
              </a:lnSpc>
              <a:spcBef>
                <a:spcPts val="375"/>
              </a:spcBef>
              <a:spcAft>
                <a:spcPts val="0"/>
              </a:spcAft>
              <a:buSzPts val="1800"/>
              <a:buChar char="•"/>
              <a:defRPr/>
            </a:lvl6pPr>
            <a:lvl7pPr indent="-342900" lvl="6" marL="3200400" rtl="0" algn="l">
              <a:lnSpc>
                <a:spcPct val="120000"/>
              </a:lnSpc>
              <a:spcBef>
                <a:spcPts val="375"/>
              </a:spcBef>
              <a:spcAft>
                <a:spcPts val="0"/>
              </a:spcAft>
              <a:buSzPts val="1800"/>
              <a:buChar char="•"/>
              <a:defRPr/>
            </a:lvl7pPr>
            <a:lvl8pPr indent="-342900" lvl="7" marL="3657600" rtl="0" algn="l">
              <a:lnSpc>
                <a:spcPct val="120000"/>
              </a:lnSpc>
              <a:spcBef>
                <a:spcPts val="375"/>
              </a:spcBef>
              <a:spcAft>
                <a:spcPts val="0"/>
              </a:spcAft>
              <a:buSzPts val="1800"/>
              <a:buChar char="•"/>
              <a:defRPr/>
            </a:lvl8pPr>
            <a:lvl9pPr indent="-342900" lvl="8" marL="4114800" rtl="0" algn="l">
              <a:lnSpc>
                <a:spcPct val="120000"/>
              </a:lnSpc>
              <a:spcBef>
                <a:spcPts val="375"/>
              </a:spcBef>
              <a:spcAft>
                <a:spcPts val="0"/>
              </a:spcAft>
              <a:buSzPts val="1800"/>
              <a:buChar char="•"/>
              <a:defRPr/>
            </a:lvl9pPr>
          </a:lstStyle>
          <a:p/>
        </p:txBody>
      </p:sp>
      <p:sp>
        <p:nvSpPr>
          <p:cNvPr id="85" name="Google Shape;85;p13"/>
          <p:cNvSpPr txBox="1"/>
          <p:nvPr>
            <p:ph idx="10" type="dt"/>
          </p:nvPr>
        </p:nvSpPr>
        <p:spPr>
          <a:xfrm>
            <a:off x="5759450" y="4413250"/>
            <a:ext cx="2057400" cy="2730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7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3"/>
          <p:cNvSpPr txBox="1"/>
          <p:nvPr>
            <p:ph idx="11" type="ftr"/>
          </p:nvPr>
        </p:nvSpPr>
        <p:spPr>
          <a:xfrm>
            <a:off x="685800" y="4413250"/>
            <a:ext cx="5003700" cy="273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7" name="Google Shape;87;p13"/>
          <p:cNvSpPr txBox="1"/>
          <p:nvPr>
            <p:ph idx="12" type="sldNum"/>
          </p:nvPr>
        </p:nvSpPr>
        <p:spPr>
          <a:xfrm>
            <a:off x="7885112" y="4413250"/>
            <a:ext cx="573000" cy="273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chemeClr val="dk1"/>
              </a:buClr>
              <a:buSzPts val="700"/>
              <a:buFont typeface="Twentieth Century"/>
              <a:buNone/>
              <a:defRPr b="0" i="0" sz="700" u="none" cap="none" strike="noStrike">
                <a:solidFill>
                  <a:schemeClr val="dk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318" name="Shape 1318"/>
        <p:cNvGrpSpPr/>
        <p:nvPr/>
      </p:nvGrpSpPr>
      <p:grpSpPr>
        <a:xfrm>
          <a:off x="0" y="0"/>
          <a:ext cx="0" cy="0"/>
          <a:chOff x="0" y="0"/>
          <a:chExt cx="0" cy="0"/>
        </a:xfrm>
      </p:grpSpPr>
      <p:sp>
        <p:nvSpPr>
          <p:cNvPr id="1319" name="Google Shape;1319;p12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0" name="Google Shape;1320;p128"/>
          <p:cNvSpPr/>
          <p:nvPr>
            <p:ph idx="2" type="pic"/>
          </p:nvPr>
        </p:nvSpPr>
        <p:spPr>
          <a:xfrm>
            <a:off x="3887391" y="740569"/>
            <a:ext cx="4629300" cy="3655200"/>
          </a:xfrm>
          <a:prstGeom prst="rect">
            <a:avLst/>
          </a:prstGeom>
          <a:noFill/>
          <a:ln>
            <a:noFill/>
          </a:ln>
        </p:spPr>
      </p:sp>
      <p:sp>
        <p:nvSpPr>
          <p:cNvPr id="1321" name="Google Shape;1321;p12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22" name="Google Shape;1322;p1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3" name="Google Shape;1323;p1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4" name="Google Shape;1324;p1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1325" name="Shape 1325"/>
        <p:cNvGrpSpPr/>
        <p:nvPr/>
      </p:nvGrpSpPr>
      <p:grpSpPr>
        <a:xfrm>
          <a:off x="0" y="0"/>
          <a:ext cx="0" cy="0"/>
          <a:chOff x="0" y="0"/>
          <a:chExt cx="0" cy="0"/>
        </a:xfrm>
      </p:grpSpPr>
      <p:sp>
        <p:nvSpPr>
          <p:cNvPr id="1326" name="Google Shape;1326;p1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7" name="Google Shape;1327;p12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28" name="Google Shape;1328;p1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9" name="Google Shape;1329;p1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0" name="Google Shape;1330;p1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1331" name="Shape 1331"/>
        <p:cNvGrpSpPr/>
        <p:nvPr/>
      </p:nvGrpSpPr>
      <p:grpSpPr>
        <a:xfrm>
          <a:off x="0" y="0"/>
          <a:ext cx="0" cy="0"/>
          <a:chOff x="0" y="0"/>
          <a:chExt cx="0" cy="0"/>
        </a:xfrm>
      </p:grpSpPr>
      <p:sp>
        <p:nvSpPr>
          <p:cNvPr id="1332" name="Google Shape;1332;p13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3" name="Google Shape;1333;p13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34" name="Google Shape;1334;p1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5" name="Google Shape;1335;p1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6" name="Google Shape;1336;p1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353" name="Shape 1353"/>
        <p:cNvGrpSpPr/>
        <p:nvPr/>
      </p:nvGrpSpPr>
      <p:grpSpPr>
        <a:xfrm>
          <a:off x="0" y="0"/>
          <a:ext cx="0" cy="0"/>
          <a:chOff x="0" y="0"/>
          <a:chExt cx="0" cy="0"/>
        </a:xfrm>
      </p:grpSpPr>
      <p:sp>
        <p:nvSpPr>
          <p:cNvPr id="1354" name="Google Shape;1354;p132"/>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5" name="Google Shape;1355;p132"/>
          <p:cNvSpPr txBox="1"/>
          <p:nvPr>
            <p:ph idx="1" type="body"/>
          </p:nvPr>
        </p:nvSpPr>
        <p:spPr>
          <a:xfrm>
            <a:off x="508134" y="1620443"/>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356" name="Google Shape;1356;p132"/>
          <p:cNvSpPr txBox="1"/>
          <p:nvPr>
            <p:ph idx="2" type="body"/>
          </p:nvPr>
        </p:nvSpPr>
        <p:spPr>
          <a:xfrm>
            <a:off x="3818474" y="1620443"/>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357" name="Google Shape;1357;p132"/>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8" name="Google Shape;1358;p132"/>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9" name="Google Shape;1359;p132"/>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360" name="Shape 1360"/>
        <p:cNvGrpSpPr/>
        <p:nvPr/>
      </p:nvGrpSpPr>
      <p:grpSpPr>
        <a:xfrm>
          <a:off x="0" y="0"/>
          <a:ext cx="0" cy="0"/>
          <a:chOff x="0" y="0"/>
          <a:chExt cx="0" cy="0"/>
        </a:xfrm>
      </p:grpSpPr>
      <p:cxnSp>
        <p:nvCxnSpPr>
          <p:cNvPr id="1361" name="Google Shape;1361;p133"/>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362" name="Google Shape;1362;p133"/>
          <p:cNvCxnSpPr/>
          <p:nvPr/>
        </p:nvCxnSpPr>
        <p:spPr>
          <a:xfrm flipH="1" rot="10800000">
            <a:off x="5570935" y="2760900"/>
            <a:ext cx="3573000" cy="2382600"/>
          </a:xfrm>
          <a:prstGeom prst="straightConnector1">
            <a:avLst/>
          </a:prstGeom>
          <a:noFill/>
          <a:ln cap="flat" cmpd="sng" w="9525">
            <a:solidFill>
              <a:srgbClr val="D8D8D8"/>
            </a:solidFill>
            <a:prstDash val="solid"/>
            <a:round/>
            <a:headEnd len="sm" w="sm" type="none"/>
            <a:tailEnd len="sm" w="sm" type="none"/>
          </a:ln>
        </p:spPr>
      </p:cxnSp>
      <p:sp>
        <p:nvSpPr>
          <p:cNvPr id="1363" name="Google Shape;1363;p133"/>
          <p:cNvSpPr/>
          <p:nvPr/>
        </p:nvSpPr>
        <p:spPr>
          <a:xfrm>
            <a:off x="6891338"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4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64" name="Google Shape;1364;p133"/>
          <p:cNvSpPr/>
          <p:nvPr/>
        </p:nvSpPr>
        <p:spPr>
          <a:xfrm>
            <a:off x="7203281"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65" name="Google Shape;1365;p133"/>
          <p:cNvSpPr/>
          <p:nvPr/>
        </p:nvSpPr>
        <p:spPr>
          <a:xfrm>
            <a:off x="6700838"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2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66" name="Google Shape;1366;p133"/>
          <p:cNvSpPr/>
          <p:nvPr/>
        </p:nvSpPr>
        <p:spPr>
          <a:xfrm>
            <a:off x="7005638"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4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67" name="Google Shape;1367;p133"/>
          <p:cNvSpPr/>
          <p:nvPr/>
        </p:nvSpPr>
        <p:spPr>
          <a:xfrm>
            <a:off x="8180785"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4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68" name="Google Shape;1368;p133"/>
          <p:cNvSpPr/>
          <p:nvPr/>
        </p:nvSpPr>
        <p:spPr>
          <a:xfrm>
            <a:off x="8205788"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4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69" name="Google Shape;1369;p133"/>
          <p:cNvSpPr/>
          <p:nvPr/>
        </p:nvSpPr>
        <p:spPr>
          <a:xfrm>
            <a:off x="-5953" y="-5953"/>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14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70" name="Google Shape;1370;p133"/>
          <p:cNvSpPr/>
          <p:nvPr/>
        </p:nvSpPr>
        <p:spPr>
          <a:xfrm>
            <a:off x="7780735"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71" name="Google Shape;1371;p133"/>
          <p:cNvSpPr txBox="1"/>
          <p:nvPr>
            <p:ph type="ctrTitle"/>
          </p:nvPr>
        </p:nvSpPr>
        <p:spPr>
          <a:xfrm>
            <a:off x="1130600" y="1803411"/>
            <a:ext cx="5826900" cy="1234800"/>
          </a:xfrm>
          <a:prstGeom prst="rect">
            <a:avLst/>
          </a:prstGeom>
          <a:noFill/>
          <a:ln>
            <a:noFill/>
          </a:ln>
        </p:spPr>
        <p:txBody>
          <a:bodyPr anchorCtr="0" anchor="b" bIns="34275" lIns="68575" spcFirstLastPara="1" rIns="68575"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2" name="Google Shape;1372;p133"/>
          <p:cNvSpPr txBox="1"/>
          <p:nvPr>
            <p:ph idx="1" type="subTitle"/>
          </p:nvPr>
        </p:nvSpPr>
        <p:spPr>
          <a:xfrm>
            <a:off x="1130600" y="3038135"/>
            <a:ext cx="5826900" cy="822600"/>
          </a:xfrm>
          <a:prstGeom prst="rect">
            <a:avLst/>
          </a:prstGeom>
          <a:noFill/>
          <a:ln>
            <a:noFill/>
          </a:ln>
        </p:spPr>
        <p:txBody>
          <a:bodyPr anchorCtr="0" anchor="t" bIns="34275" lIns="68575" spcFirstLastPara="1" rIns="68575"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9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373" name="Google Shape;1373;p133"/>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4" name="Google Shape;1374;p133"/>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5" name="Google Shape;1375;p133"/>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376" name="Shape 1376"/>
        <p:cNvGrpSpPr/>
        <p:nvPr/>
      </p:nvGrpSpPr>
      <p:grpSpPr>
        <a:xfrm>
          <a:off x="0" y="0"/>
          <a:ext cx="0" cy="0"/>
          <a:chOff x="0" y="0"/>
          <a:chExt cx="0" cy="0"/>
        </a:xfrm>
      </p:grpSpPr>
      <p:sp>
        <p:nvSpPr>
          <p:cNvPr id="1377" name="Google Shape;1377;p134"/>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8" name="Google Shape;1378;p134"/>
          <p:cNvSpPr txBox="1"/>
          <p:nvPr>
            <p:ph idx="1" type="body"/>
          </p:nvPr>
        </p:nvSpPr>
        <p:spPr>
          <a:xfrm>
            <a:off x="508397" y="1620441"/>
            <a:ext cx="6448500" cy="29112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379" name="Google Shape;1379;p134"/>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0" name="Google Shape;1380;p134"/>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1" name="Google Shape;1381;p134"/>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382" name="Shape 1382"/>
        <p:cNvGrpSpPr/>
        <p:nvPr/>
      </p:nvGrpSpPr>
      <p:grpSpPr>
        <a:xfrm>
          <a:off x="0" y="0"/>
          <a:ext cx="0" cy="0"/>
          <a:chOff x="0" y="0"/>
          <a:chExt cx="0" cy="0"/>
        </a:xfrm>
      </p:grpSpPr>
      <p:sp>
        <p:nvSpPr>
          <p:cNvPr id="1383" name="Google Shape;1383;p135"/>
          <p:cNvSpPr txBox="1"/>
          <p:nvPr>
            <p:ph type="title"/>
          </p:nvPr>
        </p:nvSpPr>
        <p:spPr>
          <a:xfrm>
            <a:off x="508135" y="2025653"/>
            <a:ext cx="6449100" cy="1370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4" name="Google Shape;1384;p135"/>
          <p:cNvSpPr txBox="1"/>
          <p:nvPr>
            <p:ph idx="1" type="body"/>
          </p:nvPr>
        </p:nvSpPr>
        <p:spPr>
          <a:xfrm>
            <a:off x="508135" y="3395586"/>
            <a:ext cx="6449100" cy="6453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385" name="Google Shape;1385;p135"/>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6" name="Google Shape;1386;p135"/>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7" name="Google Shape;1387;p135"/>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388" name="Shape 1388"/>
        <p:cNvGrpSpPr/>
        <p:nvPr/>
      </p:nvGrpSpPr>
      <p:grpSpPr>
        <a:xfrm>
          <a:off x="0" y="0"/>
          <a:ext cx="0" cy="0"/>
          <a:chOff x="0" y="0"/>
          <a:chExt cx="0" cy="0"/>
        </a:xfrm>
      </p:grpSpPr>
      <p:sp>
        <p:nvSpPr>
          <p:cNvPr id="1389" name="Google Shape;1389;p136"/>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0" name="Google Shape;1390;p136"/>
          <p:cNvSpPr txBox="1"/>
          <p:nvPr>
            <p:ph idx="1" type="body"/>
          </p:nvPr>
        </p:nvSpPr>
        <p:spPr>
          <a:xfrm>
            <a:off x="506950" y="1620748"/>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391" name="Google Shape;1391;p136"/>
          <p:cNvSpPr txBox="1"/>
          <p:nvPr>
            <p:ph idx="2" type="body"/>
          </p:nvPr>
        </p:nvSpPr>
        <p:spPr>
          <a:xfrm>
            <a:off x="506950" y="2052943"/>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392" name="Google Shape;1392;p136"/>
          <p:cNvSpPr txBox="1"/>
          <p:nvPr>
            <p:ph idx="3" type="body"/>
          </p:nvPr>
        </p:nvSpPr>
        <p:spPr>
          <a:xfrm>
            <a:off x="3817283" y="1620748"/>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393" name="Google Shape;1393;p136"/>
          <p:cNvSpPr txBox="1"/>
          <p:nvPr>
            <p:ph idx="4" type="body"/>
          </p:nvPr>
        </p:nvSpPr>
        <p:spPr>
          <a:xfrm>
            <a:off x="3817288" y="2052943"/>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394" name="Google Shape;1394;p136"/>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5" name="Google Shape;1395;p136"/>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6" name="Google Shape;1396;p136"/>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397" name="Shape 1397"/>
        <p:cNvGrpSpPr/>
        <p:nvPr/>
      </p:nvGrpSpPr>
      <p:grpSpPr>
        <a:xfrm>
          <a:off x="0" y="0"/>
          <a:ext cx="0" cy="0"/>
          <a:chOff x="0" y="0"/>
          <a:chExt cx="0" cy="0"/>
        </a:xfrm>
      </p:grpSpPr>
      <p:sp>
        <p:nvSpPr>
          <p:cNvPr id="1398" name="Google Shape;1398;p137"/>
          <p:cNvSpPr txBox="1"/>
          <p:nvPr>
            <p:ph type="title"/>
          </p:nvPr>
        </p:nvSpPr>
        <p:spPr>
          <a:xfrm>
            <a:off x="508135" y="457200"/>
            <a:ext cx="64491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9" name="Google Shape;1399;p137"/>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0" name="Google Shape;1400;p137"/>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1" name="Google Shape;1401;p137"/>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402" name="Shape 1402"/>
        <p:cNvGrpSpPr/>
        <p:nvPr/>
      </p:nvGrpSpPr>
      <p:grpSpPr>
        <a:xfrm>
          <a:off x="0" y="0"/>
          <a:ext cx="0" cy="0"/>
          <a:chOff x="0" y="0"/>
          <a:chExt cx="0" cy="0"/>
        </a:xfrm>
      </p:grpSpPr>
      <p:sp>
        <p:nvSpPr>
          <p:cNvPr id="1403" name="Google Shape;1403;p138"/>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4" name="Google Shape;1404;p138"/>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5" name="Google Shape;1405;p138"/>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和内容">
  <p:cSld name="1_标题和内容">
    <p:spTree>
      <p:nvGrpSpPr>
        <p:cNvPr id="88" name="Shape 88"/>
        <p:cNvGrpSpPr/>
        <p:nvPr/>
      </p:nvGrpSpPr>
      <p:grpSpPr>
        <a:xfrm>
          <a:off x="0" y="0"/>
          <a:ext cx="0" cy="0"/>
          <a:chOff x="0" y="0"/>
          <a:chExt cx="0" cy="0"/>
        </a:xfrm>
      </p:grpSpPr>
    </p:spTree>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406" name="Shape 1406"/>
        <p:cNvGrpSpPr/>
        <p:nvPr/>
      </p:nvGrpSpPr>
      <p:grpSpPr>
        <a:xfrm>
          <a:off x="0" y="0"/>
          <a:ext cx="0" cy="0"/>
          <a:chOff x="0" y="0"/>
          <a:chExt cx="0" cy="0"/>
        </a:xfrm>
      </p:grpSpPr>
      <p:sp>
        <p:nvSpPr>
          <p:cNvPr id="1407" name="Google Shape;1407;p139"/>
          <p:cNvSpPr txBox="1"/>
          <p:nvPr>
            <p:ph type="title"/>
          </p:nvPr>
        </p:nvSpPr>
        <p:spPr>
          <a:xfrm>
            <a:off x="508133" y="1123961"/>
            <a:ext cx="2891700" cy="959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08" name="Google Shape;1408;p139"/>
          <p:cNvSpPr txBox="1"/>
          <p:nvPr>
            <p:ph idx="1" type="body"/>
          </p:nvPr>
        </p:nvSpPr>
        <p:spPr>
          <a:xfrm>
            <a:off x="3571282" y="386204"/>
            <a:ext cx="3386100" cy="4144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09" name="Google Shape;1409;p139"/>
          <p:cNvSpPr txBox="1"/>
          <p:nvPr>
            <p:ph idx="2" type="body"/>
          </p:nvPr>
        </p:nvSpPr>
        <p:spPr>
          <a:xfrm>
            <a:off x="508133" y="2082809"/>
            <a:ext cx="2891700" cy="19383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900"/>
              <a:buNone/>
              <a:defRPr sz="1100"/>
            </a:lvl1pPr>
            <a:lvl2pPr indent="-228600" lvl="1" marL="914400" rtl="0" algn="l">
              <a:lnSpc>
                <a:spcPct val="100000"/>
              </a:lnSpc>
              <a:spcBef>
                <a:spcPts val="800"/>
              </a:spcBef>
              <a:spcAft>
                <a:spcPts val="0"/>
              </a:spcAft>
              <a:buSzPts val="9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700"/>
              <a:buNone/>
              <a:defRPr sz="800"/>
            </a:lvl4pPr>
            <a:lvl5pPr indent="-228600" lvl="4" marL="2286000" rtl="0" algn="l">
              <a:lnSpc>
                <a:spcPct val="100000"/>
              </a:lnSpc>
              <a:spcBef>
                <a:spcPts val="800"/>
              </a:spcBef>
              <a:spcAft>
                <a:spcPts val="0"/>
              </a:spcAft>
              <a:buSzPts val="700"/>
              <a:buNone/>
              <a:defRPr sz="800"/>
            </a:lvl5pPr>
            <a:lvl6pPr indent="-228600" lvl="5" marL="2743200" rtl="0" algn="l">
              <a:lnSpc>
                <a:spcPct val="100000"/>
              </a:lnSpc>
              <a:spcBef>
                <a:spcPts val="800"/>
              </a:spcBef>
              <a:spcAft>
                <a:spcPts val="0"/>
              </a:spcAft>
              <a:buSzPts val="700"/>
              <a:buNone/>
              <a:defRPr sz="800"/>
            </a:lvl6pPr>
            <a:lvl7pPr indent="-228600" lvl="6" marL="3200400" rtl="0" algn="l">
              <a:lnSpc>
                <a:spcPct val="100000"/>
              </a:lnSpc>
              <a:spcBef>
                <a:spcPts val="800"/>
              </a:spcBef>
              <a:spcAft>
                <a:spcPts val="0"/>
              </a:spcAft>
              <a:buSzPts val="700"/>
              <a:buNone/>
              <a:defRPr sz="800"/>
            </a:lvl7pPr>
            <a:lvl8pPr indent="-228600" lvl="7" marL="3657600" rtl="0" algn="l">
              <a:lnSpc>
                <a:spcPct val="100000"/>
              </a:lnSpc>
              <a:spcBef>
                <a:spcPts val="800"/>
              </a:spcBef>
              <a:spcAft>
                <a:spcPts val="0"/>
              </a:spcAft>
              <a:buSzPts val="700"/>
              <a:buNone/>
              <a:defRPr sz="800"/>
            </a:lvl8pPr>
            <a:lvl9pPr indent="-228600" lvl="8" marL="4114800" rtl="0" algn="l">
              <a:lnSpc>
                <a:spcPct val="100000"/>
              </a:lnSpc>
              <a:spcBef>
                <a:spcPts val="800"/>
              </a:spcBef>
              <a:spcAft>
                <a:spcPts val="0"/>
              </a:spcAft>
              <a:buSzPts val="700"/>
              <a:buNone/>
              <a:defRPr sz="800"/>
            </a:lvl9pPr>
          </a:lstStyle>
          <a:p/>
        </p:txBody>
      </p:sp>
      <p:sp>
        <p:nvSpPr>
          <p:cNvPr id="1410" name="Google Shape;1410;p139"/>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1" name="Google Shape;1411;p139"/>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2" name="Google Shape;1412;p139"/>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413" name="Shape 1413"/>
        <p:cNvGrpSpPr/>
        <p:nvPr/>
      </p:nvGrpSpPr>
      <p:grpSpPr>
        <a:xfrm>
          <a:off x="0" y="0"/>
          <a:ext cx="0" cy="0"/>
          <a:chOff x="0" y="0"/>
          <a:chExt cx="0" cy="0"/>
        </a:xfrm>
      </p:grpSpPr>
      <p:sp>
        <p:nvSpPr>
          <p:cNvPr id="1414" name="Google Shape;1414;p140"/>
          <p:cNvSpPr txBox="1"/>
          <p:nvPr>
            <p:ph type="title"/>
          </p:nvPr>
        </p:nvSpPr>
        <p:spPr>
          <a:xfrm>
            <a:off x="508135" y="3600458"/>
            <a:ext cx="6449100" cy="425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5" name="Google Shape;1415;p140"/>
          <p:cNvSpPr/>
          <p:nvPr>
            <p:ph idx="2" type="pic"/>
          </p:nvPr>
        </p:nvSpPr>
        <p:spPr>
          <a:xfrm>
            <a:off x="508135" y="457211"/>
            <a:ext cx="6449100" cy="2884200"/>
          </a:xfrm>
          <a:prstGeom prst="rect">
            <a:avLst/>
          </a:prstGeom>
          <a:noFill/>
          <a:ln>
            <a:noFill/>
          </a:ln>
        </p:spPr>
      </p:sp>
      <p:sp>
        <p:nvSpPr>
          <p:cNvPr id="1416" name="Google Shape;1416;p140"/>
          <p:cNvSpPr txBox="1"/>
          <p:nvPr>
            <p:ph idx="1" type="body"/>
          </p:nvPr>
        </p:nvSpPr>
        <p:spPr>
          <a:xfrm>
            <a:off x="508135" y="4025504"/>
            <a:ext cx="6449100" cy="50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7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1417" name="Google Shape;1417;p140"/>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8" name="Google Shape;1418;p140"/>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9" name="Google Shape;1419;p140"/>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420" name="Shape 1420"/>
        <p:cNvGrpSpPr/>
        <p:nvPr/>
      </p:nvGrpSpPr>
      <p:grpSpPr>
        <a:xfrm>
          <a:off x="0" y="0"/>
          <a:ext cx="0" cy="0"/>
          <a:chOff x="0" y="0"/>
          <a:chExt cx="0" cy="0"/>
        </a:xfrm>
      </p:grpSpPr>
      <p:sp>
        <p:nvSpPr>
          <p:cNvPr id="1421" name="Google Shape;1421;p141"/>
          <p:cNvSpPr txBox="1"/>
          <p:nvPr>
            <p:ph type="title"/>
          </p:nvPr>
        </p:nvSpPr>
        <p:spPr>
          <a:xfrm>
            <a:off x="508135" y="457200"/>
            <a:ext cx="64491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2" name="Google Shape;1422;p141"/>
          <p:cNvSpPr txBox="1"/>
          <p:nvPr>
            <p:ph idx="1" type="body"/>
          </p:nvPr>
        </p:nvSpPr>
        <p:spPr>
          <a:xfrm>
            <a:off x="508135" y="3352808"/>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423" name="Google Shape;1423;p141"/>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4" name="Google Shape;1424;p141"/>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5" name="Google Shape;1425;p141"/>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426" name="Shape 1426"/>
        <p:cNvGrpSpPr/>
        <p:nvPr/>
      </p:nvGrpSpPr>
      <p:grpSpPr>
        <a:xfrm>
          <a:off x="0" y="0"/>
          <a:ext cx="0" cy="0"/>
          <a:chOff x="0" y="0"/>
          <a:chExt cx="0" cy="0"/>
        </a:xfrm>
      </p:grpSpPr>
      <p:sp>
        <p:nvSpPr>
          <p:cNvPr id="1427" name="Google Shape;1427;p142"/>
          <p:cNvSpPr txBox="1"/>
          <p:nvPr/>
        </p:nvSpPr>
        <p:spPr>
          <a:xfrm>
            <a:off x="406004" y="592931"/>
            <a:ext cx="458400" cy="43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428" name="Google Shape;1428;p142"/>
          <p:cNvSpPr txBox="1"/>
          <p:nvPr/>
        </p:nvSpPr>
        <p:spPr>
          <a:xfrm>
            <a:off x="6671072" y="2164556"/>
            <a:ext cx="457200" cy="439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429" name="Google Shape;1429;p142"/>
          <p:cNvSpPr txBox="1"/>
          <p:nvPr>
            <p:ph type="title"/>
          </p:nvPr>
        </p:nvSpPr>
        <p:spPr>
          <a:xfrm>
            <a:off x="698686" y="457200"/>
            <a:ext cx="60720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0" name="Google Shape;1430;p142"/>
          <p:cNvSpPr txBox="1"/>
          <p:nvPr>
            <p:ph idx="1" type="body"/>
          </p:nvPr>
        </p:nvSpPr>
        <p:spPr>
          <a:xfrm>
            <a:off x="508135" y="3352808"/>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431" name="Google Shape;1431;p142"/>
          <p:cNvSpPr txBox="1"/>
          <p:nvPr>
            <p:ph idx="2" type="body"/>
          </p:nvPr>
        </p:nvSpPr>
        <p:spPr>
          <a:xfrm>
            <a:off x="1024878" y="2724150"/>
            <a:ext cx="5419800" cy="285900"/>
          </a:xfrm>
          <a:prstGeom prst="rect">
            <a:avLst/>
          </a:prstGeom>
          <a:noFill/>
          <a:ln>
            <a:noFill/>
          </a:ln>
        </p:spPr>
        <p:txBody>
          <a:bodyPr anchorCtr="0" anchor="ctr" bIns="34275" lIns="68575" spcFirstLastPara="1" rIns="68575"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32" name="Google Shape;1432;p142"/>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3" name="Google Shape;1433;p142"/>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4" name="Google Shape;1434;p142"/>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435" name="Shape 1435"/>
        <p:cNvGrpSpPr/>
        <p:nvPr/>
      </p:nvGrpSpPr>
      <p:grpSpPr>
        <a:xfrm>
          <a:off x="0" y="0"/>
          <a:ext cx="0" cy="0"/>
          <a:chOff x="0" y="0"/>
          <a:chExt cx="0" cy="0"/>
        </a:xfrm>
      </p:grpSpPr>
      <p:sp>
        <p:nvSpPr>
          <p:cNvPr id="1436" name="Google Shape;1436;p143"/>
          <p:cNvSpPr txBox="1"/>
          <p:nvPr>
            <p:ph type="title"/>
          </p:nvPr>
        </p:nvSpPr>
        <p:spPr>
          <a:xfrm>
            <a:off x="508135" y="1448993"/>
            <a:ext cx="6449100" cy="1946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7" name="Google Shape;1437;p143"/>
          <p:cNvSpPr txBox="1"/>
          <p:nvPr>
            <p:ph idx="1" type="body"/>
          </p:nvPr>
        </p:nvSpPr>
        <p:spPr>
          <a:xfrm>
            <a:off x="508135" y="3395594"/>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438" name="Google Shape;1438;p143"/>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9" name="Google Shape;1439;p143"/>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0" name="Google Shape;1440;p143"/>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441" name="Shape 1441"/>
        <p:cNvGrpSpPr/>
        <p:nvPr/>
      </p:nvGrpSpPr>
      <p:grpSpPr>
        <a:xfrm>
          <a:off x="0" y="0"/>
          <a:ext cx="0" cy="0"/>
          <a:chOff x="0" y="0"/>
          <a:chExt cx="0" cy="0"/>
        </a:xfrm>
      </p:grpSpPr>
      <p:sp>
        <p:nvSpPr>
          <p:cNvPr id="1442" name="Google Shape;1442;p144"/>
          <p:cNvSpPr txBox="1"/>
          <p:nvPr/>
        </p:nvSpPr>
        <p:spPr>
          <a:xfrm>
            <a:off x="406004" y="592931"/>
            <a:ext cx="458400" cy="43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443" name="Google Shape;1443;p144"/>
          <p:cNvSpPr txBox="1"/>
          <p:nvPr/>
        </p:nvSpPr>
        <p:spPr>
          <a:xfrm>
            <a:off x="6671072" y="2164556"/>
            <a:ext cx="457200" cy="439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444" name="Google Shape;1444;p144"/>
          <p:cNvSpPr txBox="1"/>
          <p:nvPr>
            <p:ph type="title"/>
          </p:nvPr>
        </p:nvSpPr>
        <p:spPr>
          <a:xfrm>
            <a:off x="698686" y="457200"/>
            <a:ext cx="60720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5" name="Google Shape;1445;p144"/>
          <p:cNvSpPr txBox="1"/>
          <p:nvPr>
            <p:ph idx="1" type="body"/>
          </p:nvPr>
        </p:nvSpPr>
        <p:spPr>
          <a:xfrm>
            <a:off x="508135" y="3395594"/>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446" name="Google Shape;1446;p144"/>
          <p:cNvSpPr txBox="1"/>
          <p:nvPr>
            <p:ph idx="2" type="body"/>
          </p:nvPr>
        </p:nvSpPr>
        <p:spPr>
          <a:xfrm>
            <a:off x="508137"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47" name="Google Shape;1447;p144"/>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8" name="Google Shape;1448;p144"/>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9" name="Google Shape;1449;p144"/>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450" name="Shape 1450"/>
        <p:cNvGrpSpPr/>
        <p:nvPr/>
      </p:nvGrpSpPr>
      <p:grpSpPr>
        <a:xfrm>
          <a:off x="0" y="0"/>
          <a:ext cx="0" cy="0"/>
          <a:chOff x="0" y="0"/>
          <a:chExt cx="0" cy="0"/>
        </a:xfrm>
      </p:grpSpPr>
      <p:sp>
        <p:nvSpPr>
          <p:cNvPr id="1451" name="Google Shape;1451;p145"/>
          <p:cNvSpPr txBox="1"/>
          <p:nvPr>
            <p:ph type="title"/>
          </p:nvPr>
        </p:nvSpPr>
        <p:spPr>
          <a:xfrm>
            <a:off x="514484" y="457200"/>
            <a:ext cx="64428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2" name="Google Shape;1452;p145"/>
          <p:cNvSpPr txBox="1"/>
          <p:nvPr>
            <p:ph idx="1" type="body"/>
          </p:nvPr>
        </p:nvSpPr>
        <p:spPr>
          <a:xfrm>
            <a:off x="508135" y="3395594"/>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453" name="Google Shape;1453;p145"/>
          <p:cNvSpPr txBox="1"/>
          <p:nvPr>
            <p:ph idx="2" type="body"/>
          </p:nvPr>
        </p:nvSpPr>
        <p:spPr>
          <a:xfrm>
            <a:off x="508137"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54" name="Google Shape;1454;p145"/>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5" name="Google Shape;1455;p145"/>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6" name="Google Shape;1456;p145"/>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457" name="Shape 1457"/>
        <p:cNvGrpSpPr/>
        <p:nvPr/>
      </p:nvGrpSpPr>
      <p:grpSpPr>
        <a:xfrm>
          <a:off x="0" y="0"/>
          <a:ext cx="0" cy="0"/>
          <a:chOff x="0" y="0"/>
          <a:chExt cx="0" cy="0"/>
        </a:xfrm>
      </p:grpSpPr>
      <p:sp>
        <p:nvSpPr>
          <p:cNvPr id="1458" name="Google Shape;1458;p146"/>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9" name="Google Shape;1459;p146"/>
          <p:cNvSpPr txBox="1"/>
          <p:nvPr>
            <p:ph idx="1" type="body"/>
          </p:nvPr>
        </p:nvSpPr>
        <p:spPr>
          <a:xfrm rot="5400000">
            <a:off x="2276973" y="-148209"/>
            <a:ext cx="2911200" cy="6448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60" name="Google Shape;1460;p146"/>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1" name="Google Shape;1461;p146"/>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2" name="Google Shape;1462;p146"/>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463" name="Shape 1463"/>
        <p:cNvGrpSpPr/>
        <p:nvPr/>
      </p:nvGrpSpPr>
      <p:grpSpPr>
        <a:xfrm>
          <a:off x="0" y="0"/>
          <a:ext cx="0" cy="0"/>
          <a:chOff x="0" y="0"/>
          <a:chExt cx="0" cy="0"/>
        </a:xfrm>
      </p:grpSpPr>
      <p:sp>
        <p:nvSpPr>
          <p:cNvPr id="1464" name="Google Shape;1464;p147"/>
          <p:cNvSpPr txBox="1"/>
          <p:nvPr>
            <p:ph type="title"/>
          </p:nvPr>
        </p:nvSpPr>
        <p:spPr>
          <a:xfrm rot="5400000">
            <a:off x="4497478" y="1937258"/>
            <a:ext cx="3938700" cy="978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5" name="Google Shape;1465;p147"/>
          <p:cNvSpPr txBox="1"/>
          <p:nvPr>
            <p:ph idx="1" type="body"/>
          </p:nvPr>
        </p:nvSpPr>
        <p:spPr>
          <a:xfrm rot="5400000">
            <a:off x="1187026" y="-221692"/>
            <a:ext cx="3938700" cy="5296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66" name="Google Shape;1466;p147"/>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7" name="Google Shape;1467;p147"/>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8" name="Google Shape;1468;p147"/>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485" name="Shape 1485"/>
        <p:cNvGrpSpPr/>
        <p:nvPr/>
      </p:nvGrpSpPr>
      <p:grpSpPr>
        <a:xfrm>
          <a:off x="0" y="0"/>
          <a:ext cx="0" cy="0"/>
          <a:chOff x="0" y="0"/>
          <a:chExt cx="0" cy="0"/>
        </a:xfrm>
      </p:grpSpPr>
      <p:sp>
        <p:nvSpPr>
          <p:cNvPr id="1486" name="Google Shape;1486;p149"/>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87" name="Google Shape;1487;p149"/>
          <p:cNvSpPr txBox="1"/>
          <p:nvPr>
            <p:ph idx="1" type="body"/>
          </p:nvPr>
        </p:nvSpPr>
        <p:spPr>
          <a:xfrm>
            <a:off x="508397" y="1620441"/>
            <a:ext cx="6448500" cy="29112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488" name="Google Shape;1488;p149"/>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89" name="Google Shape;1489;p149"/>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0" name="Google Shape;1490;p149"/>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89" name="Shape 89"/>
        <p:cNvGrpSpPr/>
        <p:nvPr/>
      </p:nvGrpSpPr>
      <p:grpSpPr>
        <a:xfrm>
          <a:off x="0" y="0"/>
          <a:ext cx="0" cy="0"/>
          <a:chOff x="0" y="0"/>
          <a:chExt cx="0" cy="0"/>
        </a:xfrm>
      </p:grpSpPr>
      <p:sp>
        <p:nvSpPr>
          <p:cNvPr id="90" name="Google Shape;90;p15"/>
          <p:cNvSpPr txBox="1"/>
          <p:nvPr>
            <p:ph idx="1" type="subTitle"/>
          </p:nvPr>
        </p:nvSpPr>
        <p:spPr>
          <a:xfrm>
            <a:off x="4979675" y="1394450"/>
            <a:ext cx="3749100" cy="1962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Font typeface="Work Sans"/>
              <a:buNone/>
              <a:defRPr sz="4000">
                <a:latin typeface="Work Sans"/>
                <a:ea typeface="Work Sans"/>
                <a:cs typeface="Work Sans"/>
                <a:sym typeface="Work Sans"/>
              </a:defRPr>
            </a:lvl1pPr>
            <a:lvl2pPr lvl="1" rtl="0" algn="ctr">
              <a:lnSpc>
                <a:spcPct val="100000"/>
              </a:lnSpc>
              <a:spcBef>
                <a:spcPts val="0"/>
              </a:spcBef>
              <a:spcAft>
                <a:spcPts val="0"/>
              </a:spcAft>
              <a:buClr>
                <a:schemeClr val="dk1"/>
              </a:buClr>
              <a:buSzPts val="2800"/>
              <a:buNone/>
              <a:defRPr sz="2800"/>
            </a:lvl2pPr>
            <a:lvl3pPr lvl="2" rtl="0" algn="ctr">
              <a:lnSpc>
                <a:spcPct val="100000"/>
              </a:lnSpc>
              <a:spcBef>
                <a:spcPts val="0"/>
              </a:spcBef>
              <a:spcAft>
                <a:spcPts val="0"/>
              </a:spcAft>
              <a:buClr>
                <a:schemeClr val="dk1"/>
              </a:buClr>
              <a:buSzPts val="2800"/>
              <a:buNone/>
              <a:defRPr sz="2800"/>
            </a:lvl3pPr>
            <a:lvl4pPr lvl="3" rtl="0" algn="ctr">
              <a:lnSpc>
                <a:spcPct val="100000"/>
              </a:lnSpc>
              <a:spcBef>
                <a:spcPts val="0"/>
              </a:spcBef>
              <a:spcAft>
                <a:spcPts val="0"/>
              </a:spcAft>
              <a:buClr>
                <a:schemeClr val="dk1"/>
              </a:buClr>
              <a:buSzPts val="2800"/>
              <a:buNone/>
              <a:defRPr sz="2800"/>
            </a:lvl4pPr>
            <a:lvl5pPr lvl="4" rtl="0" algn="ctr">
              <a:lnSpc>
                <a:spcPct val="100000"/>
              </a:lnSpc>
              <a:spcBef>
                <a:spcPts val="0"/>
              </a:spcBef>
              <a:spcAft>
                <a:spcPts val="0"/>
              </a:spcAft>
              <a:buClr>
                <a:schemeClr val="dk1"/>
              </a:buClr>
              <a:buSzPts val="2800"/>
              <a:buNone/>
              <a:defRPr sz="2800"/>
            </a:lvl5pPr>
            <a:lvl6pPr lvl="5" rtl="0" algn="ctr">
              <a:lnSpc>
                <a:spcPct val="100000"/>
              </a:lnSpc>
              <a:spcBef>
                <a:spcPts val="0"/>
              </a:spcBef>
              <a:spcAft>
                <a:spcPts val="0"/>
              </a:spcAft>
              <a:buClr>
                <a:schemeClr val="dk1"/>
              </a:buClr>
              <a:buSzPts val="2800"/>
              <a:buNone/>
              <a:defRPr sz="2800"/>
            </a:lvl6pPr>
            <a:lvl7pPr lvl="6" rtl="0" algn="ctr">
              <a:lnSpc>
                <a:spcPct val="100000"/>
              </a:lnSpc>
              <a:spcBef>
                <a:spcPts val="0"/>
              </a:spcBef>
              <a:spcAft>
                <a:spcPts val="0"/>
              </a:spcAft>
              <a:buClr>
                <a:schemeClr val="dk1"/>
              </a:buClr>
              <a:buSzPts val="2800"/>
              <a:buNone/>
              <a:defRPr sz="2800"/>
            </a:lvl7pPr>
            <a:lvl8pPr lvl="7" rtl="0" algn="ctr">
              <a:lnSpc>
                <a:spcPct val="100000"/>
              </a:lnSpc>
              <a:spcBef>
                <a:spcPts val="0"/>
              </a:spcBef>
              <a:spcAft>
                <a:spcPts val="0"/>
              </a:spcAft>
              <a:buClr>
                <a:schemeClr val="dk1"/>
              </a:buClr>
              <a:buSzPts val="2800"/>
              <a:buNone/>
              <a:defRPr sz="2800"/>
            </a:lvl8pPr>
            <a:lvl9pPr lvl="8" rtl="0" algn="ctr">
              <a:lnSpc>
                <a:spcPct val="100000"/>
              </a:lnSpc>
              <a:spcBef>
                <a:spcPts val="0"/>
              </a:spcBef>
              <a:spcAft>
                <a:spcPts val="0"/>
              </a:spcAft>
              <a:buClr>
                <a:schemeClr val="dk1"/>
              </a:buClr>
              <a:buSzPts val="2800"/>
              <a:buNone/>
              <a:defRPr sz="2800"/>
            </a:lvl9pPr>
          </a:lstStyle>
          <a:p/>
        </p:txBody>
      </p:sp>
      <p:sp>
        <p:nvSpPr>
          <p:cNvPr id="91" name="Google Shape;91;p15"/>
          <p:cNvSpPr txBox="1"/>
          <p:nvPr>
            <p:ph idx="2" type="subTitle"/>
          </p:nvPr>
        </p:nvSpPr>
        <p:spPr>
          <a:xfrm>
            <a:off x="4979675" y="3356600"/>
            <a:ext cx="3749100" cy="434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chemeClr val="dk1"/>
              </a:buClr>
              <a:buSzPts val="1400"/>
              <a:buNone/>
              <a:defRPr/>
            </a:lvl2pPr>
            <a:lvl3pPr lvl="2" rtl="0" algn="ctr">
              <a:lnSpc>
                <a:spcPct val="100000"/>
              </a:lnSpc>
              <a:spcBef>
                <a:spcPts val="0"/>
              </a:spcBef>
              <a:spcAft>
                <a:spcPts val="0"/>
              </a:spcAft>
              <a:buClr>
                <a:schemeClr val="dk1"/>
              </a:buClr>
              <a:buSzPts val="1400"/>
              <a:buNone/>
              <a:defRPr/>
            </a:lvl3pPr>
            <a:lvl4pPr lvl="3" rtl="0" algn="ctr">
              <a:lnSpc>
                <a:spcPct val="100000"/>
              </a:lnSpc>
              <a:spcBef>
                <a:spcPts val="0"/>
              </a:spcBef>
              <a:spcAft>
                <a:spcPts val="0"/>
              </a:spcAft>
              <a:buClr>
                <a:schemeClr val="dk1"/>
              </a:buClr>
              <a:buSzPts val="1400"/>
              <a:buNone/>
              <a:defRPr/>
            </a:lvl4pPr>
            <a:lvl5pPr lvl="4" rtl="0" algn="ctr">
              <a:lnSpc>
                <a:spcPct val="100000"/>
              </a:lnSpc>
              <a:spcBef>
                <a:spcPts val="0"/>
              </a:spcBef>
              <a:spcAft>
                <a:spcPts val="0"/>
              </a:spcAft>
              <a:buClr>
                <a:schemeClr val="dk1"/>
              </a:buClr>
              <a:buSzPts val="1400"/>
              <a:buNone/>
              <a:defRPr/>
            </a:lvl5pPr>
            <a:lvl6pPr lvl="5" rtl="0" algn="ctr">
              <a:lnSpc>
                <a:spcPct val="100000"/>
              </a:lnSpc>
              <a:spcBef>
                <a:spcPts val="0"/>
              </a:spcBef>
              <a:spcAft>
                <a:spcPts val="0"/>
              </a:spcAft>
              <a:buClr>
                <a:schemeClr val="dk1"/>
              </a:buClr>
              <a:buSzPts val="1400"/>
              <a:buNone/>
              <a:defRPr/>
            </a:lvl6pPr>
            <a:lvl7pPr lvl="6" rtl="0" algn="ctr">
              <a:lnSpc>
                <a:spcPct val="100000"/>
              </a:lnSpc>
              <a:spcBef>
                <a:spcPts val="0"/>
              </a:spcBef>
              <a:spcAft>
                <a:spcPts val="0"/>
              </a:spcAft>
              <a:buClr>
                <a:schemeClr val="dk1"/>
              </a:buClr>
              <a:buSzPts val="1400"/>
              <a:buNone/>
              <a:defRPr/>
            </a:lvl7pPr>
            <a:lvl8pPr lvl="7" rtl="0" algn="ctr">
              <a:lnSpc>
                <a:spcPct val="100000"/>
              </a:lnSpc>
              <a:spcBef>
                <a:spcPts val="0"/>
              </a:spcBef>
              <a:spcAft>
                <a:spcPts val="0"/>
              </a:spcAft>
              <a:buClr>
                <a:schemeClr val="dk1"/>
              </a:buClr>
              <a:buSzPts val="1400"/>
              <a:buNone/>
              <a:defRPr/>
            </a:lvl8pPr>
            <a:lvl9pPr lvl="8" rtl="0" algn="ctr">
              <a:lnSpc>
                <a:spcPct val="100000"/>
              </a:lnSpc>
              <a:spcBef>
                <a:spcPts val="0"/>
              </a:spcBef>
              <a:spcAft>
                <a:spcPts val="0"/>
              </a:spcAft>
              <a:buClr>
                <a:schemeClr val="dk1"/>
              </a:buClr>
              <a:buSzPts val="1400"/>
              <a:buNone/>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491" name="Shape 1491"/>
        <p:cNvGrpSpPr/>
        <p:nvPr/>
      </p:nvGrpSpPr>
      <p:grpSpPr>
        <a:xfrm>
          <a:off x="0" y="0"/>
          <a:ext cx="0" cy="0"/>
          <a:chOff x="0" y="0"/>
          <a:chExt cx="0" cy="0"/>
        </a:xfrm>
      </p:grpSpPr>
      <p:sp>
        <p:nvSpPr>
          <p:cNvPr id="1492" name="Google Shape;1492;p150"/>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3" name="Google Shape;1493;p150"/>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4" name="Google Shape;1494;p150"/>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495" name="Shape 1495"/>
        <p:cNvGrpSpPr/>
        <p:nvPr/>
      </p:nvGrpSpPr>
      <p:grpSpPr>
        <a:xfrm>
          <a:off x="0" y="0"/>
          <a:ext cx="0" cy="0"/>
          <a:chOff x="0" y="0"/>
          <a:chExt cx="0" cy="0"/>
        </a:xfrm>
      </p:grpSpPr>
      <p:cxnSp>
        <p:nvCxnSpPr>
          <p:cNvPr id="1496" name="Google Shape;1496;p151"/>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497" name="Google Shape;1497;p151"/>
          <p:cNvCxnSpPr/>
          <p:nvPr/>
        </p:nvCxnSpPr>
        <p:spPr>
          <a:xfrm flipH="1" rot="10800000">
            <a:off x="5570935" y="2760900"/>
            <a:ext cx="3573000" cy="2382600"/>
          </a:xfrm>
          <a:prstGeom prst="straightConnector1">
            <a:avLst/>
          </a:prstGeom>
          <a:noFill/>
          <a:ln cap="flat" cmpd="sng" w="9525">
            <a:solidFill>
              <a:srgbClr val="D8D8D8"/>
            </a:solidFill>
            <a:prstDash val="solid"/>
            <a:round/>
            <a:headEnd len="sm" w="sm" type="none"/>
            <a:tailEnd len="sm" w="sm" type="none"/>
          </a:ln>
        </p:spPr>
      </p:cxnSp>
      <p:sp>
        <p:nvSpPr>
          <p:cNvPr id="1498" name="Google Shape;1498;p151"/>
          <p:cNvSpPr/>
          <p:nvPr/>
        </p:nvSpPr>
        <p:spPr>
          <a:xfrm>
            <a:off x="6891338"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99" name="Google Shape;1499;p151"/>
          <p:cNvSpPr/>
          <p:nvPr/>
        </p:nvSpPr>
        <p:spPr>
          <a:xfrm>
            <a:off x="7203281"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0" name="Google Shape;1500;p151"/>
          <p:cNvSpPr/>
          <p:nvPr/>
        </p:nvSpPr>
        <p:spPr>
          <a:xfrm>
            <a:off x="6700838"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1" name="Google Shape;1501;p151"/>
          <p:cNvSpPr/>
          <p:nvPr/>
        </p:nvSpPr>
        <p:spPr>
          <a:xfrm>
            <a:off x="7005638"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2" name="Google Shape;1502;p151"/>
          <p:cNvSpPr/>
          <p:nvPr/>
        </p:nvSpPr>
        <p:spPr>
          <a:xfrm>
            <a:off x="8180785"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3" name="Google Shape;1503;p151"/>
          <p:cNvSpPr/>
          <p:nvPr/>
        </p:nvSpPr>
        <p:spPr>
          <a:xfrm>
            <a:off x="8205788"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4" name="Google Shape;1504;p151"/>
          <p:cNvSpPr/>
          <p:nvPr/>
        </p:nvSpPr>
        <p:spPr>
          <a:xfrm>
            <a:off x="-5953" y="-5953"/>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5" name="Google Shape;1505;p151"/>
          <p:cNvSpPr/>
          <p:nvPr/>
        </p:nvSpPr>
        <p:spPr>
          <a:xfrm>
            <a:off x="7780735"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06" name="Google Shape;1506;p151"/>
          <p:cNvSpPr txBox="1"/>
          <p:nvPr>
            <p:ph type="ctrTitle"/>
          </p:nvPr>
        </p:nvSpPr>
        <p:spPr>
          <a:xfrm>
            <a:off x="1130595" y="1803401"/>
            <a:ext cx="5826900" cy="1234800"/>
          </a:xfrm>
          <a:prstGeom prst="rect">
            <a:avLst/>
          </a:prstGeom>
          <a:noFill/>
          <a:ln>
            <a:noFill/>
          </a:ln>
        </p:spPr>
        <p:txBody>
          <a:bodyPr anchorCtr="0" anchor="b" bIns="34275" lIns="68575" spcFirstLastPara="1" rIns="68575"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7" name="Google Shape;1507;p151"/>
          <p:cNvSpPr txBox="1"/>
          <p:nvPr>
            <p:ph idx="1" type="subTitle"/>
          </p:nvPr>
        </p:nvSpPr>
        <p:spPr>
          <a:xfrm>
            <a:off x="1130595" y="3038126"/>
            <a:ext cx="5826900" cy="822600"/>
          </a:xfrm>
          <a:prstGeom prst="rect">
            <a:avLst/>
          </a:prstGeom>
          <a:noFill/>
          <a:ln>
            <a:noFill/>
          </a:ln>
        </p:spPr>
        <p:txBody>
          <a:bodyPr anchorCtr="0" anchor="t" bIns="34275" lIns="68575" spcFirstLastPara="1" rIns="68575"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8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508" name="Google Shape;1508;p151"/>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9" name="Google Shape;1509;p151"/>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0" name="Google Shape;1510;p151"/>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511" name="Shape 1511"/>
        <p:cNvGrpSpPr/>
        <p:nvPr/>
      </p:nvGrpSpPr>
      <p:grpSpPr>
        <a:xfrm>
          <a:off x="0" y="0"/>
          <a:ext cx="0" cy="0"/>
          <a:chOff x="0" y="0"/>
          <a:chExt cx="0" cy="0"/>
        </a:xfrm>
      </p:grpSpPr>
      <p:sp>
        <p:nvSpPr>
          <p:cNvPr id="1512" name="Google Shape;1512;p152"/>
          <p:cNvSpPr txBox="1"/>
          <p:nvPr>
            <p:ph type="title"/>
          </p:nvPr>
        </p:nvSpPr>
        <p:spPr>
          <a:xfrm>
            <a:off x="508134" y="2025651"/>
            <a:ext cx="6449100" cy="1370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3" name="Google Shape;1513;p152"/>
          <p:cNvSpPr txBox="1"/>
          <p:nvPr>
            <p:ph idx="1" type="body"/>
          </p:nvPr>
        </p:nvSpPr>
        <p:spPr>
          <a:xfrm>
            <a:off x="508134" y="3395586"/>
            <a:ext cx="6449100" cy="6453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514" name="Google Shape;1514;p152"/>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5" name="Google Shape;1515;p152"/>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6" name="Google Shape;1516;p152"/>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517" name="Shape 1517"/>
        <p:cNvGrpSpPr/>
        <p:nvPr/>
      </p:nvGrpSpPr>
      <p:grpSpPr>
        <a:xfrm>
          <a:off x="0" y="0"/>
          <a:ext cx="0" cy="0"/>
          <a:chOff x="0" y="0"/>
          <a:chExt cx="0" cy="0"/>
        </a:xfrm>
      </p:grpSpPr>
      <p:sp>
        <p:nvSpPr>
          <p:cNvPr id="1518" name="Google Shape;1518;p153"/>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19" name="Google Shape;1519;p153"/>
          <p:cNvSpPr txBox="1"/>
          <p:nvPr>
            <p:ph idx="1" type="body"/>
          </p:nvPr>
        </p:nvSpPr>
        <p:spPr>
          <a:xfrm>
            <a:off x="508133"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20" name="Google Shape;1520;p153"/>
          <p:cNvSpPr txBox="1"/>
          <p:nvPr>
            <p:ph idx="2" type="body"/>
          </p:nvPr>
        </p:nvSpPr>
        <p:spPr>
          <a:xfrm>
            <a:off x="3818472"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21" name="Google Shape;1521;p153"/>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22" name="Google Shape;1522;p153"/>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23" name="Google Shape;1523;p153"/>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524" name="Shape 1524"/>
        <p:cNvGrpSpPr/>
        <p:nvPr/>
      </p:nvGrpSpPr>
      <p:grpSpPr>
        <a:xfrm>
          <a:off x="0" y="0"/>
          <a:ext cx="0" cy="0"/>
          <a:chOff x="0" y="0"/>
          <a:chExt cx="0" cy="0"/>
        </a:xfrm>
      </p:grpSpPr>
      <p:sp>
        <p:nvSpPr>
          <p:cNvPr id="1525" name="Google Shape;1525;p154"/>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26" name="Google Shape;1526;p154"/>
          <p:cNvSpPr txBox="1"/>
          <p:nvPr>
            <p:ph idx="1" type="body"/>
          </p:nvPr>
        </p:nvSpPr>
        <p:spPr>
          <a:xfrm>
            <a:off x="506942"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527" name="Google Shape;1527;p154"/>
          <p:cNvSpPr txBox="1"/>
          <p:nvPr>
            <p:ph idx="2" type="body"/>
          </p:nvPr>
        </p:nvSpPr>
        <p:spPr>
          <a:xfrm>
            <a:off x="506942" y="2052935"/>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28" name="Google Shape;1528;p154"/>
          <p:cNvSpPr txBox="1"/>
          <p:nvPr>
            <p:ph idx="3" type="body"/>
          </p:nvPr>
        </p:nvSpPr>
        <p:spPr>
          <a:xfrm>
            <a:off x="3817282"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529" name="Google Shape;1529;p154"/>
          <p:cNvSpPr txBox="1"/>
          <p:nvPr>
            <p:ph idx="4" type="body"/>
          </p:nvPr>
        </p:nvSpPr>
        <p:spPr>
          <a:xfrm>
            <a:off x="3817283" y="2052935"/>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30" name="Google Shape;1530;p154"/>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1" name="Google Shape;1531;p154"/>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2" name="Google Shape;1532;p154"/>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533" name="Shape 1533"/>
        <p:cNvGrpSpPr/>
        <p:nvPr/>
      </p:nvGrpSpPr>
      <p:grpSpPr>
        <a:xfrm>
          <a:off x="0" y="0"/>
          <a:ext cx="0" cy="0"/>
          <a:chOff x="0" y="0"/>
          <a:chExt cx="0" cy="0"/>
        </a:xfrm>
      </p:grpSpPr>
      <p:sp>
        <p:nvSpPr>
          <p:cNvPr id="1534" name="Google Shape;1534;p155"/>
          <p:cNvSpPr txBox="1"/>
          <p:nvPr>
            <p:ph type="title"/>
          </p:nvPr>
        </p:nvSpPr>
        <p:spPr>
          <a:xfrm>
            <a:off x="508133" y="457200"/>
            <a:ext cx="64491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5" name="Google Shape;1535;p155"/>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6" name="Google Shape;1536;p155"/>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7" name="Google Shape;1537;p155"/>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538" name="Shape 1538"/>
        <p:cNvGrpSpPr/>
        <p:nvPr/>
      </p:nvGrpSpPr>
      <p:grpSpPr>
        <a:xfrm>
          <a:off x="0" y="0"/>
          <a:ext cx="0" cy="0"/>
          <a:chOff x="0" y="0"/>
          <a:chExt cx="0" cy="0"/>
        </a:xfrm>
      </p:grpSpPr>
      <p:sp>
        <p:nvSpPr>
          <p:cNvPr id="1539" name="Google Shape;1539;p156"/>
          <p:cNvSpPr txBox="1"/>
          <p:nvPr>
            <p:ph type="title"/>
          </p:nvPr>
        </p:nvSpPr>
        <p:spPr>
          <a:xfrm>
            <a:off x="508133" y="1123953"/>
            <a:ext cx="2891700" cy="959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0" name="Google Shape;1540;p156"/>
          <p:cNvSpPr txBox="1"/>
          <p:nvPr>
            <p:ph idx="1" type="body"/>
          </p:nvPr>
        </p:nvSpPr>
        <p:spPr>
          <a:xfrm>
            <a:off x="3571276" y="386194"/>
            <a:ext cx="3386100" cy="4144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41" name="Google Shape;1541;p156"/>
          <p:cNvSpPr txBox="1"/>
          <p:nvPr>
            <p:ph idx="2" type="body"/>
          </p:nvPr>
        </p:nvSpPr>
        <p:spPr>
          <a:xfrm>
            <a:off x="508133" y="2082802"/>
            <a:ext cx="2891700" cy="19383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800"/>
              <a:buNone/>
              <a:defRPr sz="1100"/>
            </a:lvl1pPr>
            <a:lvl2pPr indent="-228600" lvl="1" marL="914400" rtl="0" algn="l">
              <a:lnSpc>
                <a:spcPct val="100000"/>
              </a:lnSpc>
              <a:spcBef>
                <a:spcPts val="800"/>
              </a:spcBef>
              <a:spcAft>
                <a:spcPts val="0"/>
              </a:spcAft>
              <a:buSzPts val="8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600"/>
              <a:buNone/>
              <a:defRPr sz="800"/>
            </a:lvl4pPr>
            <a:lvl5pPr indent="-228600" lvl="4" marL="2286000" rtl="0" algn="l">
              <a:lnSpc>
                <a:spcPct val="100000"/>
              </a:lnSpc>
              <a:spcBef>
                <a:spcPts val="800"/>
              </a:spcBef>
              <a:spcAft>
                <a:spcPts val="0"/>
              </a:spcAft>
              <a:buSzPts val="600"/>
              <a:buNone/>
              <a:defRPr sz="800"/>
            </a:lvl5pPr>
            <a:lvl6pPr indent="-228600" lvl="5" marL="2743200" rtl="0" algn="l">
              <a:lnSpc>
                <a:spcPct val="100000"/>
              </a:lnSpc>
              <a:spcBef>
                <a:spcPts val="800"/>
              </a:spcBef>
              <a:spcAft>
                <a:spcPts val="0"/>
              </a:spcAft>
              <a:buSzPts val="600"/>
              <a:buNone/>
              <a:defRPr sz="800"/>
            </a:lvl6pPr>
            <a:lvl7pPr indent="-228600" lvl="6" marL="3200400" rtl="0" algn="l">
              <a:lnSpc>
                <a:spcPct val="100000"/>
              </a:lnSpc>
              <a:spcBef>
                <a:spcPts val="800"/>
              </a:spcBef>
              <a:spcAft>
                <a:spcPts val="0"/>
              </a:spcAft>
              <a:buSzPts val="600"/>
              <a:buNone/>
              <a:defRPr sz="800"/>
            </a:lvl7pPr>
            <a:lvl8pPr indent="-228600" lvl="7" marL="3657600" rtl="0" algn="l">
              <a:lnSpc>
                <a:spcPct val="100000"/>
              </a:lnSpc>
              <a:spcBef>
                <a:spcPts val="800"/>
              </a:spcBef>
              <a:spcAft>
                <a:spcPts val="0"/>
              </a:spcAft>
              <a:buSzPts val="600"/>
              <a:buNone/>
              <a:defRPr sz="800"/>
            </a:lvl8pPr>
            <a:lvl9pPr indent="-228600" lvl="8" marL="4114800" rtl="0" algn="l">
              <a:lnSpc>
                <a:spcPct val="100000"/>
              </a:lnSpc>
              <a:spcBef>
                <a:spcPts val="800"/>
              </a:spcBef>
              <a:spcAft>
                <a:spcPts val="0"/>
              </a:spcAft>
              <a:buSzPts val="600"/>
              <a:buNone/>
              <a:defRPr sz="800"/>
            </a:lvl9pPr>
          </a:lstStyle>
          <a:p/>
        </p:txBody>
      </p:sp>
      <p:sp>
        <p:nvSpPr>
          <p:cNvPr id="1542" name="Google Shape;1542;p156"/>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3" name="Google Shape;1543;p156"/>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4" name="Google Shape;1544;p156"/>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545" name="Shape 1545"/>
        <p:cNvGrpSpPr/>
        <p:nvPr/>
      </p:nvGrpSpPr>
      <p:grpSpPr>
        <a:xfrm>
          <a:off x="0" y="0"/>
          <a:ext cx="0" cy="0"/>
          <a:chOff x="0" y="0"/>
          <a:chExt cx="0" cy="0"/>
        </a:xfrm>
      </p:grpSpPr>
      <p:sp>
        <p:nvSpPr>
          <p:cNvPr id="1546" name="Google Shape;1546;p157"/>
          <p:cNvSpPr txBox="1"/>
          <p:nvPr>
            <p:ph type="title"/>
          </p:nvPr>
        </p:nvSpPr>
        <p:spPr>
          <a:xfrm>
            <a:off x="508133" y="3600450"/>
            <a:ext cx="6449100" cy="425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7" name="Google Shape;1547;p157"/>
          <p:cNvSpPr/>
          <p:nvPr>
            <p:ph idx="2" type="pic"/>
          </p:nvPr>
        </p:nvSpPr>
        <p:spPr>
          <a:xfrm>
            <a:off x="508133" y="457200"/>
            <a:ext cx="6449100" cy="2884200"/>
          </a:xfrm>
          <a:prstGeom prst="rect">
            <a:avLst/>
          </a:prstGeom>
          <a:noFill/>
          <a:ln>
            <a:noFill/>
          </a:ln>
        </p:spPr>
      </p:sp>
      <p:sp>
        <p:nvSpPr>
          <p:cNvPr id="1548" name="Google Shape;1548;p157"/>
          <p:cNvSpPr txBox="1"/>
          <p:nvPr>
            <p:ph idx="1" type="body"/>
          </p:nvPr>
        </p:nvSpPr>
        <p:spPr>
          <a:xfrm>
            <a:off x="508133" y="4025504"/>
            <a:ext cx="6449100" cy="50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6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1549" name="Google Shape;1549;p157"/>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0" name="Google Shape;1550;p157"/>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1" name="Google Shape;1551;p157"/>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552" name="Shape 1552"/>
        <p:cNvGrpSpPr/>
        <p:nvPr/>
      </p:nvGrpSpPr>
      <p:grpSpPr>
        <a:xfrm>
          <a:off x="0" y="0"/>
          <a:ext cx="0" cy="0"/>
          <a:chOff x="0" y="0"/>
          <a:chExt cx="0" cy="0"/>
        </a:xfrm>
      </p:grpSpPr>
      <p:sp>
        <p:nvSpPr>
          <p:cNvPr id="1553" name="Google Shape;1553;p158"/>
          <p:cNvSpPr txBox="1"/>
          <p:nvPr>
            <p:ph type="title"/>
          </p:nvPr>
        </p:nvSpPr>
        <p:spPr>
          <a:xfrm>
            <a:off x="508134" y="457200"/>
            <a:ext cx="64491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4" name="Google Shape;1554;p158"/>
          <p:cNvSpPr txBox="1"/>
          <p:nvPr>
            <p:ph idx="1" type="body"/>
          </p:nvPr>
        </p:nvSpPr>
        <p:spPr>
          <a:xfrm>
            <a:off x="508134"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555" name="Google Shape;1555;p158"/>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6" name="Google Shape;1556;p158"/>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7" name="Google Shape;1557;p158"/>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558" name="Shape 1558"/>
        <p:cNvGrpSpPr/>
        <p:nvPr/>
      </p:nvGrpSpPr>
      <p:grpSpPr>
        <a:xfrm>
          <a:off x="0" y="0"/>
          <a:ext cx="0" cy="0"/>
          <a:chOff x="0" y="0"/>
          <a:chExt cx="0" cy="0"/>
        </a:xfrm>
      </p:grpSpPr>
      <p:sp>
        <p:nvSpPr>
          <p:cNvPr id="1559" name="Google Shape;1559;p159"/>
          <p:cNvSpPr txBox="1"/>
          <p:nvPr/>
        </p:nvSpPr>
        <p:spPr>
          <a:xfrm>
            <a:off x="406004" y="592931"/>
            <a:ext cx="458400" cy="43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560" name="Google Shape;1560;p159"/>
          <p:cNvSpPr txBox="1"/>
          <p:nvPr/>
        </p:nvSpPr>
        <p:spPr>
          <a:xfrm>
            <a:off x="6671072" y="2164556"/>
            <a:ext cx="457200" cy="439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561" name="Google Shape;1561;p159"/>
          <p:cNvSpPr txBox="1"/>
          <p:nvPr>
            <p:ph type="title"/>
          </p:nvPr>
        </p:nvSpPr>
        <p:spPr>
          <a:xfrm>
            <a:off x="698683" y="457200"/>
            <a:ext cx="60720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62" name="Google Shape;1562;p159"/>
          <p:cNvSpPr txBox="1"/>
          <p:nvPr>
            <p:ph idx="1" type="body"/>
          </p:nvPr>
        </p:nvSpPr>
        <p:spPr>
          <a:xfrm>
            <a:off x="508134"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563" name="Google Shape;1563;p159"/>
          <p:cNvSpPr txBox="1"/>
          <p:nvPr>
            <p:ph idx="2" type="body"/>
          </p:nvPr>
        </p:nvSpPr>
        <p:spPr>
          <a:xfrm>
            <a:off x="1024871" y="2724150"/>
            <a:ext cx="5419800" cy="285900"/>
          </a:xfrm>
          <a:prstGeom prst="rect">
            <a:avLst/>
          </a:prstGeom>
          <a:noFill/>
          <a:ln>
            <a:noFill/>
          </a:ln>
        </p:spPr>
        <p:txBody>
          <a:bodyPr anchorCtr="0" anchor="ctr" bIns="34275" lIns="68575" spcFirstLastPara="1" rIns="68575"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64" name="Google Shape;1564;p159"/>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65" name="Google Shape;1565;p159"/>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66" name="Google Shape;1566;p159"/>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92" name="Shape 92"/>
        <p:cNvGrpSpPr/>
        <p:nvPr/>
      </p:nvGrpSpPr>
      <p:grpSpPr>
        <a:xfrm>
          <a:off x="0" y="0"/>
          <a:ext cx="0" cy="0"/>
          <a:chOff x="0" y="0"/>
          <a:chExt cx="0" cy="0"/>
        </a:xfrm>
      </p:grpSpPr>
      <p:sp>
        <p:nvSpPr>
          <p:cNvPr id="93" name="Google Shape;93;p16"/>
          <p:cNvSpPr txBox="1"/>
          <p:nvPr>
            <p:ph type="ctrTitle"/>
          </p:nvPr>
        </p:nvSpPr>
        <p:spPr>
          <a:xfrm flipH="1">
            <a:off x="930325" y="1626600"/>
            <a:ext cx="4074000" cy="1568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400"/>
              <a:buFont typeface="Calibri"/>
              <a:buNone/>
              <a:defRPr sz="3000"/>
            </a:lvl1pPr>
            <a:lvl2pPr lvl="1" rtl="0" algn="l">
              <a:lnSpc>
                <a:spcPct val="100000"/>
              </a:lnSpc>
              <a:spcBef>
                <a:spcPts val="0"/>
              </a:spcBef>
              <a:spcAft>
                <a:spcPts val="0"/>
              </a:spcAft>
              <a:buClr>
                <a:schemeClr val="dk2"/>
              </a:buClr>
              <a:buSzPts val="1800"/>
              <a:buNone/>
              <a:defRPr sz="1800">
                <a:solidFill>
                  <a:schemeClr val="dk2"/>
                </a:solidFill>
              </a:defRPr>
            </a:lvl2pPr>
            <a:lvl3pPr lvl="2" rtl="0" algn="l">
              <a:lnSpc>
                <a:spcPct val="100000"/>
              </a:lnSpc>
              <a:spcBef>
                <a:spcPts val="0"/>
              </a:spcBef>
              <a:spcAft>
                <a:spcPts val="0"/>
              </a:spcAft>
              <a:buClr>
                <a:schemeClr val="dk2"/>
              </a:buClr>
              <a:buSzPts val="1800"/>
              <a:buNone/>
              <a:defRPr sz="1800">
                <a:solidFill>
                  <a:schemeClr val="dk2"/>
                </a:solidFill>
              </a:defRPr>
            </a:lvl3pPr>
            <a:lvl4pPr lvl="3" rtl="0" algn="l">
              <a:lnSpc>
                <a:spcPct val="100000"/>
              </a:lnSpc>
              <a:spcBef>
                <a:spcPts val="0"/>
              </a:spcBef>
              <a:spcAft>
                <a:spcPts val="0"/>
              </a:spcAft>
              <a:buClr>
                <a:schemeClr val="dk2"/>
              </a:buClr>
              <a:buSzPts val="1800"/>
              <a:buNone/>
              <a:defRPr sz="1800">
                <a:solidFill>
                  <a:schemeClr val="dk2"/>
                </a:solidFill>
              </a:defRPr>
            </a:lvl4pPr>
            <a:lvl5pPr lvl="4" rtl="0" algn="l">
              <a:lnSpc>
                <a:spcPct val="100000"/>
              </a:lnSpc>
              <a:spcBef>
                <a:spcPts val="0"/>
              </a:spcBef>
              <a:spcAft>
                <a:spcPts val="0"/>
              </a:spcAft>
              <a:buClr>
                <a:schemeClr val="dk2"/>
              </a:buClr>
              <a:buSzPts val="1800"/>
              <a:buNone/>
              <a:defRPr sz="1800">
                <a:solidFill>
                  <a:schemeClr val="dk2"/>
                </a:solidFill>
              </a:defRPr>
            </a:lvl5pPr>
            <a:lvl6pPr lvl="5" rtl="0" algn="l">
              <a:lnSpc>
                <a:spcPct val="100000"/>
              </a:lnSpc>
              <a:spcBef>
                <a:spcPts val="0"/>
              </a:spcBef>
              <a:spcAft>
                <a:spcPts val="0"/>
              </a:spcAft>
              <a:buClr>
                <a:schemeClr val="dk2"/>
              </a:buClr>
              <a:buSzPts val="1800"/>
              <a:buNone/>
              <a:defRPr sz="1800">
                <a:solidFill>
                  <a:schemeClr val="dk2"/>
                </a:solidFill>
              </a:defRPr>
            </a:lvl6pPr>
            <a:lvl7pPr lvl="6" rtl="0" algn="l">
              <a:lnSpc>
                <a:spcPct val="100000"/>
              </a:lnSpc>
              <a:spcBef>
                <a:spcPts val="0"/>
              </a:spcBef>
              <a:spcAft>
                <a:spcPts val="0"/>
              </a:spcAft>
              <a:buClr>
                <a:schemeClr val="dk2"/>
              </a:buClr>
              <a:buSzPts val="1800"/>
              <a:buNone/>
              <a:defRPr sz="1800">
                <a:solidFill>
                  <a:schemeClr val="dk2"/>
                </a:solidFill>
              </a:defRPr>
            </a:lvl7pPr>
            <a:lvl8pPr lvl="7" rtl="0" algn="l">
              <a:lnSpc>
                <a:spcPct val="100000"/>
              </a:lnSpc>
              <a:spcBef>
                <a:spcPts val="0"/>
              </a:spcBef>
              <a:spcAft>
                <a:spcPts val="0"/>
              </a:spcAft>
              <a:buClr>
                <a:schemeClr val="dk2"/>
              </a:buClr>
              <a:buSzPts val="1800"/>
              <a:buNone/>
              <a:defRPr sz="1800">
                <a:solidFill>
                  <a:schemeClr val="dk2"/>
                </a:solidFill>
              </a:defRPr>
            </a:lvl8pPr>
            <a:lvl9pPr lvl="8" rtl="0" algn="l">
              <a:lnSpc>
                <a:spcPct val="100000"/>
              </a:lnSpc>
              <a:spcBef>
                <a:spcPts val="0"/>
              </a:spcBef>
              <a:spcAft>
                <a:spcPts val="0"/>
              </a:spcAft>
              <a:buClr>
                <a:schemeClr val="dk2"/>
              </a:buClr>
              <a:buSzPts val="1800"/>
              <a:buNone/>
              <a:defRPr sz="1800">
                <a:solidFill>
                  <a:schemeClr val="dk2"/>
                </a:solidFill>
              </a:defRPr>
            </a:lvl9pPr>
          </a:lstStyle>
          <a:p/>
        </p:txBody>
      </p:sp>
      <p:sp>
        <p:nvSpPr>
          <p:cNvPr id="94" name="Google Shape;94;p16"/>
          <p:cNvSpPr txBox="1"/>
          <p:nvPr>
            <p:ph idx="1" type="subTitle"/>
          </p:nvPr>
        </p:nvSpPr>
        <p:spPr>
          <a:xfrm flipH="1">
            <a:off x="930375" y="3114313"/>
            <a:ext cx="2560800" cy="796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000"/>
              <a:buNone/>
              <a:defRPr b="0" sz="1400"/>
            </a:lvl1pPr>
            <a:lvl2pPr lvl="1" rtl="0" algn="l">
              <a:lnSpc>
                <a:spcPct val="100000"/>
              </a:lnSpc>
              <a:spcBef>
                <a:spcPts val="0"/>
              </a:spcBef>
              <a:spcAft>
                <a:spcPts val="0"/>
              </a:spcAft>
              <a:buClr>
                <a:schemeClr val="dk1"/>
              </a:buClr>
              <a:buSzPts val="1000"/>
              <a:buNone/>
              <a:defRPr sz="1000"/>
            </a:lvl2pPr>
            <a:lvl3pPr lvl="2" rtl="0" algn="l">
              <a:lnSpc>
                <a:spcPct val="100000"/>
              </a:lnSpc>
              <a:spcBef>
                <a:spcPts val="0"/>
              </a:spcBef>
              <a:spcAft>
                <a:spcPts val="0"/>
              </a:spcAft>
              <a:buClr>
                <a:schemeClr val="dk1"/>
              </a:buClr>
              <a:buSzPts val="1000"/>
              <a:buNone/>
              <a:defRPr sz="1000"/>
            </a:lvl3pPr>
            <a:lvl4pPr lvl="3" rtl="0" algn="l">
              <a:lnSpc>
                <a:spcPct val="100000"/>
              </a:lnSpc>
              <a:spcBef>
                <a:spcPts val="0"/>
              </a:spcBef>
              <a:spcAft>
                <a:spcPts val="0"/>
              </a:spcAft>
              <a:buClr>
                <a:schemeClr val="dk1"/>
              </a:buClr>
              <a:buSzPts val="1000"/>
              <a:buNone/>
              <a:defRPr sz="1000"/>
            </a:lvl4pPr>
            <a:lvl5pPr lvl="4" rtl="0" algn="l">
              <a:lnSpc>
                <a:spcPct val="100000"/>
              </a:lnSpc>
              <a:spcBef>
                <a:spcPts val="0"/>
              </a:spcBef>
              <a:spcAft>
                <a:spcPts val="0"/>
              </a:spcAft>
              <a:buClr>
                <a:schemeClr val="dk1"/>
              </a:buClr>
              <a:buSzPts val="1000"/>
              <a:buNone/>
              <a:defRPr sz="1000"/>
            </a:lvl5pPr>
            <a:lvl6pPr lvl="5" rtl="0" algn="l">
              <a:lnSpc>
                <a:spcPct val="100000"/>
              </a:lnSpc>
              <a:spcBef>
                <a:spcPts val="0"/>
              </a:spcBef>
              <a:spcAft>
                <a:spcPts val="0"/>
              </a:spcAft>
              <a:buClr>
                <a:schemeClr val="dk1"/>
              </a:buClr>
              <a:buSzPts val="1000"/>
              <a:buNone/>
              <a:defRPr sz="1000"/>
            </a:lvl6pPr>
            <a:lvl7pPr lvl="6" rtl="0" algn="l">
              <a:lnSpc>
                <a:spcPct val="100000"/>
              </a:lnSpc>
              <a:spcBef>
                <a:spcPts val="0"/>
              </a:spcBef>
              <a:spcAft>
                <a:spcPts val="0"/>
              </a:spcAft>
              <a:buClr>
                <a:schemeClr val="dk1"/>
              </a:buClr>
              <a:buSzPts val="1000"/>
              <a:buNone/>
              <a:defRPr sz="1000"/>
            </a:lvl7pPr>
            <a:lvl8pPr lvl="7" rtl="0" algn="l">
              <a:lnSpc>
                <a:spcPct val="100000"/>
              </a:lnSpc>
              <a:spcBef>
                <a:spcPts val="0"/>
              </a:spcBef>
              <a:spcAft>
                <a:spcPts val="0"/>
              </a:spcAft>
              <a:buClr>
                <a:schemeClr val="dk1"/>
              </a:buClr>
              <a:buSzPts val="1000"/>
              <a:buNone/>
              <a:defRPr sz="1000"/>
            </a:lvl8pPr>
            <a:lvl9pPr lvl="8" rtl="0" algn="l">
              <a:lnSpc>
                <a:spcPct val="100000"/>
              </a:lnSpc>
              <a:spcBef>
                <a:spcPts val="0"/>
              </a:spcBef>
              <a:spcAft>
                <a:spcPts val="0"/>
              </a:spcAft>
              <a:buClr>
                <a:schemeClr val="dk1"/>
              </a:buClr>
              <a:buSzPts val="1000"/>
              <a:buNone/>
              <a:defRPr sz="1000"/>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567" name="Shape 1567"/>
        <p:cNvGrpSpPr/>
        <p:nvPr/>
      </p:nvGrpSpPr>
      <p:grpSpPr>
        <a:xfrm>
          <a:off x="0" y="0"/>
          <a:ext cx="0" cy="0"/>
          <a:chOff x="0" y="0"/>
          <a:chExt cx="0" cy="0"/>
        </a:xfrm>
      </p:grpSpPr>
      <p:sp>
        <p:nvSpPr>
          <p:cNvPr id="1568" name="Google Shape;1568;p160"/>
          <p:cNvSpPr txBox="1"/>
          <p:nvPr>
            <p:ph type="title"/>
          </p:nvPr>
        </p:nvSpPr>
        <p:spPr>
          <a:xfrm>
            <a:off x="508134" y="1448991"/>
            <a:ext cx="6449100" cy="1946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69" name="Google Shape;1569;p160"/>
          <p:cNvSpPr txBox="1"/>
          <p:nvPr>
            <p:ph idx="1" type="body"/>
          </p:nvPr>
        </p:nvSpPr>
        <p:spPr>
          <a:xfrm>
            <a:off x="508134"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570" name="Google Shape;1570;p160"/>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71" name="Google Shape;1571;p160"/>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72" name="Google Shape;1572;p160"/>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573" name="Shape 1573"/>
        <p:cNvGrpSpPr/>
        <p:nvPr/>
      </p:nvGrpSpPr>
      <p:grpSpPr>
        <a:xfrm>
          <a:off x="0" y="0"/>
          <a:ext cx="0" cy="0"/>
          <a:chOff x="0" y="0"/>
          <a:chExt cx="0" cy="0"/>
        </a:xfrm>
      </p:grpSpPr>
      <p:sp>
        <p:nvSpPr>
          <p:cNvPr id="1574" name="Google Shape;1574;p161"/>
          <p:cNvSpPr txBox="1"/>
          <p:nvPr/>
        </p:nvSpPr>
        <p:spPr>
          <a:xfrm>
            <a:off x="406004" y="592931"/>
            <a:ext cx="458400" cy="43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575" name="Google Shape;1575;p161"/>
          <p:cNvSpPr txBox="1"/>
          <p:nvPr/>
        </p:nvSpPr>
        <p:spPr>
          <a:xfrm>
            <a:off x="6671072" y="2164556"/>
            <a:ext cx="457200" cy="439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576" name="Google Shape;1576;p161"/>
          <p:cNvSpPr txBox="1"/>
          <p:nvPr>
            <p:ph type="title"/>
          </p:nvPr>
        </p:nvSpPr>
        <p:spPr>
          <a:xfrm>
            <a:off x="698683" y="457200"/>
            <a:ext cx="60720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77" name="Google Shape;1577;p161"/>
          <p:cNvSpPr txBox="1"/>
          <p:nvPr>
            <p:ph idx="1" type="body"/>
          </p:nvPr>
        </p:nvSpPr>
        <p:spPr>
          <a:xfrm>
            <a:off x="508134"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578" name="Google Shape;1578;p161"/>
          <p:cNvSpPr txBox="1"/>
          <p:nvPr>
            <p:ph idx="2" type="body"/>
          </p:nvPr>
        </p:nvSpPr>
        <p:spPr>
          <a:xfrm>
            <a:off x="508132"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79" name="Google Shape;1579;p161"/>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0" name="Google Shape;1580;p161"/>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1" name="Google Shape;1581;p161"/>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582" name="Shape 1582"/>
        <p:cNvGrpSpPr/>
        <p:nvPr/>
      </p:nvGrpSpPr>
      <p:grpSpPr>
        <a:xfrm>
          <a:off x="0" y="0"/>
          <a:ext cx="0" cy="0"/>
          <a:chOff x="0" y="0"/>
          <a:chExt cx="0" cy="0"/>
        </a:xfrm>
      </p:grpSpPr>
      <p:sp>
        <p:nvSpPr>
          <p:cNvPr id="1583" name="Google Shape;1583;p162"/>
          <p:cNvSpPr txBox="1"/>
          <p:nvPr>
            <p:ph type="title"/>
          </p:nvPr>
        </p:nvSpPr>
        <p:spPr>
          <a:xfrm>
            <a:off x="514484" y="457200"/>
            <a:ext cx="64428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4" name="Google Shape;1584;p162"/>
          <p:cNvSpPr txBox="1"/>
          <p:nvPr>
            <p:ph idx="1" type="body"/>
          </p:nvPr>
        </p:nvSpPr>
        <p:spPr>
          <a:xfrm>
            <a:off x="508134"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585" name="Google Shape;1585;p162"/>
          <p:cNvSpPr txBox="1"/>
          <p:nvPr>
            <p:ph idx="2" type="body"/>
          </p:nvPr>
        </p:nvSpPr>
        <p:spPr>
          <a:xfrm>
            <a:off x="508132"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86" name="Google Shape;1586;p162"/>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7" name="Google Shape;1587;p162"/>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8" name="Google Shape;1588;p162"/>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589" name="Shape 1589"/>
        <p:cNvGrpSpPr/>
        <p:nvPr/>
      </p:nvGrpSpPr>
      <p:grpSpPr>
        <a:xfrm>
          <a:off x="0" y="0"/>
          <a:ext cx="0" cy="0"/>
          <a:chOff x="0" y="0"/>
          <a:chExt cx="0" cy="0"/>
        </a:xfrm>
      </p:grpSpPr>
      <p:sp>
        <p:nvSpPr>
          <p:cNvPr id="1590" name="Google Shape;1590;p163"/>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1" name="Google Shape;1591;p163"/>
          <p:cNvSpPr txBox="1"/>
          <p:nvPr>
            <p:ph idx="1" type="body"/>
          </p:nvPr>
        </p:nvSpPr>
        <p:spPr>
          <a:xfrm rot="5400000">
            <a:off x="2276973" y="-148209"/>
            <a:ext cx="2911200" cy="6448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92" name="Google Shape;1592;p163"/>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3" name="Google Shape;1593;p163"/>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4" name="Google Shape;1594;p163"/>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595" name="Shape 1595"/>
        <p:cNvGrpSpPr/>
        <p:nvPr/>
      </p:nvGrpSpPr>
      <p:grpSpPr>
        <a:xfrm>
          <a:off x="0" y="0"/>
          <a:ext cx="0" cy="0"/>
          <a:chOff x="0" y="0"/>
          <a:chExt cx="0" cy="0"/>
        </a:xfrm>
      </p:grpSpPr>
      <p:sp>
        <p:nvSpPr>
          <p:cNvPr id="1596" name="Google Shape;1596;p164"/>
          <p:cNvSpPr txBox="1"/>
          <p:nvPr>
            <p:ph type="title"/>
          </p:nvPr>
        </p:nvSpPr>
        <p:spPr>
          <a:xfrm rot="5400000">
            <a:off x="4497474" y="1937250"/>
            <a:ext cx="3938700" cy="978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7" name="Google Shape;1597;p164"/>
          <p:cNvSpPr txBox="1"/>
          <p:nvPr>
            <p:ph idx="1" type="body"/>
          </p:nvPr>
        </p:nvSpPr>
        <p:spPr>
          <a:xfrm rot="5400000">
            <a:off x="1187025" y="-221700"/>
            <a:ext cx="3938700" cy="5296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598" name="Google Shape;1598;p164"/>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9" name="Google Shape;1599;p164"/>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0" name="Google Shape;1600;p164"/>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1601" name="Shape 1601"/>
        <p:cNvGrpSpPr/>
        <p:nvPr/>
      </p:nvGrpSpPr>
      <p:grpSpPr>
        <a:xfrm>
          <a:off x="0" y="0"/>
          <a:ext cx="0" cy="0"/>
          <a:chOff x="0" y="0"/>
          <a:chExt cx="0" cy="0"/>
        </a:xfrm>
      </p:grpSpPr>
      <p:sp>
        <p:nvSpPr>
          <p:cNvPr id="1602" name="Google Shape;1602;p165"/>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3" name="Google Shape;1603;p165"/>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4" name="Google Shape;1604;p165"/>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5" name="Google Shape;1605;p165"/>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622" name="Shape 1622"/>
        <p:cNvGrpSpPr/>
        <p:nvPr/>
      </p:nvGrpSpPr>
      <p:grpSpPr>
        <a:xfrm>
          <a:off x="0" y="0"/>
          <a:ext cx="0" cy="0"/>
          <a:chOff x="0" y="0"/>
          <a:chExt cx="0" cy="0"/>
        </a:xfrm>
      </p:grpSpPr>
      <p:cxnSp>
        <p:nvCxnSpPr>
          <p:cNvPr id="1623" name="Google Shape;1623;p167"/>
          <p:cNvCxnSpPr/>
          <p:nvPr/>
        </p:nvCxnSpPr>
        <p:spPr>
          <a:xfrm>
            <a:off x="7030655"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624" name="Google Shape;1624;p167"/>
          <p:cNvCxnSpPr/>
          <p:nvPr/>
        </p:nvCxnSpPr>
        <p:spPr>
          <a:xfrm flipH="1" rot="10800000">
            <a:off x="5570948" y="2760914"/>
            <a:ext cx="3573000" cy="2382600"/>
          </a:xfrm>
          <a:prstGeom prst="straightConnector1">
            <a:avLst/>
          </a:prstGeom>
          <a:noFill/>
          <a:ln cap="flat" cmpd="sng" w="9525">
            <a:solidFill>
              <a:srgbClr val="D8D8D8"/>
            </a:solidFill>
            <a:prstDash val="solid"/>
            <a:round/>
            <a:headEnd len="sm" w="sm" type="none"/>
            <a:tailEnd len="sm" w="sm" type="none"/>
          </a:ln>
        </p:spPr>
      </p:cxnSp>
      <p:sp>
        <p:nvSpPr>
          <p:cNvPr id="1625" name="Google Shape;1625;p167"/>
          <p:cNvSpPr/>
          <p:nvPr/>
        </p:nvSpPr>
        <p:spPr>
          <a:xfrm>
            <a:off x="6891345"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784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26" name="Google Shape;1626;p167"/>
          <p:cNvSpPr/>
          <p:nvPr/>
        </p:nvSpPr>
        <p:spPr>
          <a:xfrm>
            <a:off x="7203296"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27" name="Google Shape;1627;p167"/>
          <p:cNvSpPr/>
          <p:nvPr/>
        </p:nvSpPr>
        <p:spPr>
          <a:xfrm>
            <a:off x="6700851"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698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28" name="Google Shape;1628;p167"/>
          <p:cNvSpPr/>
          <p:nvPr/>
        </p:nvSpPr>
        <p:spPr>
          <a:xfrm>
            <a:off x="7005652"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784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29" name="Google Shape;1629;p167"/>
          <p:cNvSpPr/>
          <p:nvPr/>
        </p:nvSpPr>
        <p:spPr>
          <a:xfrm>
            <a:off x="8180793"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784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30" name="Google Shape;1630;p167"/>
          <p:cNvSpPr/>
          <p:nvPr/>
        </p:nvSpPr>
        <p:spPr>
          <a:xfrm>
            <a:off x="8205796"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275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31" name="Google Shape;1631;p167"/>
          <p:cNvSpPr/>
          <p:nvPr/>
        </p:nvSpPr>
        <p:spPr>
          <a:xfrm>
            <a:off x="-5947" y="-5953"/>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275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32" name="Google Shape;1632;p167"/>
          <p:cNvSpPr/>
          <p:nvPr/>
        </p:nvSpPr>
        <p:spPr>
          <a:xfrm>
            <a:off x="7780750"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33" name="Google Shape;1633;p167"/>
          <p:cNvSpPr txBox="1"/>
          <p:nvPr>
            <p:ph type="ctrTitle"/>
          </p:nvPr>
        </p:nvSpPr>
        <p:spPr>
          <a:xfrm>
            <a:off x="1130596" y="1803401"/>
            <a:ext cx="5826600" cy="1234800"/>
          </a:xfrm>
          <a:prstGeom prst="rect">
            <a:avLst/>
          </a:prstGeom>
          <a:noFill/>
          <a:ln>
            <a:noFill/>
          </a:ln>
        </p:spPr>
        <p:txBody>
          <a:bodyPr anchorCtr="0" anchor="b" bIns="34275" lIns="68575" spcFirstLastPara="1" rIns="68575"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34" name="Google Shape;1634;p167"/>
          <p:cNvSpPr txBox="1"/>
          <p:nvPr>
            <p:ph idx="1" type="subTitle"/>
          </p:nvPr>
        </p:nvSpPr>
        <p:spPr>
          <a:xfrm>
            <a:off x="1130596" y="3038140"/>
            <a:ext cx="5826600" cy="822600"/>
          </a:xfrm>
          <a:prstGeom prst="rect">
            <a:avLst/>
          </a:prstGeom>
          <a:noFill/>
          <a:ln>
            <a:noFill/>
          </a:ln>
        </p:spPr>
        <p:txBody>
          <a:bodyPr anchorCtr="0" anchor="t" bIns="34275" lIns="68575" spcFirstLastPara="1" rIns="68575"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8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635" name="Google Shape;1635;p167"/>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36" name="Google Shape;1636;p167"/>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37" name="Google Shape;1637;p167"/>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638" name="Shape 1638"/>
        <p:cNvGrpSpPr/>
        <p:nvPr/>
      </p:nvGrpSpPr>
      <p:grpSpPr>
        <a:xfrm>
          <a:off x="0" y="0"/>
          <a:ext cx="0" cy="0"/>
          <a:chOff x="0" y="0"/>
          <a:chExt cx="0" cy="0"/>
        </a:xfrm>
      </p:grpSpPr>
      <p:sp>
        <p:nvSpPr>
          <p:cNvPr id="1639" name="Google Shape;1639;p168"/>
          <p:cNvSpPr txBox="1"/>
          <p:nvPr>
            <p:ph type="title"/>
          </p:nvPr>
        </p:nvSpPr>
        <p:spPr>
          <a:xfrm>
            <a:off x="508405"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0" name="Google Shape;1640;p168"/>
          <p:cNvSpPr txBox="1"/>
          <p:nvPr>
            <p:ph idx="1" type="body"/>
          </p:nvPr>
        </p:nvSpPr>
        <p:spPr>
          <a:xfrm>
            <a:off x="508134"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641" name="Google Shape;1641;p168"/>
          <p:cNvSpPr txBox="1"/>
          <p:nvPr>
            <p:ph idx="2" type="body"/>
          </p:nvPr>
        </p:nvSpPr>
        <p:spPr>
          <a:xfrm>
            <a:off x="3818476"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642" name="Google Shape;1642;p168"/>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3" name="Google Shape;1643;p168"/>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4" name="Google Shape;1644;p168"/>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645" name="Shape 1645"/>
        <p:cNvGrpSpPr/>
        <p:nvPr/>
      </p:nvGrpSpPr>
      <p:grpSpPr>
        <a:xfrm>
          <a:off x="0" y="0"/>
          <a:ext cx="0" cy="0"/>
          <a:chOff x="0" y="0"/>
          <a:chExt cx="0" cy="0"/>
        </a:xfrm>
      </p:grpSpPr>
      <p:sp>
        <p:nvSpPr>
          <p:cNvPr id="1646" name="Google Shape;1646;p169"/>
          <p:cNvSpPr txBox="1"/>
          <p:nvPr>
            <p:ph type="title"/>
          </p:nvPr>
        </p:nvSpPr>
        <p:spPr>
          <a:xfrm>
            <a:off x="508405" y="457200"/>
            <a:ext cx="64485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7" name="Google Shape;1647;p169"/>
          <p:cNvSpPr txBox="1"/>
          <p:nvPr>
            <p:ph idx="1" type="body"/>
          </p:nvPr>
        </p:nvSpPr>
        <p:spPr>
          <a:xfrm>
            <a:off x="508405" y="1620445"/>
            <a:ext cx="6448500" cy="29112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648" name="Google Shape;1648;p169"/>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49" name="Google Shape;1649;p169"/>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0" name="Google Shape;1650;p169"/>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651" name="Shape 1651"/>
        <p:cNvGrpSpPr/>
        <p:nvPr/>
      </p:nvGrpSpPr>
      <p:grpSpPr>
        <a:xfrm>
          <a:off x="0" y="0"/>
          <a:ext cx="0" cy="0"/>
          <a:chOff x="0" y="0"/>
          <a:chExt cx="0" cy="0"/>
        </a:xfrm>
      </p:grpSpPr>
      <p:sp>
        <p:nvSpPr>
          <p:cNvPr id="1652" name="Google Shape;1652;p170"/>
          <p:cNvSpPr txBox="1"/>
          <p:nvPr>
            <p:ph type="title"/>
          </p:nvPr>
        </p:nvSpPr>
        <p:spPr>
          <a:xfrm>
            <a:off x="508135" y="2025653"/>
            <a:ext cx="6449100" cy="1370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3" name="Google Shape;1653;p170"/>
          <p:cNvSpPr txBox="1"/>
          <p:nvPr>
            <p:ph idx="1" type="body"/>
          </p:nvPr>
        </p:nvSpPr>
        <p:spPr>
          <a:xfrm>
            <a:off x="508135" y="3395586"/>
            <a:ext cx="6449100" cy="6453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654" name="Google Shape;1654;p170"/>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5" name="Google Shape;1655;p170"/>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6" name="Google Shape;1656;p170"/>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spTree>
      <p:nvGrpSpPr>
        <p:cNvPr id="95" name="Shape 95"/>
        <p:cNvGrpSpPr/>
        <p:nvPr/>
      </p:nvGrpSpPr>
      <p:grpSpPr>
        <a:xfrm>
          <a:off x="0" y="0"/>
          <a:ext cx="0" cy="0"/>
          <a:chOff x="0" y="0"/>
          <a:chExt cx="0" cy="0"/>
        </a:xfrm>
      </p:grpSpPr>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657" name="Shape 1657"/>
        <p:cNvGrpSpPr/>
        <p:nvPr/>
      </p:nvGrpSpPr>
      <p:grpSpPr>
        <a:xfrm>
          <a:off x="0" y="0"/>
          <a:ext cx="0" cy="0"/>
          <a:chOff x="0" y="0"/>
          <a:chExt cx="0" cy="0"/>
        </a:xfrm>
      </p:grpSpPr>
      <p:sp>
        <p:nvSpPr>
          <p:cNvPr id="1658" name="Google Shape;1658;p171"/>
          <p:cNvSpPr txBox="1"/>
          <p:nvPr>
            <p:ph type="title"/>
          </p:nvPr>
        </p:nvSpPr>
        <p:spPr>
          <a:xfrm>
            <a:off x="508405"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59" name="Google Shape;1659;p171"/>
          <p:cNvSpPr txBox="1"/>
          <p:nvPr>
            <p:ph idx="1" type="body"/>
          </p:nvPr>
        </p:nvSpPr>
        <p:spPr>
          <a:xfrm>
            <a:off x="506950"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660" name="Google Shape;1660;p171"/>
          <p:cNvSpPr txBox="1"/>
          <p:nvPr>
            <p:ph idx="2" type="body"/>
          </p:nvPr>
        </p:nvSpPr>
        <p:spPr>
          <a:xfrm>
            <a:off x="506950" y="2052949"/>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661" name="Google Shape;1661;p171"/>
          <p:cNvSpPr txBox="1"/>
          <p:nvPr>
            <p:ph idx="3" type="body"/>
          </p:nvPr>
        </p:nvSpPr>
        <p:spPr>
          <a:xfrm>
            <a:off x="3817285"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662" name="Google Shape;1662;p171"/>
          <p:cNvSpPr txBox="1"/>
          <p:nvPr>
            <p:ph idx="4" type="body"/>
          </p:nvPr>
        </p:nvSpPr>
        <p:spPr>
          <a:xfrm>
            <a:off x="3817294" y="2052949"/>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663" name="Google Shape;1663;p171"/>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4" name="Google Shape;1664;p171"/>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5" name="Google Shape;1665;p171"/>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666" name="Shape 1666"/>
        <p:cNvGrpSpPr/>
        <p:nvPr/>
      </p:nvGrpSpPr>
      <p:grpSpPr>
        <a:xfrm>
          <a:off x="0" y="0"/>
          <a:ext cx="0" cy="0"/>
          <a:chOff x="0" y="0"/>
          <a:chExt cx="0" cy="0"/>
        </a:xfrm>
      </p:grpSpPr>
      <p:sp>
        <p:nvSpPr>
          <p:cNvPr id="1667" name="Google Shape;1667;p172"/>
          <p:cNvSpPr txBox="1"/>
          <p:nvPr>
            <p:ph type="title"/>
          </p:nvPr>
        </p:nvSpPr>
        <p:spPr>
          <a:xfrm>
            <a:off x="508134" y="457200"/>
            <a:ext cx="64491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8" name="Google Shape;1668;p172"/>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9" name="Google Shape;1669;p172"/>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70" name="Google Shape;1670;p172"/>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671" name="Shape 1671"/>
        <p:cNvGrpSpPr/>
        <p:nvPr/>
      </p:nvGrpSpPr>
      <p:grpSpPr>
        <a:xfrm>
          <a:off x="0" y="0"/>
          <a:ext cx="0" cy="0"/>
          <a:chOff x="0" y="0"/>
          <a:chExt cx="0" cy="0"/>
        </a:xfrm>
      </p:grpSpPr>
      <p:sp>
        <p:nvSpPr>
          <p:cNvPr id="1672" name="Google Shape;1672;p173"/>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73" name="Google Shape;1673;p173"/>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74" name="Google Shape;1674;p173"/>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675" name="Shape 1675"/>
        <p:cNvGrpSpPr/>
        <p:nvPr/>
      </p:nvGrpSpPr>
      <p:grpSpPr>
        <a:xfrm>
          <a:off x="0" y="0"/>
          <a:ext cx="0" cy="0"/>
          <a:chOff x="0" y="0"/>
          <a:chExt cx="0" cy="0"/>
        </a:xfrm>
      </p:grpSpPr>
      <p:sp>
        <p:nvSpPr>
          <p:cNvPr id="1676" name="Google Shape;1676;p174"/>
          <p:cNvSpPr txBox="1"/>
          <p:nvPr>
            <p:ph type="title"/>
          </p:nvPr>
        </p:nvSpPr>
        <p:spPr>
          <a:xfrm>
            <a:off x="508133" y="1123953"/>
            <a:ext cx="2891700" cy="959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77" name="Google Shape;1677;p174"/>
          <p:cNvSpPr txBox="1"/>
          <p:nvPr>
            <p:ph idx="1" type="body"/>
          </p:nvPr>
        </p:nvSpPr>
        <p:spPr>
          <a:xfrm>
            <a:off x="3571287" y="386208"/>
            <a:ext cx="3386100" cy="4144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678" name="Google Shape;1678;p174"/>
          <p:cNvSpPr txBox="1"/>
          <p:nvPr>
            <p:ph idx="2" type="body"/>
          </p:nvPr>
        </p:nvSpPr>
        <p:spPr>
          <a:xfrm>
            <a:off x="508133" y="2082802"/>
            <a:ext cx="2891700" cy="19383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800"/>
              <a:buNone/>
              <a:defRPr sz="1100"/>
            </a:lvl1pPr>
            <a:lvl2pPr indent="-228600" lvl="1" marL="914400" rtl="0" algn="l">
              <a:lnSpc>
                <a:spcPct val="100000"/>
              </a:lnSpc>
              <a:spcBef>
                <a:spcPts val="800"/>
              </a:spcBef>
              <a:spcAft>
                <a:spcPts val="0"/>
              </a:spcAft>
              <a:buSzPts val="8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600"/>
              <a:buNone/>
              <a:defRPr sz="800"/>
            </a:lvl4pPr>
            <a:lvl5pPr indent="-228600" lvl="4" marL="2286000" rtl="0" algn="l">
              <a:lnSpc>
                <a:spcPct val="100000"/>
              </a:lnSpc>
              <a:spcBef>
                <a:spcPts val="800"/>
              </a:spcBef>
              <a:spcAft>
                <a:spcPts val="0"/>
              </a:spcAft>
              <a:buSzPts val="600"/>
              <a:buNone/>
              <a:defRPr sz="800"/>
            </a:lvl5pPr>
            <a:lvl6pPr indent="-228600" lvl="5" marL="2743200" rtl="0" algn="l">
              <a:lnSpc>
                <a:spcPct val="100000"/>
              </a:lnSpc>
              <a:spcBef>
                <a:spcPts val="800"/>
              </a:spcBef>
              <a:spcAft>
                <a:spcPts val="0"/>
              </a:spcAft>
              <a:buSzPts val="600"/>
              <a:buNone/>
              <a:defRPr sz="800"/>
            </a:lvl6pPr>
            <a:lvl7pPr indent="-228600" lvl="6" marL="3200400" rtl="0" algn="l">
              <a:lnSpc>
                <a:spcPct val="100000"/>
              </a:lnSpc>
              <a:spcBef>
                <a:spcPts val="800"/>
              </a:spcBef>
              <a:spcAft>
                <a:spcPts val="0"/>
              </a:spcAft>
              <a:buSzPts val="600"/>
              <a:buNone/>
              <a:defRPr sz="800"/>
            </a:lvl7pPr>
            <a:lvl8pPr indent="-228600" lvl="7" marL="3657600" rtl="0" algn="l">
              <a:lnSpc>
                <a:spcPct val="100000"/>
              </a:lnSpc>
              <a:spcBef>
                <a:spcPts val="800"/>
              </a:spcBef>
              <a:spcAft>
                <a:spcPts val="0"/>
              </a:spcAft>
              <a:buSzPts val="600"/>
              <a:buNone/>
              <a:defRPr sz="800"/>
            </a:lvl8pPr>
            <a:lvl9pPr indent="-228600" lvl="8" marL="4114800" rtl="0" algn="l">
              <a:lnSpc>
                <a:spcPct val="100000"/>
              </a:lnSpc>
              <a:spcBef>
                <a:spcPts val="800"/>
              </a:spcBef>
              <a:spcAft>
                <a:spcPts val="0"/>
              </a:spcAft>
              <a:buSzPts val="600"/>
              <a:buNone/>
              <a:defRPr sz="800"/>
            </a:lvl9pPr>
          </a:lstStyle>
          <a:p/>
        </p:txBody>
      </p:sp>
      <p:sp>
        <p:nvSpPr>
          <p:cNvPr id="1679" name="Google Shape;1679;p174"/>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0" name="Google Shape;1680;p174"/>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1" name="Google Shape;1681;p174"/>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682" name="Shape 1682"/>
        <p:cNvGrpSpPr/>
        <p:nvPr/>
      </p:nvGrpSpPr>
      <p:grpSpPr>
        <a:xfrm>
          <a:off x="0" y="0"/>
          <a:ext cx="0" cy="0"/>
          <a:chOff x="0" y="0"/>
          <a:chExt cx="0" cy="0"/>
        </a:xfrm>
      </p:grpSpPr>
      <p:sp>
        <p:nvSpPr>
          <p:cNvPr id="1683" name="Google Shape;1683;p175"/>
          <p:cNvSpPr txBox="1"/>
          <p:nvPr>
            <p:ph type="title"/>
          </p:nvPr>
        </p:nvSpPr>
        <p:spPr>
          <a:xfrm>
            <a:off x="508141" y="3600450"/>
            <a:ext cx="6449100" cy="425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4" name="Google Shape;1684;p175"/>
          <p:cNvSpPr/>
          <p:nvPr>
            <p:ph idx="2" type="pic"/>
          </p:nvPr>
        </p:nvSpPr>
        <p:spPr>
          <a:xfrm>
            <a:off x="508134" y="457200"/>
            <a:ext cx="6449100" cy="2884200"/>
          </a:xfrm>
          <a:prstGeom prst="rect">
            <a:avLst/>
          </a:prstGeom>
          <a:noFill/>
          <a:ln>
            <a:noFill/>
          </a:ln>
        </p:spPr>
      </p:sp>
      <p:sp>
        <p:nvSpPr>
          <p:cNvPr id="1685" name="Google Shape;1685;p175"/>
          <p:cNvSpPr txBox="1"/>
          <p:nvPr>
            <p:ph idx="1" type="body"/>
          </p:nvPr>
        </p:nvSpPr>
        <p:spPr>
          <a:xfrm>
            <a:off x="508141" y="4025504"/>
            <a:ext cx="6449100" cy="50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6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1686" name="Google Shape;1686;p175"/>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7" name="Google Shape;1687;p175"/>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88" name="Google Shape;1688;p175"/>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689" name="Shape 1689"/>
        <p:cNvGrpSpPr/>
        <p:nvPr/>
      </p:nvGrpSpPr>
      <p:grpSpPr>
        <a:xfrm>
          <a:off x="0" y="0"/>
          <a:ext cx="0" cy="0"/>
          <a:chOff x="0" y="0"/>
          <a:chExt cx="0" cy="0"/>
        </a:xfrm>
      </p:grpSpPr>
      <p:sp>
        <p:nvSpPr>
          <p:cNvPr id="1690" name="Google Shape;1690;p176"/>
          <p:cNvSpPr txBox="1"/>
          <p:nvPr>
            <p:ph type="title"/>
          </p:nvPr>
        </p:nvSpPr>
        <p:spPr>
          <a:xfrm>
            <a:off x="508135" y="457200"/>
            <a:ext cx="64491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1" name="Google Shape;1691;p176"/>
          <p:cNvSpPr txBox="1"/>
          <p:nvPr>
            <p:ph idx="1" type="body"/>
          </p:nvPr>
        </p:nvSpPr>
        <p:spPr>
          <a:xfrm>
            <a:off x="508135"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692" name="Google Shape;1692;p176"/>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3" name="Google Shape;1693;p176"/>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4" name="Google Shape;1694;p176"/>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695" name="Shape 1695"/>
        <p:cNvGrpSpPr/>
        <p:nvPr/>
      </p:nvGrpSpPr>
      <p:grpSpPr>
        <a:xfrm>
          <a:off x="0" y="0"/>
          <a:ext cx="0" cy="0"/>
          <a:chOff x="0" y="0"/>
          <a:chExt cx="0" cy="0"/>
        </a:xfrm>
      </p:grpSpPr>
      <p:sp>
        <p:nvSpPr>
          <p:cNvPr id="1696" name="Google Shape;1696;p177"/>
          <p:cNvSpPr txBox="1"/>
          <p:nvPr/>
        </p:nvSpPr>
        <p:spPr>
          <a:xfrm>
            <a:off x="406011" y="592931"/>
            <a:ext cx="458400" cy="4380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697" name="Google Shape;1697;p177"/>
          <p:cNvSpPr txBox="1"/>
          <p:nvPr/>
        </p:nvSpPr>
        <p:spPr>
          <a:xfrm>
            <a:off x="6671079" y="2164556"/>
            <a:ext cx="457200" cy="4395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698" name="Google Shape;1698;p177"/>
          <p:cNvSpPr txBox="1"/>
          <p:nvPr>
            <p:ph type="title"/>
          </p:nvPr>
        </p:nvSpPr>
        <p:spPr>
          <a:xfrm>
            <a:off x="698684" y="457200"/>
            <a:ext cx="60723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99" name="Google Shape;1699;p177"/>
          <p:cNvSpPr txBox="1"/>
          <p:nvPr>
            <p:ph idx="1" type="body"/>
          </p:nvPr>
        </p:nvSpPr>
        <p:spPr>
          <a:xfrm>
            <a:off x="508135"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700" name="Google Shape;1700;p177"/>
          <p:cNvSpPr txBox="1"/>
          <p:nvPr>
            <p:ph idx="2" type="body"/>
          </p:nvPr>
        </p:nvSpPr>
        <p:spPr>
          <a:xfrm>
            <a:off x="1024872" y="2724150"/>
            <a:ext cx="5419800" cy="285900"/>
          </a:xfrm>
          <a:prstGeom prst="rect">
            <a:avLst/>
          </a:prstGeom>
          <a:noFill/>
          <a:ln>
            <a:noFill/>
          </a:ln>
        </p:spPr>
        <p:txBody>
          <a:bodyPr anchorCtr="0" anchor="ctr" bIns="34275" lIns="68575" spcFirstLastPara="1" rIns="68575"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01" name="Google Shape;1701;p177"/>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2" name="Google Shape;1702;p177"/>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3" name="Google Shape;1703;p177"/>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704" name="Shape 1704"/>
        <p:cNvGrpSpPr/>
        <p:nvPr/>
      </p:nvGrpSpPr>
      <p:grpSpPr>
        <a:xfrm>
          <a:off x="0" y="0"/>
          <a:ext cx="0" cy="0"/>
          <a:chOff x="0" y="0"/>
          <a:chExt cx="0" cy="0"/>
        </a:xfrm>
      </p:grpSpPr>
      <p:sp>
        <p:nvSpPr>
          <p:cNvPr id="1705" name="Google Shape;1705;p178"/>
          <p:cNvSpPr txBox="1"/>
          <p:nvPr>
            <p:ph type="title"/>
          </p:nvPr>
        </p:nvSpPr>
        <p:spPr>
          <a:xfrm>
            <a:off x="508135" y="1448991"/>
            <a:ext cx="6449100" cy="1946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6" name="Google Shape;1706;p178"/>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707" name="Google Shape;1707;p178"/>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8" name="Google Shape;1708;p178"/>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9" name="Google Shape;1709;p178"/>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710" name="Shape 1710"/>
        <p:cNvGrpSpPr/>
        <p:nvPr/>
      </p:nvGrpSpPr>
      <p:grpSpPr>
        <a:xfrm>
          <a:off x="0" y="0"/>
          <a:ext cx="0" cy="0"/>
          <a:chOff x="0" y="0"/>
          <a:chExt cx="0" cy="0"/>
        </a:xfrm>
      </p:grpSpPr>
      <p:sp>
        <p:nvSpPr>
          <p:cNvPr id="1711" name="Google Shape;1711;p179"/>
          <p:cNvSpPr txBox="1"/>
          <p:nvPr/>
        </p:nvSpPr>
        <p:spPr>
          <a:xfrm>
            <a:off x="406011" y="592931"/>
            <a:ext cx="458400" cy="4380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712" name="Google Shape;1712;p179"/>
          <p:cNvSpPr txBox="1"/>
          <p:nvPr/>
        </p:nvSpPr>
        <p:spPr>
          <a:xfrm>
            <a:off x="6671079" y="2164556"/>
            <a:ext cx="457200" cy="4395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713" name="Google Shape;1713;p179"/>
          <p:cNvSpPr txBox="1"/>
          <p:nvPr>
            <p:ph type="title"/>
          </p:nvPr>
        </p:nvSpPr>
        <p:spPr>
          <a:xfrm>
            <a:off x="698684" y="457200"/>
            <a:ext cx="60723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14" name="Google Shape;1714;p179"/>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715" name="Google Shape;1715;p179"/>
          <p:cNvSpPr txBox="1"/>
          <p:nvPr>
            <p:ph idx="2" type="body"/>
          </p:nvPr>
        </p:nvSpPr>
        <p:spPr>
          <a:xfrm>
            <a:off x="508139"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16" name="Google Shape;1716;p179"/>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17" name="Google Shape;1717;p179"/>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18" name="Google Shape;1718;p179"/>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719" name="Shape 1719"/>
        <p:cNvGrpSpPr/>
        <p:nvPr/>
      </p:nvGrpSpPr>
      <p:grpSpPr>
        <a:xfrm>
          <a:off x="0" y="0"/>
          <a:ext cx="0" cy="0"/>
          <a:chOff x="0" y="0"/>
          <a:chExt cx="0" cy="0"/>
        </a:xfrm>
      </p:grpSpPr>
      <p:sp>
        <p:nvSpPr>
          <p:cNvPr id="1720" name="Google Shape;1720;p180"/>
          <p:cNvSpPr txBox="1"/>
          <p:nvPr>
            <p:ph type="title"/>
          </p:nvPr>
        </p:nvSpPr>
        <p:spPr>
          <a:xfrm>
            <a:off x="514484" y="457200"/>
            <a:ext cx="64428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21" name="Google Shape;1721;p180"/>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722" name="Google Shape;1722;p180"/>
          <p:cNvSpPr txBox="1"/>
          <p:nvPr>
            <p:ph idx="2" type="body"/>
          </p:nvPr>
        </p:nvSpPr>
        <p:spPr>
          <a:xfrm>
            <a:off x="508139"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23" name="Google Shape;1723;p180"/>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24" name="Google Shape;1724;p180"/>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25" name="Google Shape;1725;p180"/>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One column text 2">
    <p:spTree>
      <p:nvGrpSpPr>
        <p:cNvPr id="96" name="Shape 96"/>
        <p:cNvGrpSpPr/>
        <p:nvPr/>
      </p:nvGrpSpPr>
      <p:grpSpPr>
        <a:xfrm>
          <a:off x="0" y="0"/>
          <a:ext cx="0" cy="0"/>
          <a:chOff x="0" y="0"/>
          <a:chExt cx="0" cy="0"/>
        </a:xfrm>
      </p:grpSpPr>
      <p:sp>
        <p:nvSpPr>
          <p:cNvPr id="97" name="Google Shape;97;p18"/>
          <p:cNvSpPr txBox="1"/>
          <p:nvPr>
            <p:ph type="title"/>
          </p:nvPr>
        </p:nvSpPr>
        <p:spPr>
          <a:xfrm>
            <a:off x="708150" y="2228300"/>
            <a:ext cx="3525600" cy="41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Font typeface="Calibri"/>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8" name="Google Shape;98;p18"/>
          <p:cNvSpPr txBox="1"/>
          <p:nvPr>
            <p:ph idx="1" type="subTitle"/>
          </p:nvPr>
        </p:nvSpPr>
        <p:spPr>
          <a:xfrm>
            <a:off x="713225" y="2913500"/>
            <a:ext cx="3525600" cy="1031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300"/>
              <a:buNone/>
              <a:defRPr sz="1300"/>
            </a:lvl1pPr>
            <a:lvl2pPr lvl="1" rtl="0" algn="l">
              <a:lnSpc>
                <a:spcPct val="100000"/>
              </a:lnSpc>
              <a:spcBef>
                <a:spcPts val="0"/>
              </a:spcBef>
              <a:spcAft>
                <a:spcPts val="0"/>
              </a:spcAft>
              <a:buClr>
                <a:schemeClr val="dk1"/>
              </a:buClr>
              <a:buSzPts val="1300"/>
              <a:buNone/>
              <a:defRPr sz="1300"/>
            </a:lvl2pPr>
            <a:lvl3pPr lvl="2" rtl="0" algn="l">
              <a:lnSpc>
                <a:spcPct val="100000"/>
              </a:lnSpc>
              <a:spcBef>
                <a:spcPts val="0"/>
              </a:spcBef>
              <a:spcAft>
                <a:spcPts val="0"/>
              </a:spcAft>
              <a:buClr>
                <a:schemeClr val="dk1"/>
              </a:buClr>
              <a:buSzPts val="1300"/>
              <a:buNone/>
              <a:defRPr sz="1300"/>
            </a:lvl3pPr>
            <a:lvl4pPr lvl="3" rtl="0" algn="l">
              <a:lnSpc>
                <a:spcPct val="100000"/>
              </a:lnSpc>
              <a:spcBef>
                <a:spcPts val="0"/>
              </a:spcBef>
              <a:spcAft>
                <a:spcPts val="0"/>
              </a:spcAft>
              <a:buClr>
                <a:schemeClr val="dk1"/>
              </a:buClr>
              <a:buSzPts val="1300"/>
              <a:buNone/>
              <a:defRPr sz="1300"/>
            </a:lvl4pPr>
            <a:lvl5pPr lvl="4" rtl="0" algn="l">
              <a:lnSpc>
                <a:spcPct val="100000"/>
              </a:lnSpc>
              <a:spcBef>
                <a:spcPts val="0"/>
              </a:spcBef>
              <a:spcAft>
                <a:spcPts val="0"/>
              </a:spcAft>
              <a:buClr>
                <a:schemeClr val="dk1"/>
              </a:buClr>
              <a:buSzPts val="1300"/>
              <a:buNone/>
              <a:defRPr sz="1300"/>
            </a:lvl5pPr>
            <a:lvl6pPr lvl="5" rtl="0" algn="l">
              <a:lnSpc>
                <a:spcPct val="100000"/>
              </a:lnSpc>
              <a:spcBef>
                <a:spcPts val="0"/>
              </a:spcBef>
              <a:spcAft>
                <a:spcPts val="0"/>
              </a:spcAft>
              <a:buClr>
                <a:schemeClr val="dk1"/>
              </a:buClr>
              <a:buSzPts val="1300"/>
              <a:buNone/>
              <a:defRPr sz="1300"/>
            </a:lvl6pPr>
            <a:lvl7pPr lvl="6" rtl="0" algn="l">
              <a:lnSpc>
                <a:spcPct val="100000"/>
              </a:lnSpc>
              <a:spcBef>
                <a:spcPts val="0"/>
              </a:spcBef>
              <a:spcAft>
                <a:spcPts val="0"/>
              </a:spcAft>
              <a:buClr>
                <a:schemeClr val="dk1"/>
              </a:buClr>
              <a:buSzPts val="1300"/>
              <a:buNone/>
              <a:defRPr sz="1300"/>
            </a:lvl7pPr>
            <a:lvl8pPr lvl="7" rtl="0" algn="l">
              <a:lnSpc>
                <a:spcPct val="100000"/>
              </a:lnSpc>
              <a:spcBef>
                <a:spcPts val="0"/>
              </a:spcBef>
              <a:spcAft>
                <a:spcPts val="0"/>
              </a:spcAft>
              <a:buClr>
                <a:schemeClr val="dk1"/>
              </a:buClr>
              <a:buSzPts val="1300"/>
              <a:buNone/>
              <a:defRPr sz="1300"/>
            </a:lvl8pPr>
            <a:lvl9pPr lvl="8" rtl="0" algn="l">
              <a:lnSpc>
                <a:spcPct val="100000"/>
              </a:lnSpc>
              <a:spcBef>
                <a:spcPts val="0"/>
              </a:spcBef>
              <a:spcAft>
                <a:spcPts val="0"/>
              </a:spcAft>
              <a:buClr>
                <a:schemeClr val="dk1"/>
              </a:buClr>
              <a:buSzPts val="1300"/>
              <a:buNone/>
              <a:defRPr sz="1300"/>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726" name="Shape 1726"/>
        <p:cNvGrpSpPr/>
        <p:nvPr/>
      </p:nvGrpSpPr>
      <p:grpSpPr>
        <a:xfrm>
          <a:off x="0" y="0"/>
          <a:ext cx="0" cy="0"/>
          <a:chOff x="0" y="0"/>
          <a:chExt cx="0" cy="0"/>
        </a:xfrm>
      </p:grpSpPr>
      <p:sp>
        <p:nvSpPr>
          <p:cNvPr id="1727" name="Google Shape;1727;p181"/>
          <p:cNvSpPr txBox="1"/>
          <p:nvPr>
            <p:ph type="title"/>
          </p:nvPr>
        </p:nvSpPr>
        <p:spPr>
          <a:xfrm>
            <a:off x="508405"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28" name="Google Shape;1728;p181"/>
          <p:cNvSpPr txBox="1"/>
          <p:nvPr>
            <p:ph idx="1" type="body"/>
          </p:nvPr>
        </p:nvSpPr>
        <p:spPr>
          <a:xfrm rot="5400000">
            <a:off x="2276987" y="-148205"/>
            <a:ext cx="2911200" cy="6448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29" name="Google Shape;1729;p181"/>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0" name="Google Shape;1730;p181"/>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1" name="Google Shape;1731;p181"/>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732" name="Shape 1732"/>
        <p:cNvGrpSpPr/>
        <p:nvPr/>
      </p:nvGrpSpPr>
      <p:grpSpPr>
        <a:xfrm>
          <a:off x="0" y="0"/>
          <a:ext cx="0" cy="0"/>
          <a:chOff x="0" y="0"/>
          <a:chExt cx="0" cy="0"/>
        </a:xfrm>
      </p:grpSpPr>
      <p:sp>
        <p:nvSpPr>
          <p:cNvPr id="1733" name="Google Shape;1733;p182"/>
          <p:cNvSpPr txBox="1"/>
          <p:nvPr>
            <p:ph type="title"/>
          </p:nvPr>
        </p:nvSpPr>
        <p:spPr>
          <a:xfrm rot="5400000">
            <a:off x="4497338" y="1937114"/>
            <a:ext cx="3938700" cy="978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4" name="Google Shape;1734;p182"/>
          <p:cNvSpPr txBox="1"/>
          <p:nvPr>
            <p:ph idx="1" type="body"/>
          </p:nvPr>
        </p:nvSpPr>
        <p:spPr>
          <a:xfrm rot="5400000">
            <a:off x="1187032" y="-221700"/>
            <a:ext cx="3938700" cy="5296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35" name="Google Shape;1735;p182"/>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6" name="Google Shape;1736;p182"/>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7" name="Google Shape;1737;p182"/>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1738" name="Shape 1738"/>
        <p:cNvGrpSpPr/>
        <p:nvPr/>
      </p:nvGrpSpPr>
      <p:grpSpPr>
        <a:xfrm>
          <a:off x="0" y="0"/>
          <a:ext cx="0" cy="0"/>
          <a:chOff x="0" y="0"/>
          <a:chExt cx="0" cy="0"/>
        </a:xfrm>
      </p:grpSpPr>
      <p:sp>
        <p:nvSpPr>
          <p:cNvPr id="1739" name="Google Shape;1739;p183"/>
          <p:cNvSpPr txBox="1"/>
          <p:nvPr>
            <p:ph type="title"/>
          </p:nvPr>
        </p:nvSpPr>
        <p:spPr>
          <a:xfrm>
            <a:off x="508405"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0" name="Google Shape;1740;p183"/>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1" name="Google Shape;1741;p183"/>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2" name="Google Shape;1742;p183"/>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759" name="Shape 1759"/>
        <p:cNvGrpSpPr/>
        <p:nvPr/>
      </p:nvGrpSpPr>
      <p:grpSpPr>
        <a:xfrm>
          <a:off x="0" y="0"/>
          <a:ext cx="0" cy="0"/>
          <a:chOff x="0" y="0"/>
          <a:chExt cx="0" cy="0"/>
        </a:xfrm>
      </p:grpSpPr>
      <p:sp>
        <p:nvSpPr>
          <p:cNvPr id="1760" name="Google Shape;1760;p185"/>
          <p:cNvSpPr txBox="1"/>
          <p:nvPr>
            <p:ph type="title"/>
          </p:nvPr>
        </p:nvSpPr>
        <p:spPr>
          <a:xfrm>
            <a:off x="508398" y="457200"/>
            <a:ext cx="64485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61" name="Google Shape;1761;p185"/>
          <p:cNvSpPr txBox="1"/>
          <p:nvPr>
            <p:ph idx="1" type="body"/>
          </p:nvPr>
        </p:nvSpPr>
        <p:spPr>
          <a:xfrm>
            <a:off x="508398" y="1620442"/>
            <a:ext cx="6448500" cy="29112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62" name="Google Shape;1762;p185"/>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63" name="Google Shape;1763;p185"/>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64" name="Google Shape;1764;p185"/>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765" name="Shape 1765"/>
        <p:cNvGrpSpPr/>
        <p:nvPr/>
      </p:nvGrpSpPr>
      <p:grpSpPr>
        <a:xfrm>
          <a:off x="0" y="0"/>
          <a:ext cx="0" cy="0"/>
          <a:chOff x="0" y="0"/>
          <a:chExt cx="0" cy="0"/>
        </a:xfrm>
      </p:grpSpPr>
      <p:cxnSp>
        <p:nvCxnSpPr>
          <p:cNvPr id="1766" name="Google Shape;1766;p186"/>
          <p:cNvCxnSpPr/>
          <p:nvPr/>
        </p:nvCxnSpPr>
        <p:spPr>
          <a:xfrm>
            <a:off x="7030649"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767" name="Google Shape;1767;p186"/>
          <p:cNvCxnSpPr/>
          <p:nvPr/>
        </p:nvCxnSpPr>
        <p:spPr>
          <a:xfrm flipH="1" rot="10800000">
            <a:off x="5570941" y="2760901"/>
            <a:ext cx="3573000" cy="2382600"/>
          </a:xfrm>
          <a:prstGeom prst="straightConnector1">
            <a:avLst/>
          </a:prstGeom>
          <a:noFill/>
          <a:ln cap="flat" cmpd="sng" w="9525">
            <a:solidFill>
              <a:srgbClr val="D8D8D8"/>
            </a:solidFill>
            <a:prstDash val="solid"/>
            <a:round/>
            <a:headEnd len="sm" w="sm" type="none"/>
            <a:tailEnd len="sm" w="sm" type="none"/>
          </a:ln>
        </p:spPr>
      </p:cxnSp>
      <p:sp>
        <p:nvSpPr>
          <p:cNvPr id="1768" name="Google Shape;1768;p186"/>
          <p:cNvSpPr/>
          <p:nvPr/>
        </p:nvSpPr>
        <p:spPr>
          <a:xfrm>
            <a:off x="6891345"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69" name="Google Shape;1769;p186"/>
          <p:cNvSpPr/>
          <p:nvPr/>
        </p:nvSpPr>
        <p:spPr>
          <a:xfrm>
            <a:off x="7203289"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0" name="Google Shape;1770;p186"/>
          <p:cNvSpPr/>
          <p:nvPr/>
        </p:nvSpPr>
        <p:spPr>
          <a:xfrm>
            <a:off x="6700845"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1" name="Google Shape;1771;p186"/>
          <p:cNvSpPr/>
          <p:nvPr/>
        </p:nvSpPr>
        <p:spPr>
          <a:xfrm>
            <a:off x="7005646"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2" name="Google Shape;1772;p186"/>
          <p:cNvSpPr/>
          <p:nvPr/>
        </p:nvSpPr>
        <p:spPr>
          <a:xfrm>
            <a:off x="8180793"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3" name="Google Shape;1773;p186"/>
          <p:cNvSpPr/>
          <p:nvPr/>
        </p:nvSpPr>
        <p:spPr>
          <a:xfrm>
            <a:off x="8205796"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4" name="Google Shape;1774;p186"/>
          <p:cNvSpPr/>
          <p:nvPr/>
        </p:nvSpPr>
        <p:spPr>
          <a:xfrm>
            <a:off x="-5954" y="-5953"/>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3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5" name="Google Shape;1775;p186"/>
          <p:cNvSpPr/>
          <p:nvPr/>
        </p:nvSpPr>
        <p:spPr>
          <a:xfrm>
            <a:off x="7780743"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76" name="Google Shape;1776;p186"/>
          <p:cNvSpPr txBox="1"/>
          <p:nvPr>
            <p:ph type="ctrTitle"/>
          </p:nvPr>
        </p:nvSpPr>
        <p:spPr>
          <a:xfrm>
            <a:off x="1130596" y="1803401"/>
            <a:ext cx="5826600" cy="1234800"/>
          </a:xfrm>
          <a:prstGeom prst="rect">
            <a:avLst/>
          </a:prstGeom>
          <a:noFill/>
          <a:ln>
            <a:noFill/>
          </a:ln>
        </p:spPr>
        <p:txBody>
          <a:bodyPr anchorCtr="0" anchor="b" bIns="34275" lIns="68575" spcFirstLastPara="1" rIns="68575"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7" name="Google Shape;1777;p186"/>
          <p:cNvSpPr txBox="1"/>
          <p:nvPr>
            <p:ph idx="1" type="subTitle"/>
          </p:nvPr>
        </p:nvSpPr>
        <p:spPr>
          <a:xfrm>
            <a:off x="1130596" y="3038126"/>
            <a:ext cx="5826600" cy="822600"/>
          </a:xfrm>
          <a:prstGeom prst="rect">
            <a:avLst/>
          </a:prstGeom>
          <a:noFill/>
          <a:ln>
            <a:noFill/>
          </a:ln>
        </p:spPr>
        <p:txBody>
          <a:bodyPr anchorCtr="0" anchor="t" bIns="34275" lIns="68575" spcFirstLastPara="1" rIns="68575"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8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778" name="Google Shape;1778;p186"/>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9" name="Google Shape;1779;p186"/>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80" name="Google Shape;1780;p186"/>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781" name="Shape 1781"/>
        <p:cNvGrpSpPr/>
        <p:nvPr/>
      </p:nvGrpSpPr>
      <p:grpSpPr>
        <a:xfrm>
          <a:off x="0" y="0"/>
          <a:ext cx="0" cy="0"/>
          <a:chOff x="0" y="0"/>
          <a:chExt cx="0" cy="0"/>
        </a:xfrm>
      </p:grpSpPr>
      <p:sp>
        <p:nvSpPr>
          <p:cNvPr id="1782" name="Google Shape;1782;p187"/>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83" name="Google Shape;1783;p187"/>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84" name="Google Shape;1784;p187"/>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785" name="Shape 1785"/>
        <p:cNvGrpSpPr/>
        <p:nvPr/>
      </p:nvGrpSpPr>
      <p:grpSpPr>
        <a:xfrm>
          <a:off x="0" y="0"/>
          <a:ext cx="0" cy="0"/>
          <a:chOff x="0" y="0"/>
          <a:chExt cx="0" cy="0"/>
        </a:xfrm>
      </p:grpSpPr>
      <p:sp>
        <p:nvSpPr>
          <p:cNvPr id="1786" name="Google Shape;1786;p188"/>
          <p:cNvSpPr txBox="1"/>
          <p:nvPr>
            <p:ph type="title"/>
          </p:nvPr>
        </p:nvSpPr>
        <p:spPr>
          <a:xfrm>
            <a:off x="508135" y="2025652"/>
            <a:ext cx="6449100" cy="1370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87" name="Google Shape;1787;p188"/>
          <p:cNvSpPr txBox="1"/>
          <p:nvPr>
            <p:ph idx="1" type="body"/>
          </p:nvPr>
        </p:nvSpPr>
        <p:spPr>
          <a:xfrm>
            <a:off x="508135" y="3395586"/>
            <a:ext cx="6449100" cy="6453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788" name="Google Shape;1788;p188"/>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89" name="Google Shape;1789;p188"/>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90" name="Google Shape;1790;p188"/>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791" name="Shape 1791"/>
        <p:cNvGrpSpPr/>
        <p:nvPr/>
      </p:nvGrpSpPr>
      <p:grpSpPr>
        <a:xfrm>
          <a:off x="0" y="0"/>
          <a:ext cx="0" cy="0"/>
          <a:chOff x="0" y="0"/>
          <a:chExt cx="0" cy="0"/>
        </a:xfrm>
      </p:grpSpPr>
      <p:sp>
        <p:nvSpPr>
          <p:cNvPr id="1792" name="Google Shape;1792;p189"/>
          <p:cNvSpPr txBox="1"/>
          <p:nvPr>
            <p:ph type="title"/>
          </p:nvPr>
        </p:nvSpPr>
        <p:spPr>
          <a:xfrm>
            <a:off x="508398"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93" name="Google Shape;1793;p189"/>
          <p:cNvSpPr txBox="1"/>
          <p:nvPr>
            <p:ph idx="1" type="body"/>
          </p:nvPr>
        </p:nvSpPr>
        <p:spPr>
          <a:xfrm>
            <a:off x="508134"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94" name="Google Shape;1794;p189"/>
          <p:cNvSpPr txBox="1"/>
          <p:nvPr>
            <p:ph idx="2" type="body"/>
          </p:nvPr>
        </p:nvSpPr>
        <p:spPr>
          <a:xfrm>
            <a:off x="3818476"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795" name="Google Shape;1795;p189"/>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96" name="Google Shape;1796;p189"/>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97" name="Google Shape;1797;p189"/>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798" name="Shape 1798"/>
        <p:cNvGrpSpPr/>
        <p:nvPr/>
      </p:nvGrpSpPr>
      <p:grpSpPr>
        <a:xfrm>
          <a:off x="0" y="0"/>
          <a:ext cx="0" cy="0"/>
          <a:chOff x="0" y="0"/>
          <a:chExt cx="0" cy="0"/>
        </a:xfrm>
      </p:grpSpPr>
      <p:sp>
        <p:nvSpPr>
          <p:cNvPr id="1799" name="Google Shape;1799;p190"/>
          <p:cNvSpPr txBox="1"/>
          <p:nvPr>
            <p:ph type="title"/>
          </p:nvPr>
        </p:nvSpPr>
        <p:spPr>
          <a:xfrm>
            <a:off x="508398"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0" name="Google Shape;1800;p190"/>
          <p:cNvSpPr txBox="1"/>
          <p:nvPr>
            <p:ph idx="1" type="body"/>
          </p:nvPr>
        </p:nvSpPr>
        <p:spPr>
          <a:xfrm>
            <a:off x="506943"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801" name="Google Shape;1801;p190"/>
          <p:cNvSpPr txBox="1"/>
          <p:nvPr>
            <p:ph idx="2" type="body"/>
          </p:nvPr>
        </p:nvSpPr>
        <p:spPr>
          <a:xfrm>
            <a:off x="506943" y="2052935"/>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02" name="Google Shape;1802;p190"/>
          <p:cNvSpPr txBox="1"/>
          <p:nvPr>
            <p:ph idx="3" type="body"/>
          </p:nvPr>
        </p:nvSpPr>
        <p:spPr>
          <a:xfrm>
            <a:off x="3817285"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803" name="Google Shape;1803;p190"/>
          <p:cNvSpPr txBox="1"/>
          <p:nvPr>
            <p:ph idx="4" type="body"/>
          </p:nvPr>
        </p:nvSpPr>
        <p:spPr>
          <a:xfrm>
            <a:off x="3817287" y="2052935"/>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04" name="Google Shape;1804;p190"/>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5" name="Google Shape;1805;p190"/>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6" name="Google Shape;1806;p190"/>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807" name="Shape 1807"/>
        <p:cNvGrpSpPr/>
        <p:nvPr/>
      </p:nvGrpSpPr>
      <p:grpSpPr>
        <a:xfrm>
          <a:off x="0" y="0"/>
          <a:ext cx="0" cy="0"/>
          <a:chOff x="0" y="0"/>
          <a:chExt cx="0" cy="0"/>
        </a:xfrm>
      </p:grpSpPr>
      <p:sp>
        <p:nvSpPr>
          <p:cNvPr id="1808" name="Google Shape;1808;p191"/>
          <p:cNvSpPr txBox="1"/>
          <p:nvPr>
            <p:ph type="title"/>
          </p:nvPr>
        </p:nvSpPr>
        <p:spPr>
          <a:xfrm>
            <a:off x="508134" y="457200"/>
            <a:ext cx="64491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9" name="Google Shape;1809;p191"/>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10" name="Google Shape;1810;p191"/>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11" name="Google Shape;1811;p191"/>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99" name="Shape 99"/>
        <p:cNvGrpSpPr/>
        <p:nvPr/>
      </p:nvGrpSpPr>
      <p:grpSpPr>
        <a:xfrm>
          <a:off x="0" y="0"/>
          <a:ext cx="0" cy="0"/>
          <a:chOff x="0" y="0"/>
          <a:chExt cx="0" cy="0"/>
        </a:xfrm>
      </p:grpSpPr>
      <p:sp>
        <p:nvSpPr>
          <p:cNvPr id="100" name="Google Shape;100;p19"/>
          <p:cNvSpPr txBox="1"/>
          <p:nvPr>
            <p:ph type="title"/>
          </p:nvPr>
        </p:nvSpPr>
        <p:spPr>
          <a:xfrm>
            <a:off x="5243400" y="3074850"/>
            <a:ext cx="2763000" cy="644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accent1"/>
              </a:buClr>
              <a:buSzPts val="2900"/>
              <a:buFont typeface="Poppins"/>
              <a:buNone/>
              <a:defRPr sz="2900">
                <a:solidFill>
                  <a:schemeClr val="accent1"/>
                </a:solidFill>
                <a:latin typeface="Poppins"/>
                <a:ea typeface="Poppins"/>
                <a:cs typeface="Poppins"/>
                <a:sym typeface="Poppins"/>
              </a:defRPr>
            </a:lvl1pPr>
            <a:lvl2pPr lvl="1" rtl="0" algn="l">
              <a:lnSpc>
                <a:spcPct val="100000"/>
              </a:lnSpc>
              <a:spcBef>
                <a:spcPts val="0"/>
              </a:spcBef>
              <a:spcAft>
                <a:spcPts val="0"/>
              </a:spcAft>
              <a:buClr>
                <a:schemeClr val="accent1"/>
              </a:buClr>
              <a:buSzPts val="2900"/>
              <a:buNone/>
              <a:defRPr sz="2900">
                <a:solidFill>
                  <a:schemeClr val="accent1"/>
                </a:solidFill>
              </a:defRPr>
            </a:lvl2pPr>
            <a:lvl3pPr lvl="2" rtl="0" algn="l">
              <a:lnSpc>
                <a:spcPct val="100000"/>
              </a:lnSpc>
              <a:spcBef>
                <a:spcPts val="0"/>
              </a:spcBef>
              <a:spcAft>
                <a:spcPts val="0"/>
              </a:spcAft>
              <a:buClr>
                <a:schemeClr val="accent1"/>
              </a:buClr>
              <a:buSzPts val="2900"/>
              <a:buNone/>
              <a:defRPr sz="2900">
                <a:solidFill>
                  <a:schemeClr val="accent1"/>
                </a:solidFill>
              </a:defRPr>
            </a:lvl3pPr>
            <a:lvl4pPr lvl="3" rtl="0" algn="l">
              <a:lnSpc>
                <a:spcPct val="100000"/>
              </a:lnSpc>
              <a:spcBef>
                <a:spcPts val="0"/>
              </a:spcBef>
              <a:spcAft>
                <a:spcPts val="0"/>
              </a:spcAft>
              <a:buClr>
                <a:schemeClr val="accent1"/>
              </a:buClr>
              <a:buSzPts val="2900"/>
              <a:buNone/>
              <a:defRPr sz="2900">
                <a:solidFill>
                  <a:schemeClr val="accent1"/>
                </a:solidFill>
              </a:defRPr>
            </a:lvl4pPr>
            <a:lvl5pPr lvl="4" rtl="0" algn="l">
              <a:lnSpc>
                <a:spcPct val="100000"/>
              </a:lnSpc>
              <a:spcBef>
                <a:spcPts val="0"/>
              </a:spcBef>
              <a:spcAft>
                <a:spcPts val="0"/>
              </a:spcAft>
              <a:buClr>
                <a:schemeClr val="accent1"/>
              </a:buClr>
              <a:buSzPts val="2900"/>
              <a:buNone/>
              <a:defRPr sz="2900">
                <a:solidFill>
                  <a:schemeClr val="accent1"/>
                </a:solidFill>
              </a:defRPr>
            </a:lvl5pPr>
            <a:lvl6pPr lvl="5" rtl="0" algn="l">
              <a:lnSpc>
                <a:spcPct val="100000"/>
              </a:lnSpc>
              <a:spcBef>
                <a:spcPts val="0"/>
              </a:spcBef>
              <a:spcAft>
                <a:spcPts val="0"/>
              </a:spcAft>
              <a:buClr>
                <a:schemeClr val="accent1"/>
              </a:buClr>
              <a:buSzPts val="2900"/>
              <a:buNone/>
              <a:defRPr sz="2900">
                <a:solidFill>
                  <a:schemeClr val="accent1"/>
                </a:solidFill>
              </a:defRPr>
            </a:lvl6pPr>
            <a:lvl7pPr lvl="6" rtl="0" algn="l">
              <a:lnSpc>
                <a:spcPct val="100000"/>
              </a:lnSpc>
              <a:spcBef>
                <a:spcPts val="0"/>
              </a:spcBef>
              <a:spcAft>
                <a:spcPts val="0"/>
              </a:spcAft>
              <a:buClr>
                <a:schemeClr val="accent1"/>
              </a:buClr>
              <a:buSzPts val="2900"/>
              <a:buNone/>
              <a:defRPr sz="2900">
                <a:solidFill>
                  <a:schemeClr val="accent1"/>
                </a:solidFill>
              </a:defRPr>
            </a:lvl7pPr>
            <a:lvl8pPr lvl="7" rtl="0" algn="l">
              <a:lnSpc>
                <a:spcPct val="100000"/>
              </a:lnSpc>
              <a:spcBef>
                <a:spcPts val="0"/>
              </a:spcBef>
              <a:spcAft>
                <a:spcPts val="0"/>
              </a:spcAft>
              <a:buClr>
                <a:schemeClr val="accent1"/>
              </a:buClr>
              <a:buSzPts val="2900"/>
              <a:buNone/>
              <a:defRPr sz="2900">
                <a:solidFill>
                  <a:schemeClr val="accent1"/>
                </a:solidFill>
              </a:defRPr>
            </a:lvl8pPr>
            <a:lvl9pPr lvl="8" rtl="0" algn="l">
              <a:lnSpc>
                <a:spcPct val="100000"/>
              </a:lnSpc>
              <a:spcBef>
                <a:spcPts val="0"/>
              </a:spcBef>
              <a:spcAft>
                <a:spcPts val="0"/>
              </a:spcAft>
              <a:buClr>
                <a:schemeClr val="accent1"/>
              </a:buClr>
              <a:buSzPts val="2900"/>
              <a:buNone/>
              <a:defRPr sz="2900">
                <a:solidFill>
                  <a:schemeClr val="accent1"/>
                </a:solidFill>
              </a:defRPr>
            </a:lvl9pPr>
          </a:lstStyle>
          <a:p/>
        </p:txBody>
      </p:sp>
      <p:sp>
        <p:nvSpPr>
          <p:cNvPr id="101" name="Google Shape;101;p19"/>
          <p:cNvSpPr txBox="1"/>
          <p:nvPr>
            <p:ph idx="2" type="title"/>
          </p:nvPr>
        </p:nvSpPr>
        <p:spPr>
          <a:xfrm>
            <a:off x="5243400" y="2195800"/>
            <a:ext cx="2763000" cy="9426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1"/>
              </a:buClr>
              <a:buSzPts val="6500"/>
              <a:buFont typeface="Poppins"/>
              <a:buNone/>
              <a:defRPr sz="6500">
                <a:latin typeface="Poppins"/>
                <a:ea typeface="Poppins"/>
                <a:cs typeface="Poppins"/>
                <a:sym typeface="Poppins"/>
              </a:defRPr>
            </a:lvl1pPr>
            <a:lvl2pPr lvl="1" rtl="0" algn="l">
              <a:lnSpc>
                <a:spcPct val="100000"/>
              </a:lnSpc>
              <a:spcBef>
                <a:spcPts val="0"/>
              </a:spcBef>
              <a:spcAft>
                <a:spcPts val="0"/>
              </a:spcAft>
              <a:buSzPts val="6500"/>
              <a:buNone/>
              <a:defRPr sz="6500"/>
            </a:lvl2pPr>
            <a:lvl3pPr lvl="2" rtl="0" algn="l">
              <a:lnSpc>
                <a:spcPct val="100000"/>
              </a:lnSpc>
              <a:spcBef>
                <a:spcPts val="0"/>
              </a:spcBef>
              <a:spcAft>
                <a:spcPts val="0"/>
              </a:spcAft>
              <a:buSzPts val="6500"/>
              <a:buNone/>
              <a:defRPr sz="6500"/>
            </a:lvl3pPr>
            <a:lvl4pPr lvl="3" rtl="0" algn="l">
              <a:lnSpc>
                <a:spcPct val="100000"/>
              </a:lnSpc>
              <a:spcBef>
                <a:spcPts val="0"/>
              </a:spcBef>
              <a:spcAft>
                <a:spcPts val="0"/>
              </a:spcAft>
              <a:buSzPts val="6500"/>
              <a:buNone/>
              <a:defRPr sz="6500"/>
            </a:lvl4pPr>
            <a:lvl5pPr lvl="4" rtl="0" algn="l">
              <a:lnSpc>
                <a:spcPct val="100000"/>
              </a:lnSpc>
              <a:spcBef>
                <a:spcPts val="0"/>
              </a:spcBef>
              <a:spcAft>
                <a:spcPts val="0"/>
              </a:spcAft>
              <a:buSzPts val="6500"/>
              <a:buNone/>
              <a:defRPr sz="6500"/>
            </a:lvl5pPr>
            <a:lvl6pPr lvl="5" rtl="0" algn="l">
              <a:lnSpc>
                <a:spcPct val="100000"/>
              </a:lnSpc>
              <a:spcBef>
                <a:spcPts val="0"/>
              </a:spcBef>
              <a:spcAft>
                <a:spcPts val="0"/>
              </a:spcAft>
              <a:buSzPts val="6500"/>
              <a:buNone/>
              <a:defRPr sz="6500"/>
            </a:lvl6pPr>
            <a:lvl7pPr lvl="6" rtl="0" algn="l">
              <a:lnSpc>
                <a:spcPct val="100000"/>
              </a:lnSpc>
              <a:spcBef>
                <a:spcPts val="0"/>
              </a:spcBef>
              <a:spcAft>
                <a:spcPts val="0"/>
              </a:spcAft>
              <a:buSzPts val="6500"/>
              <a:buNone/>
              <a:defRPr sz="6500"/>
            </a:lvl7pPr>
            <a:lvl8pPr lvl="7" rtl="0" algn="l">
              <a:lnSpc>
                <a:spcPct val="100000"/>
              </a:lnSpc>
              <a:spcBef>
                <a:spcPts val="0"/>
              </a:spcBef>
              <a:spcAft>
                <a:spcPts val="0"/>
              </a:spcAft>
              <a:buSzPts val="6500"/>
              <a:buNone/>
              <a:defRPr sz="6500"/>
            </a:lvl8pPr>
            <a:lvl9pPr lvl="8" rtl="0" algn="l">
              <a:lnSpc>
                <a:spcPct val="100000"/>
              </a:lnSpc>
              <a:spcBef>
                <a:spcPts val="0"/>
              </a:spcBef>
              <a:spcAft>
                <a:spcPts val="0"/>
              </a:spcAft>
              <a:buSzPts val="6500"/>
              <a:buNone/>
              <a:defRPr sz="6500"/>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812" name="Shape 1812"/>
        <p:cNvGrpSpPr/>
        <p:nvPr/>
      </p:nvGrpSpPr>
      <p:grpSpPr>
        <a:xfrm>
          <a:off x="0" y="0"/>
          <a:ext cx="0" cy="0"/>
          <a:chOff x="0" y="0"/>
          <a:chExt cx="0" cy="0"/>
        </a:xfrm>
      </p:grpSpPr>
      <p:sp>
        <p:nvSpPr>
          <p:cNvPr id="1813" name="Google Shape;1813;p192"/>
          <p:cNvSpPr txBox="1"/>
          <p:nvPr>
            <p:ph type="title"/>
          </p:nvPr>
        </p:nvSpPr>
        <p:spPr>
          <a:xfrm>
            <a:off x="508133" y="1123953"/>
            <a:ext cx="2891700" cy="959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14" name="Google Shape;1814;p192"/>
          <p:cNvSpPr txBox="1"/>
          <p:nvPr>
            <p:ph idx="1" type="body"/>
          </p:nvPr>
        </p:nvSpPr>
        <p:spPr>
          <a:xfrm>
            <a:off x="3571280" y="386194"/>
            <a:ext cx="3386100" cy="4144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15" name="Google Shape;1815;p192"/>
          <p:cNvSpPr txBox="1"/>
          <p:nvPr>
            <p:ph idx="2" type="body"/>
          </p:nvPr>
        </p:nvSpPr>
        <p:spPr>
          <a:xfrm>
            <a:off x="508133" y="2082802"/>
            <a:ext cx="2891700" cy="19383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800"/>
              <a:buNone/>
              <a:defRPr sz="1100"/>
            </a:lvl1pPr>
            <a:lvl2pPr indent="-228600" lvl="1" marL="914400" rtl="0" algn="l">
              <a:lnSpc>
                <a:spcPct val="100000"/>
              </a:lnSpc>
              <a:spcBef>
                <a:spcPts val="800"/>
              </a:spcBef>
              <a:spcAft>
                <a:spcPts val="0"/>
              </a:spcAft>
              <a:buSzPts val="8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600"/>
              <a:buNone/>
              <a:defRPr sz="800"/>
            </a:lvl4pPr>
            <a:lvl5pPr indent="-228600" lvl="4" marL="2286000" rtl="0" algn="l">
              <a:lnSpc>
                <a:spcPct val="100000"/>
              </a:lnSpc>
              <a:spcBef>
                <a:spcPts val="800"/>
              </a:spcBef>
              <a:spcAft>
                <a:spcPts val="0"/>
              </a:spcAft>
              <a:buSzPts val="600"/>
              <a:buNone/>
              <a:defRPr sz="800"/>
            </a:lvl5pPr>
            <a:lvl6pPr indent="-228600" lvl="5" marL="2743200" rtl="0" algn="l">
              <a:lnSpc>
                <a:spcPct val="100000"/>
              </a:lnSpc>
              <a:spcBef>
                <a:spcPts val="800"/>
              </a:spcBef>
              <a:spcAft>
                <a:spcPts val="0"/>
              </a:spcAft>
              <a:buSzPts val="600"/>
              <a:buNone/>
              <a:defRPr sz="800"/>
            </a:lvl6pPr>
            <a:lvl7pPr indent="-228600" lvl="6" marL="3200400" rtl="0" algn="l">
              <a:lnSpc>
                <a:spcPct val="100000"/>
              </a:lnSpc>
              <a:spcBef>
                <a:spcPts val="800"/>
              </a:spcBef>
              <a:spcAft>
                <a:spcPts val="0"/>
              </a:spcAft>
              <a:buSzPts val="600"/>
              <a:buNone/>
              <a:defRPr sz="800"/>
            </a:lvl7pPr>
            <a:lvl8pPr indent="-228600" lvl="7" marL="3657600" rtl="0" algn="l">
              <a:lnSpc>
                <a:spcPct val="100000"/>
              </a:lnSpc>
              <a:spcBef>
                <a:spcPts val="800"/>
              </a:spcBef>
              <a:spcAft>
                <a:spcPts val="0"/>
              </a:spcAft>
              <a:buSzPts val="600"/>
              <a:buNone/>
              <a:defRPr sz="800"/>
            </a:lvl8pPr>
            <a:lvl9pPr indent="-228600" lvl="8" marL="4114800" rtl="0" algn="l">
              <a:lnSpc>
                <a:spcPct val="100000"/>
              </a:lnSpc>
              <a:spcBef>
                <a:spcPts val="800"/>
              </a:spcBef>
              <a:spcAft>
                <a:spcPts val="0"/>
              </a:spcAft>
              <a:buSzPts val="600"/>
              <a:buNone/>
              <a:defRPr sz="800"/>
            </a:lvl9pPr>
          </a:lstStyle>
          <a:p/>
        </p:txBody>
      </p:sp>
      <p:sp>
        <p:nvSpPr>
          <p:cNvPr id="1816" name="Google Shape;1816;p192"/>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17" name="Google Shape;1817;p192"/>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18" name="Google Shape;1818;p192"/>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819" name="Shape 1819"/>
        <p:cNvGrpSpPr/>
        <p:nvPr/>
      </p:nvGrpSpPr>
      <p:grpSpPr>
        <a:xfrm>
          <a:off x="0" y="0"/>
          <a:ext cx="0" cy="0"/>
          <a:chOff x="0" y="0"/>
          <a:chExt cx="0" cy="0"/>
        </a:xfrm>
      </p:grpSpPr>
      <p:sp>
        <p:nvSpPr>
          <p:cNvPr id="1820" name="Google Shape;1820;p193"/>
          <p:cNvSpPr txBox="1"/>
          <p:nvPr>
            <p:ph type="title"/>
          </p:nvPr>
        </p:nvSpPr>
        <p:spPr>
          <a:xfrm>
            <a:off x="508134" y="3600450"/>
            <a:ext cx="6449100" cy="425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21" name="Google Shape;1821;p193"/>
          <p:cNvSpPr/>
          <p:nvPr>
            <p:ph idx="2" type="pic"/>
          </p:nvPr>
        </p:nvSpPr>
        <p:spPr>
          <a:xfrm>
            <a:off x="508134" y="457200"/>
            <a:ext cx="6449100" cy="2884200"/>
          </a:xfrm>
          <a:prstGeom prst="rect">
            <a:avLst/>
          </a:prstGeom>
          <a:noFill/>
          <a:ln>
            <a:noFill/>
          </a:ln>
        </p:spPr>
      </p:sp>
      <p:sp>
        <p:nvSpPr>
          <p:cNvPr id="1822" name="Google Shape;1822;p193"/>
          <p:cNvSpPr txBox="1"/>
          <p:nvPr>
            <p:ph idx="1" type="body"/>
          </p:nvPr>
        </p:nvSpPr>
        <p:spPr>
          <a:xfrm>
            <a:off x="508134" y="4025504"/>
            <a:ext cx="6449100" cy="50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6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1823" name="Google Shape;1823;p193"/>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24" name="Google Shape;1824;p193"/>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25" name="Google Shape;1825;p193"/>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826" name="Shape 1826"/>
        <p:cNvGrpSpPr/>
        <p:nvPr/>
      </p:nvGrpSpPr>
      <p:grpSpPr>
        <a:xfrm>
          <a:off x="0" y="0"/>
          <a:ext cx="0" cy="0"/>
          <a:chOff x="0" y="0"/>
          <a:chExt cx="0" cy="0"/>
        </a:xfrm>
      </p:grpSpPr>
      <p:sp>
        <p:nvSpPr>
          <p:cNvPr id="1827" name="Google Shape;1827;p194"/>
          <p:cNvSpPr txBox="1"/>
          <p:nvPr>
            <p:ph type="title"/>
          </p:nvPr>
        </p:nvSpPr>
        <p:spPr>
          <a:xfrm>
            <a:off x="508135" y="457200"/>
            <a:ext cx="64491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28" name="Google Shape;1828;p194"/>
          <p:cNvSpPr txBox="1"/>
          <p:nvPr>
            <p:ph idx="1" type="body"/>
          </p:nvPr>
        </p:nvSpPr>
        <p:spPr>
          <a:xfrm>
            <a:off x="508135"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829" name="Google Shape;1829;p194"/>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0" name="Google Shape;1830;p194"/>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1" name="Google Shape;1831;p194"/>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832" name="Shape 1832"/>
        <p:cNvGrpSpPr/>
        <p:nvPr/>
      </p:nvGrpSpPr>
      <p:grpSpPr>
        <a:xfrm>
          <a:off x="0" y="0"/>
          <a:ext cx="0" cy="0"/>
          <a:chOff x="0" y="0"/>
          <a:chExt cx="0" cy="0"/>
        </a:xfrm>
      </p:grpSpPr>
      <p:sp>
        <p:nvSpPr>
          <p:cNvPr id="1833" name="Google Shape;1833;p195"/>
          <p:cNvSpPr txBox="1"/>
          <p:nvPr/>
        </p:nvSpPr>
        <p:spPr>
          <a:xfrm>
            <a:off x="406004" y="592931"/>
            <a:ext cx="458400" cy="4380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834" name="Google Shape;1834;p195"/>
          <p:cNvSpPr txBox="1"/>
          <p:nvPr/>
        </p:nvSpPr>
        <p:spPr>
          <a:xfrm>
            <a:off x="6671079" y="2164556"/>
            <a:ext cx="457200" cy="4395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835" name="Google Shape;1835;p195"/>
          <p:cNvSpPr txBox="1"/>
          <p:nvPr>
            <p:ph type="title"/>
          </p:nvPr>
        </p:nvSpPr>
        <p:spPr>
          <a:xfrm>
            <a:off x="698684" y="457200"/>
            <a:ext cx="60723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6" name="Google Shape;1836;p195"/>
          <p:cNvSpPr txBox="1"/>
          <p:nvPr>
            <p:ph idx="1" type="body"/>
          </p:nvPr>
        </p:nvSpPr>
        <p:spPr>
          <a:xfrm>
            <a:off x="508135"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837" name="Google Shape;1837;p195"/>
          <p:cNvSpPr txBox="1"/>
          <p:nvPr>
            <p:ph idx="2" type="body"/>
          </p:nvPr>
        </p:nvSpPr>
        <p:spPr>
          <a:xfrm>
            <a:off x="1024872" y="2724150"/>
            <a:ext cx="5419800" cy="285900"/>
          </a:xfrm>
          <a:prstGeom prst="rect">
            <a:avLst/>
          </a:prstGeom>
          <a:noFill/>
          <a:ln>
            <a:noFill/>
          </a:ln>
        </p:spPr>
        <p:txBody>
          <a:bodyPr anchorCtr="0" anchor="ctr" bIns="34275" lIns="68575" spcFirstLastPara="1" rIns="68575"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38" name="Google Shape;1838;p195"/>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9" name="Google Shape;1839;p195"/>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0" name="Google Shape;1840;p195"/>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841" name="Shape 1841"/>
        <p:cNvGrpSpPr/>
        <p:nvPr/>
      </p:nvGrpSpPr>
      <p:grpSpPr>
        <a:xfrm>
          <a:off x="0" y="0"/>
          <a:ext cx="0" cy="0"/>
          <a:chOff x="0" y="0"/>
          <a:chExt cx="0" cy="0"/>
        </a:xfrm>
      </p:grpSpPr>
      <p:sp>
        <p:nvSpPr>
          <p:cNvPr id="1842" name="Google Shape;1842;p196"/>
          <p:cNvSpPr txBox="1"/>
          <p:nvPr>
            <p:ph type="title"/>
          </p:nvPr>
        </p:nvSpPr>
        <p:spPr>
          <a:xfrm>
            <a:off x="508135" y="1448991"/>
            <a:ext cx="6449100" cy="1946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3" name="Google Shape;1843;p196"/>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844" name="Google Shape;1844;p196"/>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5" name="Google Shape;1845;p196"/>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46" name="Google Shape;1846;p196"/>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847" name="Shape 1847"/>
        <p:cNvGrpSpPr/>
        <p:nvPr/>
      </p:nvGrpSpPr>
      <p:grpSpPr>
        <a:xfrm>
          <a:off x="0" y="0"/>
          <a:ext cx="0" cy="0"/>
          <a:chOff x="0" y="0"/>
          <a:chExt cx="0" cy="0"/>
        </a:xfrm>
      </p:grpSpPr>
      <p:sp>
        <p:nvSpPr>
          <p:cNvPr id="1848" name="Google Shape;1848;p197"/>
          <p:cNvSpPr txBox="1"/>
          <p:nvPr/>
        </p:nvSpPr>
        <p:spPr>
          <a:xfrm>
            <a:off x="406004" y="592931"/>
            <a:ext cx="458400" cy="4380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849" name="Google Shape;1849;p197"/>
          <p:cNvSpPr txBox="1"/>
          <p:nvPr/>
        </p:nvSpPr>
        <p:spPr>
          <a:xfrm>
            <a:off x="6671079" y="2164556"/>
            <a:ext cx="457200" cy="439500"/>
          </a:xfrm>
          <a:prstGeom prst="rect">
            <a:avLst/>
          </a:prstGeom>
          <a:noFill/>
          <a:ln>
            <a:noFill/>
          </a:ln>
        </p:spPr>
        <p:txBody>
          <a:bodyPr anchorCtr="0" anchor="ctr" bIns="34250" lIns="68550" spcFirstLastPara="1" rIns="68550" wrap="square" tIns="34250">
            <a:noAutofit/>
          </a:bodyPr>
          <a:lstStyle/>
          <a:p>
            <a:pPr indent="0" lvl="0" marL="0" marR="0" rtl="0" algn="l">
              <a:lnSpc>
                <a:spcPct val="100000"/>
              </a:lnSpc>
              <a:spcBef>
                <a:spcPts val="0"/>
              </a:spcBef>
              <a:spcAft>
                <a:spcPts val="0"/>
              </a:spcAft>
              <a:buClr>
                <a:srgbClr val="56A9F3"/>
              </a:buClr>
              <a:buSzPts val="6000"/>
              <a:buFont typeface="DFKai-SB"/>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850" name="Google Shape;1850;p197"/>
          <p:cNvSpPr txBox="1"/>
          <p:nvPr>
            <p:ph type="title"/>
          </p:nvPr>
        </p:nvSpPr>
        <p:spPr>
          <a:xfrm>
            <a:off x="698684" y="457200"/>
            <a:ext cx="60723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1" name="Google Shape;1851;p197"/>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852" name="Google Shape;1852;p197"/>
          <p:cNvSpPr txBox="1"/>
          <p:nvPr>
            <p:ph idx="2" type="body"/>
          </p:nvPr>
        </p:nvSpPr>
        <p:spPr>
          <a:xfrm>
            <a:off x="508132"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53" name="Google Shape;1853;p197"/>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4" name="Google Shape;1854;p197"/>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5" name="Google Shape;1855;p197"/>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856" name="Shape 1856"/>
        <p:cNvGrpSpPr/>
        <p:nvPr/>
      </p:nvGrpSpPr>
      <p:grpSpPr>
        <a:xfrm>
          <a:off x="0" y="0"/>
          <a:ext cx="0" cy="0"/>
          <a:chOff x="0" y="0"/>
          <a:chExt cx="0" cy="0"/>
        </a:xfrm>
      </p:grpSpPr>
      <p:sp>
        <p:nvSpPr>
          <p:cNvPr id="1857" name="Google Shape;1857;p198"/>
          <p:cNvSpPr txBox="1"/>
          <p:nvPr>
            <p:ph type="title"/>
          </p:nvPr>
        </p:nvSpPr>
        <p:spPr>
          <a:xfrm>
            <a:off x="514484" y="457200"/>
            <a:ext cx="64428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8" name="Google Shape;1858;p198"/>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859" name="Google Shape;1859;p198"/>
          <p:cNvSpPr txBox="1"/>
          <p:nvPr>
            <p:ph idx="2" type="body"/>
          </p:nvPr>
        </p:nvSpPr>
        <p:spPr>
          <a:xfrm>
            <a:off x="508132"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60" name="Google Shape;1860;p198"/>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1" name="Google Shape;1861;p198"/>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2" name="Google Shape;1862;p198"/>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863" name="Shape 1863"/>
        <p:cNvGrpSpPr/>
        <p:nvPr/>
      </p:nvGrpSpPr>
      <p:grpSpPr>
        <a:xfrm>
          <a:off x="0" y="0"/>
          <a:ext cx="0" cy="0"/>
          <a:chOff x="0" y="0"/>
          <a:chExt cx="0" cy="0"/>
        </a:xfrm>
      </p:grpSpPr>
      <p:sp>
        <p:nvSpPr>
          <p:cNvPr id="1864" name="Google Shape;1864;p199"/>
          <p:cNvSpPr txBox="1"/>
          <p:nvPr>
            <p:ph type="title"/>
          </p:nvPr>
        </p:nvSpPr>
        <p:spPr>
          <a:xfrm>
            <a:off x="508398"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5" name="Google Shape;1865;p199"/>
          <p:cNvSpPr txBox="1"/>
          <p:nvPr>
            <p:ph idx="1" type="body"/>
          </p:nvPr>
        </p:nvSpPr>
        <p:spPr>
          <a:xfrm rot="5400000">
            <a:off x="2276981" y="-148209"/>
            <a:ext cx="2911200" cy="6448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66" name="Google Shape;1866;p199"/>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7" name="Google Shape;1867;p199"/>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8" name="Google Shape;1868;p199"/>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869" name="Shape 1869"/>
        <p:cNvGrpSpPr/>
        <p:nvPr/>
      </p:nvGrpSpPr>
      <p:grpSpPr>
        <a:xfrm>
          <a:off x="0" y="0"/>
          <a:ext cx="0" cy="0"/>
          <a:chOff x="0" y="0"/>
          <a:chExt cx="0" cy="0"/>
        </a:xfrm>
      </p:grpSpPr>
      <p:sp>
        <p:nvSpPr>
          <p:cNvPr id="1870" name="Google Shape;1870;p200"/>
          <p:cNvSpPr txBox="1"/>
          <p:nvPr>
            <p:ph type="title"/>
          </p:nvPr>
        </p:nvSpPr>
        <p:spPr>
          <a:xfrm rot="5400000">
            <a:off x="4497332" y="1937101"/>
            <a:ext cx="3938700" cy="978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1" name="Google Shape;1871;p200"/>
          <p:cNvSpPr txBox="1"/>
          <p:nvPr>
            <p:ph idx="1" type="body"/>
          </p:nvPr>
        </p:nvSpPr>
        <p:spPr>
          <a:xfrm rot="5400000">
            <a:off x="1187032" y="-221699"/>
            <a:ext cx="3938700" cy="5296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872" name="Google Shape;1872;p200"/>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3" name="Google Shape;1873;p200"/>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4" name="Google Shape;1874;p200"/>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1875" name="Shape 1875"/>
        <p:cNvGrpSpPr/>
        <p:nvPr/>
      </p:nvGrpSpPr>
      <p:grpSpPr>
        <a:xfrm>
          <a:off x="0" y="0"/>
          <a:ext cx="0" cy="0"/>
          <a:chOff x="0" y="0"/>
          <a:chExt cx="0" cy="0"/>
        </a:xfrm>
      </p:grpSpPr>
      <p:sp>
        <p:nvSpPr>
          <p:cNvPr id="1876" name="Google Shape;1876;p201"/>
          <p:cNvSpPr txBox="1"/>
          <p:nvPr>
            <p:ph type="title"/>
          </p:nvPr>
        </p:nvSpPr>
        <p:spPr>
          <a:xfrm>
            <a:off x="508398"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7" name="Google Shape;1877;p201"/>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8" name="Google Shape;1878;p201"/>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9" name="Google Shape;1879;p201"/>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 point">
    <p:spTree>
      <p:nvGrpSpPr>
        <p:cNvPr id="102" name="Shape 102"/>
        <p:cNvGrpSpPr/>
        <p:nvPr/>
      </p:nvGrpSpPr>
      <p:grpSpPr>
        <a:xfrm>
          <a:off x="0" y="0"/>
          <a:ext cx="0" cy="0"/>
          <a:chOff x="0" y="0"/>
          <a:chExt cx="0" cy="0"/>
        </a:xfrm>
      </p:grpSpPr>
      <p:sp>
        <p:nvSpPr>
          <p:cNvPr id="103" name="Google Shape;103;p20"/>
          <p:cNvSpPr txBox="1"/>
          <p:nvPr>
            <p:ph type="title"/>
          </p:nvPr>
        </p:nvSpPr>
        <p:spPr>
          <a:xfrm>
            <a:off x="713400" y="1666200"/>
            <a:ext cx="7717500" cy="21159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51CBCE"/>
              </a:buClr>
              <a:buSzPts val="7200"/>
              <a:buFont typeface="Calibri"/>
              <a:buNone/>
              <a:defRPr sz="7200">
                <a:solidFill>
                  <a:srgbClr val="51CBCE"/>
                </a:solidFill>
              </a:defRPr>
            </a:lvl1pPr>
            <a:lvl2pPr lvl="1" rtl="0" algn="ctr">
              <a:lnSpc>
                <a:spcPct val="100000"/>
              </a:lnSpc>
              <a:spcBef>
                <a:spcPts val="0"/>
              </a:spcBef>
              <a:spcAft>
                <a:spcPts val="0"/>
              </a:spcAft>
              <a:buClr>
                <a:srgbClr val="51CBCE"/>
              </a:buClr>
              <a:buSzPts val="7200"/>
              <a:buNone/>
              <a:defRPr sz="7200">
                <a:solidFill>
                  <a:srgbClr val="51CBCE"/>
                </a:solidFill>
              </a:defRPr>
            </a:lvl2pPr>
            <a:lvl3pPr lvl="2" rtl="0" algn="ctr">
              <a:lnSpc>
                <a:spcPct val="100000"/>
              </a:lnSpc>
              <a:spcBef>
                <a:spcPts val="0"/>
              </a:spcBef>
              <a:spcAft>
                <a:spcPts val="0"/>
              </a:spcAft>
              <a:buClr>
                <a:srgbClr val="51CBCE"/>
              </a:buClr>
              <a:buSzPts val="7200"/>
              <a:buNone/>
              <a:defRPr sz="7200">
                <a:solidFill>
                  <a:srgbClr val="51CBCE"/>
                </a:solidFill>
              </a:defRPr>
            </a:lvl3pPr>
            <a:lvl4pPr lvl="3" rtl="0" algn="ctr">
              <a:lnSpc>
                <a:spcPct val="100000"/>
              </a:lnSpc>
              <a:spcBef>
                <a:spcPts val="0"/>
              </a:spcBef>
              <a:spcAft>
                <a:spcPts val="0"/>
              </a:spcAft>
              <a:buClr>
                <a:srgbClr val="51CBCE"/>
              </a:buClr>
              <a:buSzPts val="7200"/>
              <a:buNone/>
              <a:defRPr sz="7200">
                <a:solidFill>
                  <a:srgbClr val="51CBCE"/>
                </a:solidFill>
              </a:defRPr>
            </a:lvl4pPr>
            <a:lvl5pPr lvl="4" rtl="0" algn="ctr">
              <a:lnSpc>
                <a:spcPct val="100000"/>
              </a:lnSpc>
              <a:spcBef>
                <a:spcPts val="0"/>
              </a:spcBef>
              <a:spcAft>
                <a:spcPts val="0"/>
              </a:spcAft>
              <a:buClr>
                <a:srgbClr val="51CBCE"/>
              </a:buClr>
              <a:buSzPts val="7200"/>
              <a:buNone/>
              <a:defRPr sz="7200">
                <a:solidFill>
                  <a:srgbClr val="51CBCE"/>
                </a:solidFill>
              </a:defRPr>
            </a:lvl5pPr>
            <a:lvl6pPr lvl="5" rtl="0" algn="ctr">
              <a:lnSpc>
                <a:spcPct val="100000"/>
              </a:lnSpc>
              <a:spcBef>
                <a:spcPts val="0"/>
              </a:spcBef>
              <a:spcAft>
                <a:spcPts val="0"/>
              </a:spcAft>
              <a:buClr>
                <a:srgbClr val="51CBCE"/>
              </a:buClr>
              <a:buSzPts val="7200"/>
              <a:buNone/>
              <a:defRPr sz="7200">
                <a:solidFill>
                  <a:srgbClr val="51CBCE"/>
                </a:solidFill>
              </a:defRPr>
            </a:lvl6pPr>
            <a:lvl7pPr lvl="6" rtl="0" algn="ctr">
              <a:lnSpc>
                <a:spcPct val="100000"/>
              </a:lnSpc>
              <a:spcBef>
                <a:spcPts val="0"/>
              </a:spcBef>
              <a:spcAft>
                <a:spcPts val="0"/>
              </a:spcAft>
              <a:buClr>
                <a:srgbClr val="51CBCE"/>
              </a:buClr>
              <a:buSzPts val="7200"/>
              <a:buNone/>
              <a:defRPr sz="7200">
                <a:solidFill>
                  <a:srgbClr val="51CBCE"/>
                </a:solidFill>
              </a:defRPr>
            </a:lvl7pPr>
            <a:lvl8pPr lvl="7" rtl="0" algn="ctr">
              <a:lnSpc>
                <a:spcPct val="100000"/>
              </a:lnSpc>
              <a:spcBef>
                <a:spcPts val="0"/>
              </a:spcBef>
              <a:spcAft>
                <a:spcPts val="0"/>
              </a:spcAft>
              <a:buClr>
                <a:srgbClr val="51CBCE"/>
              </a:buClr>
              <a:buSzPts val="7200"/>
              <a:buNone/>
              <a:defRPr sz="7200">
                <a:solidFill>
                  <a:srgbClr val="51CBCE"/>
                </a:solidFill>
              </a:defRPr>
            </a:lvl8pPr>
            <a:lvl9pPr lvl="8" rtl="0" algn="ctr">
              <a:lnSpc>
                <a:spcPct val="100000"/>
              </a:lnSpc>
              <a:spcBef>
                <a:spcPts val="0"/>
              </a:spcBef>
              <a:spcAft>
                <a:spcPts val="0"/>
              </a:spcAft>
              <a:buClr>
                <a:srgbClr val="51CBCE"/>
              </a:buClr>
              <a:buSzPts val="7200"/>
              <a:buNone/>
              <a:defRPr sz="7200">
                <a:solidFill>
                  <a:srgbClr val="51CBCE"/>
                </a:solidFill>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6" name="Shape 1886"/>
        <p:cNvGrpSpPr/>
        <p:nvPr/>
      </p:nvGrpSpPr>
      <p:grpSpPr>
        <a:xfrm>
          <a:off x="0" y="0"/>
          <a:ext cx="0" cy="0"/>
          <a:chOff x="0" y="0"/>
          <a:chExt cx="0" cy="0"/>
        </a:xfrm>
      </p:grpSpPr>
      <p:sp>
        <p:nvSpPr>
          <p:cNvPr id="1887" name="Google Shape;1887;p203"/>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88" name="Google Shape;1888;p203"/>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89" name="Google Shape;1889;p203"/>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90" name="Shape 1890"/>
        <p:cNvGrpSpPr/>
        <p:nvPr/>
      </p:nvGrpSpPr>
      <p:grpSpPr>
        <a:xfrm>
          <a:off x="0" y="0"/>
          <a:ext cx="0" cy="0"/>
          <a:chOff x="0" y="0"/>
          <a:chExt cx="0" cy="0"/>
        </a:xfrm>
      </p:grpSpPr>
      <p:sp>
        <p:nvSpPr>
          <p:cNvPr id="1891" name="Google Shape;1891;p204"/>
          <p:cNvSpPr txBox="1"/>
          <p:nvPr>
            <p:ph type="title"/>
          </p:nvPr>
        </p:nvSpPr>
        <p:spPr>
          <a:xfrm>
            <a:off x="457201" y="274638"/>
            <a:ext cx="8229600" cy="11430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2" name="Google Shape;1892;p204"/>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3" name="Google Shape;1893;p204"/>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4" name="Google Shape;1894;p204"/>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95" name="Shape 1895"/>
        <p:cNvGrpSpPr/>
        <p:nvPr/>
      </p:nvGrpSpPr>
      <p:grpSpPr>
        <a:xfrm>
          <a:off x="0" y="0"/>
          <a:ext cx="0" cy="0"/>
          <a:chOff x="0" y="0"/>
          <a:chExt cx="0" cy="0"/>
        </a:xfrm>
      </p:grpSpPr>
      <p:sp>
        <p:nvSpPr>
          <p:cNvPr id="1896" name="Google Shape;1896;p205"/>
          <p:cNvSpPr txBox="1"/>
          <p:nvPr>
            <p:ph type="title"/>
          </p:nvPr>
        </p:nvSpPr>
        <p:spPr>
          <a:xfrm>
            <a:off x="457201" y="274638"/>
            <a:ext cx="8229600" cy="11430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7" name="Google Shape;1897;p205"/>
          <p:cNvSpPr txBox="1"/>
          <p:nvPr>
            <p:ph idx="1" type="body"/>
          </p:nvPr>
        </p:nvSpPr>
        <p:spPr>
          <a:xfrm>
            <a:off x="457201" y="1600201"/>
            <a:ext cx="8229600" cy="45258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898" name="Google Shape;1898;p205"/>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9" name="Google Shape;1899;p205"/>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0" name="Google Shape;1900;p205"/>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01" name="Shape 1901"/>
        <p:cNvGrpSpPr/>
        <p:nvPr/>
      </p:nvGrpSpPr>
      <p:grpSpPr>
        <a:xfrm>
          <a:off x="0" y="0"/>
          <a:ext cx="0" cy="0"/>
          <a:chOff x="0" y="0"/>
          <a:chExt cx="0" cy="0"/>
        </a:xfrm>
      </p:grpSpPr>
      <p:sp>
        <p:nvSpPr>
          <p:cNvPr id="1902" name="Google Shape;1902;p206"/>
          <p:cNvSpPr txBox="1"/>
          <p:nvPr>
            <p:ph type="ctrTitle"/>
          </p:nvPr>
        </p:nvSpPr>
        <p:spPr>
          <a:xfrm>
            <a:off x="685801" y="2130425"/>
            <a:ext cx="7772400" cy="14700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3" name="Google Shape;1903;p206"/>
          <p:cNvSpPr txBox="1"/>
          <p:nvPr>
            <p:ph idx="1" type="subTitle"/>
          </p:nvPr>
        </p:nvSpPr>
        <p:spPr>
          <a:xfrm>
            <a:off x="1371602" y="3886200"/>
            <a:ext cx="6400800" cy="1752600"/>
          </a:xfrm>
          <a:prstGeom prst="rect">
            <a:avLst/>
          </a:prstGeom>
          <a:noFill/>
          <a:ln>
            <a:noFill/>
          </a:ln>
        </p:spPr>
        <p:txBody>
          <a:bodyPr anchorCtr="0" anchor="t" bIns="34275" lIns="68575" spcFirstLastPara="1" rIns="68575" wrap="square" tIns="34275">
            <a:normAutofit/>
          </a:bodyPr>
          <a:lstStyle>
            <a:lvl1pPr lvl="0" rtl="0" algn="ctr">
              <a:lnSpc>
                <a:spcPct val="100000"/>
              </a:lnSpc>
              <a:spcBef>
                <a:spcPts val="600"/>
              </a:spcBef>
              <a:spcAft>
                <a:spcPts val="0"/>
              </a:spcAft>
              <a:buClr>
                <a:srgbClr val="888888"/>
              </a:buClr>
              <a:buSzPts val="3200"/>
              <a:buNone/>
              <a:defRPr>
                <a:solidFill>
                  <a:srgbClr val="888888"/>
                </a:solidFill>
              </a:defRPr>
            </a:lvl1pPr>
            <a:lvl2pPr lvl="1" rtl="0" algn="ctr">
              <a:lnSpc>
                <a:spcPct val="100000"/>
              </a:lnSpc>
              <a:spcBef>
                <a:spcPts val="600"/>
              </a:spcBef>
              <a:spcAft>
                <a:spcPts val="0"/>
              </a:spcAft>
              <a:buClr>
                <a:srgbClr val="888888"/>
              </a:buClr>
              <a:buSzPts val="2800"/>
              <a:buNone/>
              <a:defRPr>
                <a:solidFill>
                  <a:srgbClr val="888888"/>
                </a:solidFill>
              </a:defRPr>
            </a:lvl2pPr>
            <a:lvl3pPr lvl="2" rtl="0" algn="ctr">
              <a:lnSpc>
                <a:spcPct val="100000"/>
              </a:lnSpc>
              <a:spcBef>
                <a:spcPts val="50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1904" name="Google Shape;1904;p206"/>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5" name="Google Shape;1905;p206"/>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6" name="Google Shape;1906;p206"/>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07" name="Shape 1907"/>
        <p:cNvGrpSpPr/>
        <p:nvPr/>
      </p:nvGrpSpPr>
      <p:grpSpPr>
        <a:xfrm>
          <a:off x="0" y="0"/>
          <a:ext cx="0" cy="0"/>
          <a:chOff x="0" y="0"/>
          <a:chExt cx="0" cy="0"/>
        </a:xfrm>
      </p:grpSpPr>
      <p:sp>
        <p:nvSpPr>
          <p:cNvPr id="1908" name="Google Shape;1908;p207"/>
          <p:cNvSpPr txBox="1"/>
          <p:nvPr>
            <p:ph type="title"/>
          </p:nvPr>
        </p:nvSpPr>
        <p:spPr>
          <a:xfrm>
            <a:off x="722314" y="4406900"/>
            <a:ext cx="7772400" cy="13623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09" name="Google Shape;1909;p207"/>
          <p:cNvSpPr txBox="1"/>
          <p:nvPr>
            <p:ph idx="1" type="body"/>
          </p:nvPr>
        </p:nvSpPr>
        <p:spPr>
          <a:xfrm>
            <a:off x="722314" y="2906713"/>
            <a:ext cx="7772400" cy="1500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400"/>
              </a:spcBef>
              <a:spcAft>
                <a:spcPts val="0"/>
              </a:spcAft>
              <a:buClr>
                <a:srgbClr val="888888"/>
              </a:buClr>
              <a:buSzPts val="1800"/>
              <a:buNone/>
              <a:defRPr sz="1800">
                <a:solidFill>
                  <a:srgbClr val="888888"/>
                </a:solidFill>
              </a:defRPr>
            </a:lvl2pPr>
            <a:lvl3pPr indent="-228600" lvl="2" marL="1371600" rtl="0" algn="l">
              <a:lnSpc>
                <a:spcPct val="100000"/>
              </a:lnSpc>
              <a:spcBef>
                <a:spcPts val="300"/>
              </a:spcBef>
              <a:spcAft>
                <a:spcPts val="0"/>
              </a:spcAft>
              <a:buClr>
                <a:srgbClr val="888888"/>
              </a:buClr>
              <a:buSzPts val="1600"/>
              <a:buNone/>
              <a:defRPr sz="1600">
                <a:solidFill>
                  <a:srgbClr val="888888"/>
                </a:solidFill>
              </a:defRPr>
            </a:lvl3pPr>
            <a:lvl4pPr indent="-228600" lvl="3" marL="1828800" rtl="0" algn="l">
              <a:lnSpc>
                <a:spcPct val="100000"/>
              </a:lnSpc>
              <a:spcBef>
                <a:spcPts val="300"/>
              </a:spcBef>
              <a:spcAft>
                <a:spcPts val="0"/>
              </a:spcAft>
              <a:buClr>
                <a:srgbClr val="888888"/>
              </a:buClr>
              <a:buSzPts val="1400"/>
              <a:buNone/>
              <a:defRPr sz="1400">
                <a:solidFill>
                  <a:srgbClr val="888888"/>
                </a:solidFill>
              </a:defRPr>
            </a:lvl4pPr>
            <a:lvl5pPr indent="-228600" lvl="4" marL="2286000" rtl="0" algn="l">
              <a:lnSpc>
                <a:spcPct val="100000"/>
              </a:lnSpc>
              <a:spcBef>
                <a:spcPts val="300"/>
              </a:spcBef>
              <a:spcAft>
                <a:spcPts val="0"/>
              </a:spcAft>
              <a:buClr>
                <a:srgbClr val="888888"/>
              </a:buClr>
              <a:buSzPts val="1400"/>
              <a:buNone/>
              <a:defRPr sz="1400">
                <a:solidFill>
                  <a:srgbClr val="888888"/>
                </a:solidFill>
              </a:defRPr>
            </a:lvl5pPr>
            <a:lvl6pPr indent="-228600" lvl="5" marL="2743200" rtl="0" algn="l">
              <a:lnSpc>
                <a:spcPct val="100000"/>
              </a:lnSpc>
              <a:spcBef>
                <a:spcPts val="300"/>
              </a:spcBef>
              <a:spcAft>
                <a:spcPts val="0"/>
              </a:spcAft>
              <a:buClr>
                <a:srgbClr val="888888"/>
              </a:buClr>
              <a:buSzPts val="1400"/>
              <a:buNone/>
              <a:defRPr sz="1400">
                <a:solidFill>
                  <a:srgbClr val="888888"/>
                </a:solidFill>
              </a:defRPr>
            </a:lvl6pPr>
            <a:lvl7pPr indent="-228600" lvl="6" marL="3200400" rtl="0" algn="l">
              <a:lnSpc>
                <a:spcPct val="100000"/>
              </a:lnSpc>
              <a:spcBef>
                <a:spcPts val="300"/>
              </a:spcBef>
              <a:spcAft>
                <a:spcPts val="0"/>
              </a:spcAft>
              <a:buClr>
                <a:srgbClr val="888888"/>
              </a:buClr>
              <a:buSzPts val="1400"/>
              <a:buNone/>
              <a:defRPr sz="1400">
                <a:solidFill>
                  <a:srgbClr val="888888"/>
                </a:solidFill>
              </a:defRPr>
            </a:lvl7pPr>
            <a:lvl8pPr indent="-228600" lvl="7" marL="3657600" rtl="0" algn="l">
              <a:lnSpc>
                <a:spcPct val="100000"/>
              </a:lnSpc>
              <a:spcBef>
                <a:spcPts val="300"/>
              </a:spcBef>
              <a:spcAft>
                <a:spcPts val="0"/>
              </a:spcAft>
              <a:buClr>
                <a:srgbClr val="888888"/>
              </a:buClr>
              <a:buSzPts val="1400"/>
              <a:buNone/>
              <a:defRPr sz="1400">
                <a:solidFill>
                  <a:srgbClr val="888888"/>
                </a:solidFill>
              </a:defRPr>
            </a:lvl8pPr>
            <a:lvl9pPr indent="-228600" lvl="8" marL="4114800" rtl="0" algn="l">
              <a:lnSpc>
                <a:spcPct val="100000"/>
              </a:lnSpc>
              <a:spcBef>
                <a:spcPts val="300"/>
              </a:spcBef>
              <a:spcAft>
                <a:spcPts val="0"/>
              </a:spcAft>
              <a:buClr>
                <a:srgbClr val="888888"/>
              </a:buClr>
              <a:buSzPts val="1400"/>
              <a:buNone/>
              <a:defRPr sz="1400">
                <a:solidFill>
                  <a:srgbClr val="888888"/>
                </a:solidFill>
              </a:defRPr>
            </a:lvl9pPr>
          </a:lstStyle>
          <a:p/>
        </p:txBody>
      </p:sp>
      <p:sp>
        <p:nvSpPr>
          <p:cNvPr id="1910" name="Google Shape;1910;p207"/>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1" name="Google Shape;1911;p207"/>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2" name="Google Shape;1912;p207"/>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13" name="Shape 1913"/>
        <p:cNvGrpSpPr/>
        <p:nvPr/>
      </p:nvGrpSpPr>
      <p:grpSpPr>
        <a:xfrm>
          <a:off x="0" y="0"/>
          <a:ext cx="0" cy="0"/>
          <a:chOff x="0" y="0"/>
          <a:chExt cx="0" cy="0"/>
        </a:xfrm>
      </p:grpSpPr>
      <p:sp>
        <p:nvSpPr>
          <p:cNvPr id="1914" name="Google Shape;1914;p208"/>
          <p:cNvSpPr txBox="1"/>
          <p:nvPr>
            <p:ph type="title"/>
          </p:nvPr>
        </p:nvSpPr>
        <p:spPr>
          <a:xfrm>
            <a:off x="457201" y="274638"/>
            <a:ext cx="8229600" cy="11430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5" name="Google Shape;1915;p208"/>
          <p:cNvSpPr txBox="1"/>
          <p:nvPr>
            <p:ph idx="1" type="body"/>
          </p:nvPr>
        </p:nvSpPr>
        <p:spPr>
          <a:xfrm>
            <a:off x="457201" y="1600201"/>
            <a:ext cx="4038600" cy="4525800"/>
          </a:xfrm>
          <a:prstGeom prst="rect">
            <a:avLst/>
          </a:prstGeom>
          <a:noFill/>
          <a:ln>
            <a:noFill/>
          </a:ln>
        </p:spPr>
        <p:txBody>
          <a:bodyPr anchorCtr="0" anchor="t" bIns="34275" lIns="68575" spcFirstLastPara="1" rIns="68575" wrap="square" tIns="34275">
            <a:normAutofit/>
          </a:bodyPr>
          <a:lstStyle>
            <a:lvl1pPr indent="-406400" lvl="0" marL="457200" rtl="0" algn="l">
              <a:lnSpc>
                <a:spcPct val="100000"/>
              </a:lnSpc>
              <a:spcBef>
                <a:spcPts val="600"/>
              </a:spcBef>
              <a:spcAft>
                <a:spcPts val="0"/>
              </a:spcAft>
              <a:buClr>
                <a:schemeClr val="dk1"/>
              </a:buClr>
              <a:buSzPts val="2800"/>
              <a:buChar char="•"/>
              <a:defRPr sz="2800"/>
            </a:lvl1pPr>
            <a:lvl2pPr indent="-381000" lvl="1" marL="914400" rtl="0" algn="l">
              <a:lnSpc>
                <a:spcPct val="100000"/>
              </a:lnSpc>
              <a:spcBef>
                <a:spcPts val="50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400"/>
              </a:spcBef>
              <a:spcAft>
                <a:spcPts val="0"/>
              </a:spcAft>
              <a:buClr>
                <a:schemeClr val="dk1"/>
              </a:buClr>
              <a:buSzPts val="1800"/>
              <a:buChar char="–"/>
              <a:defRPr sz="1800"/>
            </a:lvl4pPr>
            <a:lvl5pPr indent="-342900" lvl="4" marL="2286000" rtl="0" algn="l">
              <a:lnSpc>
                <a:spcPct val="100000"/>
              </a:lnSpc>
              <a:spcBef>
                <a:spcPts val="400"/>
              </a:spcBef>
              <a:spcAft>
                <a:spcPts val="0"/>
              </a:spcAft>
              <a:buClr>
                <a:schemeClr val="dk1"/>
              </a:buClr>
              <a:buSzPts val="1800"/>
              <a:buChar char="»"/>
              <a:defRPr sz="1800"/>
            </a:lvl5pPr>
            <a:lvl6pPr indent="-342900" lvl="5" marL="2743200" rtl="0" algn="l">
              <a:lnSpc>
                <a:spcPct val="100000"/>
              </a:lnSpc>
              <a:spcBef>
                <a:spcPts val="400"/>
              </a:spcBef>
              <a:spcAft>
                <a:spcPts val="0"/>
              </a:spcAft>
              <a:buClr>
                <a:schemeClr val="dk1"/>
              </a:buClr>
              <a:buSzPts val="1800"/>
              <a:buChar char="•"/>
              <a:defRPr sz="1800"/>
            </a:lvl6pPr>
            <a:lvl7pPr indent="-342900" lvl="6" marL="3200400" rtl="0" algn="l">
              <a:lnSpc>
                <a:spcPct val="100000"/>
              </a:lnSpc>
              <a:spcBef>
                <a:spcPts val="400"/>
              </a:spcBef>
              <a:spcAft>
                <a:spcPts val="0"/>
              </a:spcAft>
              <a:buClr>
                <a:schemeClr val="dk1"/>
              </a:buClr>
              <a:buSzPts val="1800"/>
              <a:buChar char="•"/>
              <a:defRPr sz="1800"/>
            </a:lvl7pPr>
            <a:lvl8pPr indent="-342900" lvl="7" marL="3657600" rtl="0" algn="l">
              <a:lnSpc>
                <a:spcPct val="100000"/>
              </a:lnSpc>
              <a:spcBef>
                <a:spcPts val="400"/>
              </a:spcBef>
              <a:spcAft>
                <a:spcPts val="0"/>
              </a:spcAft>
              <a:buClr>
                <a:schemeClr val="dk1"/>
              </a:buClr>
              <a:buSzPts val="1800"/>
              <a:buChar char="•"/>
              <a:defRPr sz="1800"/>
            </a:lvl8pPr>
            <a:lvl9pPr indent="-342900" lvl="8" marL="4114800" rtl="0" algn="l">
              <a:lnSpc>
                <a:spcPct val="100000"/>
              </a:lnSpc>
              <a:spcBef>
                <a:spcPts val="400"/>
              </a:spcBef>
              <a:spcAft>
                <a:spcPts val="0"/>
              </a:spcAft>
              <a:buClr>
                <a:schemeClr val="dk1"/>
              </a:buClr>
              <a:buSzPts val="1800"/>
              <a:buChar char="•"/>
              <a:defRPr sz="1800"/>
            </a:lvl9pPr>
          </a:lstStyle>
          <a:p/>
        </p:txBody>
      </p:sp>
      <p:sp>
        <p:nvSpPr>
          <p:cNvPr id="1916" name="Google Shape;1916;p208"/>
          <p:cNvSpPr txBox="1"/>
          <p:nvPr>
            <p:ph idx="2" type="body"/>
          </p:nvPr>
        </p:nvSpPr>
        <p:spPr>
          <a:xfrm>
            <a:off x="4648205" y="1600201"/>
            <a:ext cx="4038600" cy="4525800"/>
          </a:xfrm>
          <a:prstGeom prst="rect">
            <a:avLst/>
          </a:prstGeom>
          <a:noFill/>
          <a:ln>
            <a:noFill/>
          </a:ln>
        </p:spPr>
        <p:txBody>
          <a:bodyPr anchorCtr="0" anchor="t" bIns="34275" lIns="68575" spcFirstLastPara="1" rIns="68575" wrap="square" tIns="34275">
            <a:normAutofit/>
          </a:bodyPr>
          <a:lstStyle>
            <a:lvl1pPr indent="-406400" lvl="0" marL="457200" rtl="0" algn="l">
              <a:lnSpc>
                <a:spcPct val="100000"/>
              </a:lnSpc>
              <a:spcBef>
                <a:spcPts val="600"/>
              </a:spcBef>
              <a:spcAft>
                <a:spcPts val="0"/>
              </a:spcAft>
              <a:buClr>
                <a:schemeClr val="dk1"/>
              </a:buClr>
              <a:buSzPts val="2800"/>
              <a:buChar char="•"/>
              <a:defRPr sz="2800"/>
            </a:lvl1pPr>
            <a:lvl2pPr indent="-381000" lvl="1" marL="914400" rtl="0" algn="l">
              <a:lnSpc>
                <a:spcPct val="100000"/>
              </a:lnSpc>
              <a:spcBef>
                <a:spcPts val="50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400"/>
              </a:spcBef>
              <a:spcAft>
                <a:spcPts val="0"/>
              </a:spcAft>
              <a:buClr>
                <a:schemeClr val="dk1"/>
              </a:buClr>
              <a:buSzPts val="1800"/>
              <a:buChar char="–"/>
              <a:defRPr sz="1800"/>
            </a:lvl4pPr>
            <a:lvl5pPr indent="-342900" lvl="4" marL="2286000" rtl="0" algn="l">
              <a:lnSpc>
                <a:spcPct val="100000"/>
              </a:lnSpc>
              <a:spcBef>
                <a:spcPts val="400"/>
              </a:spcBef>
              <a:spcAft>
                <a:spcPts val="0"/>
              </a:spcAft>
              <a:buClr>
                <a:schemeClr val="dk1"/>
              </a:buClr>
              <a:buSzPts val="1800"/>
              <a:buChar char="»"/>
              <a:defRPr sz="1800"/>
            </a:lvl5pPr>
            <a:lvl6pPr indent="-342900" lvl="5" marL="2743200" rtl="0" algn="l">
              <a:lnSpc>
                <a:spcPct val="100000"/>
              </a:lnSpc>
              <a:spcBef>
                <a:spcPts val="400"/>
              </a:spcBef>
              <a:spcAft>
                <a:spcPts val="0"/>
              </a:spcAft>
              <a:buClr>
                <a:schemeClr val="dk1"/>
              </a:buClr>
              <a:buSzPts val="1800"/>
              <a:buChar char="•"/>
              <a:defRPr sz="1800"/>
            </a:lvl6pPr>
            <a:lvl7pPr indent="-342900" lvl="6" marL="3200400" rtl="0" algn="l">
              <a:lnSpc>
                <a:spcPct val="100000"/>
              </a:lnSpc>
              <a:spcBef>
                <a:spcPts val="400"/>
              </a:spcBef>
              <a:spcAft>
                <a:spcPts val="0"/>
              </a:spcAft>
              <a:buClr>
                <a:schemeClr val="dk1"/>
              </a:buClr>
              <a:buSzPts val="1800"/>
              <a:buChar char="•"/>
              <a:defRPr sz="1800"/>
            </a:lvl7pPr>
            <a:lvl8pPr indent="-342900" lvl="7" marL="3657600" rtl="0" algn="l">
              <a:lnSpc>
                <a:spcPct val="100000"/>
              </a:lnSpc>
              <a:spcBef>
                <a:spcPts val="400"/>
              </a:spcBef>
              <a:spcAft>
                <a:spcPts val="0"/>
              </a:spcAft>
              <a:buClr>
                <a:schemeClr val="dk1"/>
              </a:buClr>
              <a:buSzPts val="1800"/>
              <a:buChar char="•"/>
              <a:defRPr sz="1800"/>
            </a:lvl8pPr>
            <a:lvl9pPr indent="-342900" lvl="8" marL="4114800" rtl="0" algn="l">
              <a:lnSpc>
                <a:spcPct val="100000"/>
              </a:lnSpc>
              <a:spcBef>
                <a:spcPts val="400"/>
              </a:spcBef>
              <a:spcAft>
                <a:spcPts val="0"/>
              </a:spcAft>
              <a:buClr>
                <a:schemeClr val="dk1"/>
              </a:buClr>
              <a:buSzPts val="1800"/>
              <a:buChar char="•"/>
              <a:defRPr sz="1800"/>
            </a:lvl9pPr>
          </a:lstStyle>
          <a:p/>
        </p:txBody>
      </p:sp>
      <p:sp>
        <p:nvSpPr>
          <p:cNvPr id="1917" name="Google Shape;1917;p208"/>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8" name="Google Shape;1918;p208"/>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9" name="Google Shape;1919;p208"/>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20" name="Shape 1920"/>
        <p:cNvGrpSpPr/>
        <p:nvPr/>
      </p:nvGrpSpPr>
      <p:grpSpPr>
        <a:xfrm>
          <a:off x="0" y="0"/>
          <a:ext cx="0" cy="0"/>
          <a:chOff x="0" y="0"/>
          <a:chExt cx="0" cy="0"/>
        </a:xfrm>
      </p:grpSpPr>
      <p:sp>
        <p:nvSpPr>
          <p:cNvPr id="1921" name="Google Shape;1921;p209"/>
          <p:cNvSpPr txBox="1"/>
          <p:nvPr>
            <p:ph type="title"/>
          </p:nvPr>
        </p:nvSpPr>
        <p:spPr>
          <a:xfrm>
            <a:off x="457201" y="274638"/>
            <a:ext cx="8229600" cy="11430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22" name="Google Shape;1922;p209"/>
          <p:cNvSpPr txBox="1"/>
          <p:nvPr>
            <p:ph idx="1" type="body"/>
          </p:nvPr>
        </p:nvSpPr>
        <p:spPr>
          <a:xfrm>
            <a:off x="457201" y="1535113"/>
            <a:ext cx="4040100" cy="6396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50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400"/>
              </a:spcBef>
              <a:spcAft>
                <a:spcPts val="0"/>
              </a:spcAft>
              <a:buClr>
                <a:schemeClr val="dk1"/>
              </a:buClr>
              <a:buSzPts val="1800"/>
              <a:buNone/>
              <a:defRPr b="1" sz="1800"/>
            </a:lvl3pPr>
            <a:lvl4pPr indent="-228600" lvl="3" marL="1828800" rtl="0" algn="l">
              <a:lnSpc>
                <a:spcPct val="100000"/>
              </a:lnSpc>
              <a:spcBef>
                <a:spcPts val="300"/>
              </a:spcBef>
              <a:spcAft>
                <a:spcPts val="0"/>
              </a:spcAft>
              <a:buClr>
                <a:schemeClr val="dk1"/>
              </a:buClr>
              <a:buSzPts val="1600"/>
              <a:buNone/>
              <a:defRPr b="1" sz="1600"/>
            </a:lvl4pPr>
            <a:lvl5pPr indent="-228600" lvl="4" marL="2286000" rtl="0" algn="l">
              <a:lnSpc>
                <a:spcPct val="100000"/>
              </a:lnSpc>
              <a:spcBef>
                <a:spcPts val="300"/>
              </a:spcBef>
              <a:spcAft>
                <a:spcPts val="0"/>
              </a:spcAft>
              <a:buClr>
                <a:schemeClr val="dk1"/>
              </a:buClr>
              <a:buSzPts val="1600"/>
              <a:buNone/>
              <a:defRPr b="1" sz="1600"/>
            </a:lvl5pPr>
            <a:lvl6pPr indent="-228600" lvl="5" marL="2743200" rtl="0" algn="l">
              <a:lnSpc>
                <a:spcPct val="100000"/>
              </a:lnSpc>
              <a:spcBef>
                <a:spcPts val="300"/>
              </a:spcBef>
              <a:spcAft>
                <a:spcPts val="0"/>
              </a:spcAft>
              <a:buClr>
                <a:schemeClr val="dk1"/>
              </a:buClr>
              <a:buSzPts val="1600"/>
              <a:buNone/>
              <a:defRPr b="1" sz="1600"/>
            </a:lvl6pPr>
            <a:lvl7pPr indent="-228600" lvl="6" marL="3200400" rtl="0" algn="l">
              <a:lnSpc>
                <a:spcPct val="100000"/>
              </a:lnSpc>
              <a:spcBef>
                <a:spcPts val="300"/>
              </a:spcBef>
              <a:spcAft>
                <a:spcPts val="0"/>
              </a:spcAft>
              <a:buClr>
                <a:schemeClr val="dk1"/>
              </a:buClr>
              <a:buSzPts val="1600"/>
              <a:buNone/>
              <a:defRPr b="1" sz="1600"/>
            </a:lvl7pPr>
            <a:lvl8pPr indent="-228600" lvl="7" marL="3657600" rtl="0" algn="l">
              <a:lnSpc>
                <a:spcPct val="100000"/>
              </a:lnSpc>
              <a:spcBef>
                <a:spcPts val="300"/>
              </a:spcBef>
              <a:spcAft>
                <a:spcPts val="0"/>
              </a:spcAft>
              <a:buClr>
                <a:schemeClr val="dk1"/>
              </a:buClr>
              <a:buSzPts val="1600"/>
              <a:buNone/>
              <a:defRPr b="1" sz="1600"/>
            </a:lvl8pPr>
            <a:lvl9pPr indent="-228600" lvl="8" marL="4114800" rtl="0" algn="l">
              <a:lnSpc>
                <a:spcPct val="100000"/>
              </a:lnSpc>
              <a:spcBef>
                <a:spcPts val="300"/>
              </a:spcBef>
              <a:spcAft>
                <a:spcPts val="0"/>
              </a:spcAft>
              <a:buClr>
                <a:schemeClr val="dk1"/>
              </a:buClr>
              <a:buSzPts val="1600"/>
              <a:buNone/>
              <a:defRPr b="1" sz="1600"/>
            </a:lvl9pPr>
          </a:lstStyle>
          <a:p/>
        </p:txBody>
      </p:sp>
      <p:sp>
        <p:nvSpPr>
          <p:cNvPr id="1923" name="Google Shape;1923;p209"/>
          <p:cNvSpPr txBox="1"/>
          <p:nvPr>
            <p:ph idx="2" type="body"/>
          </p:nvPr>
        </p:nvSpPr>
        <p:spPr>
          <a:xfrm>
            <a:off x="457201" y="2174875"/>
            <a:ext cx="4040100" cy="3951300"/>
          </a:xfrm>
          <a:prstGeom prst="rect">
            <a:avLst/>
          </a:prstGeom>
          <a:noFill/>
          <a:ln>
            <a:noFill/>
          </a:ln>
        </p:spPr>
        <p:txBody>
          <a:bodyPr anchorCtr="0" anchor="t" bIns="34275" lIns="68575" spcFirstLastPara="1" rIns="68575" wrap="square" tIns="34275">
            <a:normAutofit/>
          </a:bodyPr>
          <a:lstStyle>
            <a:lvl1pPr indent="-381000" lvl="0" marL="457200" rtl="0" algn="l">
              <a:lnSpc>
                <a:spcPct val="100000"/>
              </a:lnSpc>
              <a:spcBef>
                <a:spcPts val="50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400"/>
              </a:spcBef>
              <a:spcAft>
                <a:spcPts val="0"/>
              </a:spcAft>
              <a:buClr>
                <a:schemeClr val="dk1"/>
              </a:buClr>
              <a:buSzPts val="1800"/>
              <a:buChar char="•"/>
              <a:defRPr sz="1800"/>
            </a:lvl3pPr>
            <a:lvl4pPr indent="-330200" lvl="3" marL="1828800" rtl="0" algn="l">
              <a:lnSpc>
                <a:spcPct val="100000"/>
              </a:lnSpc>
              <a:spcBef>
                <a:spcPts val="300"/>
              </a:spcBef>
              <a:spcAft>
                <a:spcPts val="0"/>
              </a:spcAft>
              <a:buClr>
                <a:schemeClr val="dk1"/>
              </a:buClr>
              <a:buSzPts val="1600"/>
              <a:buChar char="–"/>
              <a:defRPr sz="1600"/>
            </a:lvl4pPr>
            <a:lvl5pPr indent="-330200" lvl="4" marL="2286000" rtl="0" algn="l">
              <a:lnSpc>
                <a:spcPct val="100000"/>
              </a:lnSpc>
              <a:spcBef>
                <a:spcPts val="300"/>
              </a:spcBef>
              <a:spcAft>
                <a:spcPts val="0"/>
              </a:spcAft>
              <a:buClr>
                <a:schemeClr val="dk1"/>
              </a:buClr>
              <a:buSzPts val="1600"/>
              <a:buChar char="»"/>
              <a:defRPr sz="1600"/>
            </a:lvl5pPr>
            <a:lvl6pPr indent="-330200" lvl="5" marL="2743200" rtl="0" algn="l">
              <a:lnSpc>
                <a:spcPct val="100000"/>
              </a:lnSpc>
              <a:spcBef>
                <a:spcPts val="300"/>
              </a:spcBef>
              <a:spcAft>
                <a:spcPts val="0"/>
              </a:spcAft>
              <a:buClr>
                <a:schemeClr val="dk1"/>
              </a:buClr>
              <a:buSzPts val="1600"/>
              <a:buChar char="•"/>
              <a:defRPr sz="1600"/>
            </a:lvl6pPr>
            <a:lvl7pPr indent="-330200" lvl="6" marL="3200400" rtl="0" algn="l">
              <a:lnSpc>
                <a:spcPct val="100000"/>
              </a:lnSpc>
              <a:spcBef>
                <a:spcPts val="300"/>
              </a:spcBef>
              <a:spcAft>
                <a:spcPts val="0"/>
              </a:spcAft>
              <a:buClr>
                <a:schemeClr val="dk1"/>
              </a:buClr>
              <a:buSzPts val="1600"/>
              <a:buChar char="•"/>
              <a:defRPr sz="1600"/>
            </a:lvl7pPr>
            <a:lvl8pPr indent="-330200" lvl="7" marL="3657600" rtl="0" algn="l">
              <a:lnSpc>
                <a:spcPct val="100000"/>
              </a:lnSpc>
              <a:spcBef>
                <a:spcPts val="300"/>
              </a:spcBef>
              <a:spcAft>
                <a:spcPts val="0"/>
              </a:spcAft>
              <a:buClr>
                <a:schemeClr val="dk1"/>
              </a:buClr>
              <a:buSzPts val="1600"/>
              <a:buChar char="•"/>
              <a:defRPr sz="1600"/>
            </a:lvl8pPr>
            <a:lvl9pPr indent="-330200" lvl="8" marL="4114800" rtl="0" algn="l">
              <a:lnSpc>
                <a:spcPct val="100000"/>
              </a:lnSpc>
              <a:spcBef>
                <a:spcPts val="300"/>
              </a:spcBef>
              <a:spcAft>
                <a:spcPts val="0"/>
              </a:spcAft>
              <a:buClr>
                <a:schemeClr val="dk1"/>
              </a:buClr>
              <a:buSzPts val="1600"/>
              <a:buChar char="•"/>
              <a:defRPr sz="1600"/>
            </a:lvl9pPr>
          </a:lstStyle>
          <a:p/>
        </p:txBody>
      </p:sp>
      <p:sp>
        <p:nvSpPr>
          <p:cNvPr id="1924" name="Google Shape;1924;p209"/>
          <p:cNvSpPr txBox="1"/>
          <p:nvPr>
            <p:ph idx="3" type="body"/>
          </p:nvPr>
        </p:nvSpPr>
        <p:spPr>
          <a:xfrm>
            <a:off x="4645030" y="1535113"/>
            <a:ext cx="4041900" cy="6396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50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400"/>
              </a:spcBef>
              <a:spcAft>
                <a:spcPts val="0"/>
              </a:spcAft>
              <a:buClr>
                <a:schemeClr val="dk1"/>
              </a:buClr>
              <a:buSzPts val="1800"/>
              <a:buNone/>
              <a:defRPr b="1" sz="1800"/>
            </a:lvl3pPr>
            <a:lvl4pPr indent="-228600" lvl="3" marL="1828800" rtl="0" algn="l">
              <a:lnSpc>
                <a:spcPct val="100000"/>
              </a:lnSpc>
              <a:spcBef>
                <a:spcPts val="300"/>
              </a:spcBef>
              <a:spcAft>
                <a:spcPts val="0"/>
              </a:spcAft>
              <a:buClr>
                <a:schemeClr val="dk1"/>
              </a:buClr>
              <a:buSzPts val="1600"/>
              <a:buNone/>
              <a:defRPr b="1" sz="1600"/>
            </a:lvl4pPr>
            <a:lvl5pPr indent="-228600" lvl="4" marL="2286000" rtl="0" algn="l">
              <a:lnSpc>
                <a:spcPct val="100000"/>
              </a:lnSpc>
              <a:spcBef>
                <a:spcPts val="300"/>
              </a:spcBef>
              <a:spcAft>
                <a:spcPts val="0"/>
              </a:spcAft>
              <a:buClr>
                <a:schemeClr val="dk1"/>
              </a:buClr>
              <a:buSzPts val="1600"/>
              <a:buNone/>
              <a:defRPr b="1" sz="1600"/>
            </a:lvl5pPr>
            <a:lvl6pPr indent="-228600" lvl="5" marL="2743200" rtl="0" algn="l">
              <a:lnSpc>
                <a:spcPct val="100000"/>
              </a:lnSpc>
              <a:spcBef>
                <a:spcPts val="300"/>
              </a:spcBef>
              <a:spcAft>
                <a:spcPts val="0"/>
              </a:spcAft>
              <a:buClr>
                <a:schemeClr val="dk1"/>
              </a:buClr>
              <a:buSzPts val="1600"/>
              <a:buNone/>
              <a:defRPr b="1" sz="1600"/>
            </a:lvl6pPr>
            <a:lvl7pPr indent="-228600" lvl="6" marL="3200400" rtl="0" algn="l">
              <a:lnSpc>
                <a:spcPct val="100000"/>
              </a:lnSpc>
              <a:spcBef>
                <a:spcPts val="300"/>
              </a:spcBef>
              <a:spcAft>
                <a:spcPts val="0"/>
              </a:spcAft>
              <a:buClr>
                <a:schemeClr val="dk1"/>
              </a:buClr>
              <a:buSzPts val="1600"/>
              <a:buNone/>
              <a:defRPr b="1" sz="1600"/>
            </a:lvl7pPr>
            <a:lvl8pPr indent="-228600" lvl="7" marL="3657600" rtl="0" algn="l">
              <a:lnSpc>
                <a:spcPct val="100000"/>
              </a:lnSpc>
              <a:spcBef>
                <a:spcPts val="300"/>
              </a:spcBef>
              <a:spcAft>
                <a:spcPts val="0"/>
              </a:spcAft>
              <a:buClr>
                <a:schemeClr val="dk1"/>
              </a:buClr>
              <a:buSzPts val="1600"/>
              <a:buNone/>
              <a:defRPr b="1" sz="1600"/>
            </a:lvl8pPr>
            <a:lvl9pPr indent="-228600" lvl="8" marL="4114800" rtl="0" algn="l">
              <a:lnSpc>
                <a:spcPct val="100000"/>
              </a:lnSpc>
              <a:spcBef>
                <a:spcPts val="300"/>
              </a:spcBef>
              <a:spcAft>
                <a:spcPts val="0"/>
              </a:spcAft>
              <a:buClr>
                <a:schemeClr val="dk1"/>
              </a:buClr>
              <a:buSzPts val="1600"/>
              <a:buNone/>
              <a:defRPr b="1" sz="1600"/>
            </a:lvl9pPr>
          </a:lstStyle>
          <a:p/>
        </p:txBody>
      </p:sp>
      <p:sp>
        <p:nvSpPr>
          <p:cNvPr id="1925" name="Google Shape;1925;p209"/>
          <p:cNvSpPr txBox="1"/>
          <p:nvPr>
            <p:ph idx="4" type="body"/>
          </p:nvPr>
        </p:nvSpPr>
        <p:spPr>
          <a:xfrm>
            <a:off x="4645030" y="2174875"/>
            <a:ext cx="4041900" cy="3951300"/>
          </a:xfrm>
          <a:prstGeom prst="rect">
            <a:avLst/>
          </a:prstGeom>
          <a:noFill/>
          <a:ln>
            <a:noFill/>
          </a:ln>
        </p:spPr>
        <p:txBody>
          <a:bodyPr anchorCtr="0" anchor="t" bIns="34275" lIns="68575" spcFirstLastPara="1" rIns="68575" wrap="square" tIns="34275">
            <a:normAutofit/>
          </a:bodyPr>
          <a:lstStyle>
            <a:lvl1pPr indent="-381000" lvl="0" marL="457200" rtl="0" algn="l">
              <a:lnSpc>
                <a:spcPct val="100000"/>
              </a:lnSpc>
              <a:spcBef>
                <a:spcPts val="50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400"/>
              </a:spcBef>
              <a:spcAft>
                <a:spcPts val="0"/>
              </a:spcAft>
              <a:buClr>
                <a:schemeClr val="dk1"/>
              </a:buClr>
              <a:buSzPts val="1800"/>
              <a:buChar char="•"/>
              <a:defRPr sz="1800"/>
            </a:lvl3pPr>
            <a:lvl4pPr indent="-330200" lvl="3" marL="1828800" rtl="0" algn="l">
              <a:lnSpc>
                <a:spcPct val="100000"/>
              </a:lnSpc>
              <a:spcBef>
                <a:spcPts val="300"/>
              </a:spcBef>
              <a:spcAft>
                <a:spcPts val="0"/>
              </a:spcAft>
              <a:buClr>
                <a:schemeClr val="dk1"/>
              </a:buClr>
              <a:buSzPts val="1600"/>
              <a:buChar char="–"/>
              <a:defRPr sz="1600"/>
            </a:lvl4pPr>
            <a:lvl5pPr indent="-330200" lvl="4" marL="2286000" rtl="0" algn="l">
              <a:lnSpc>
                <a:spcPct val="100000"/>
              </a:lnSpc>
              <a:spcBef>
                <a:spcPts val="300"/>
              </a:spcBef>
              <a:spcAft>
                <a:spcPts val="0"/>
              </a:spcAft>
              <a:buClr>
                <a:schemeClr val="dk1"/>
              </a:buClr>
              <a:buSzPts val="1600"/>
              <a:buChar char="»"/>
              <a:defRPr sz="1600"/>
            </a:lvl5pPr>
            <a:lvl6pPr indent="-330200" lvl="5" marL="2743200" rtl="0" algn="l">
              <a:lnSpc>
                <a:spcPct val="100000"/>
              </a:lnSpc>
              <a:spcBef>
                <a:spcPts val="300"/>
              </a:spcBef>
              <a:spcAft>
                <a:spcPts val="0"/>
              </a:spcAft>
              <a:buClr>
                <a:schemeClr val="dk1"/>
              </a:buClr>
              <a:buSzPts val="1600"/>
              <a:buChar char="•"/>
              <a:defRPr sz="1600"/>
            </a:lvl6pPr>
            <a:lvl7pPr indent="-330200" lvl="6" marL="3200400" rtl="0" algn="l">
              <a:lnSpc>
                <a:spcPct val="100000"/>
              </a:lnSpc>
              <a:spcBef>
                <a:spcPts val="300"/>
              </a:spcBef>
              <a:spcAft>
                <a:spcPts val="0"/>
              </a:spcAft>
              <a:buClr>
                <a:schemeClr val="dk1"/>
              </a:buClr>
              <a:buSzPts val="1600"/>
              <a:buChar char="•"/>
              <a:defRPr sz="1600"/>
            </a:lvl7pPr>
            <a:lvl8pPr indent="-330200" lvl="7" marL="3657600" rtl="0" algn="l">
              <a:lnSpc>
                <a:spcPct val="100000"/>
              </a:lnSpc>
              <a:spcBef>
                <a:spcPts val="300"/>
              </a:spcBef>
              <a:spcAft>
                <a:spcPts val="0"/>
              </a:spcAft>
              <a:buClr>
                <a:schemeClr val="dk1"/>
              </a:buClr>
              <a:buSzPts val="1600"/>
              <a:buChar char="•"/>
              <a:defRPr sz="1600"/>
            </a:lvl8pPr>
            <a:lvl9pPr indent="-330200" lvl="8" marL="4114800" rtl="0" algn="l">
              <a:lnSpc>
                <a:spcPct val="100000"/>
              </a:lnSpc>
              <a:spcBef>
                <a:spcPts val="300"/>
              </a:spcBef>
              <a:spcAft>
                <a:spcPts val="0"/>
              </a:spcAft>
              <a:buClr>
                <a:schemeClr val="dk1"/>
              </a:buClr>
              <a:buSzPts val="1600"/>
              <a:buChar char="•"/>
              <a:defRPr sz="1600"/>
            </a:lvl9pPr>
          </a:lstStyle>
          <a:p/>
        </p:txBody>
      </p:sp>
      <p:sp>
        <p:nvSpPr>
          <p:cNvPr id="1926" name="Google Shape;1926;p209"/>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27" name="Google Shape;1927;p209"/>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28" name="Google Shape;1928;p209"/>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29" name="Shape 1929"/>
        <p:cNvGrpSpPr/>
        <p:nvPr/>
      </p:nvGrpSpPr>
      <p:grpSpPr>
        <a:xfrm>
          <a:off x="0" y="0"/>
          <a:ext cx="0" cy="0"/>
          <a:chOff x="0" y="0"/>
          <a:chExt cx="0" cy="0"/>
        </a:xfrm>
      </p:grpSpPr>
      <p:sp>
        <p:nvSpPr>
          <p:cNvPr id="1930" name="Google Shape;1930;p210"/>
          <p:cNvSpPr txBox="1"/>
          <p:nvPr>
            <p:ph type="title"/>
          </p:nvPr>
        </p:nvSpPr>
        <p:spPr>
          <a:xfrm>
            <a:off x="457201" y="273050"/>
            <a:ext cx="3008400" cy="11622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1" name="Google Shape;1931;p210"/>
          <p:cNvSpPr txBox="1"/>
          <p:nvPr>
            <p:ph idx="1" type="body"/>
          </p:nvPr>
        </p:nvSpPr>
        <p:spPr>
          <a:xfrm>
            <a:off x="3575054" y="273050"/>
            <a:ext cx="5111700" cy="5853300"/>
          </a:xfrm>
          <a:prstGeom prst="rect">
            <a:avLst/>
          </a:prstGeom>
          <a:noFill/>
          <a:ln>
            <a:noFill/>
          </a:ln>
        </p:spPr>
        <p:txBody>
          <a:bodyPr anchorCtr="0" anchor="t" bIns="34275" lIns="68575" spcFirstLastPara="1" rIns="68575" wrap="square" tIns="34275">
            <a:normAutofit/>
          </a:bodyPr>
          <a:lstStyle>
            <a:lvl1pPr indent="-431800" lvl="0" marL="457200" rtl="0" algn="l">
              <a:lnSpc>
                <a:spcPct val="100000"/>
              </a:lnSpc>
              <a:spcBef>
                <a:spcPts val="600"/>
              </a:spcBef>
              <a:spcAft>
                <a:spcPts val="0"/>
              </a:spcAft>
              <a:buClr>
                <a:schemeClr val="dk1"/>
              </a:buClr>
              <a:buSzPts val="3200"/>
              <a:buChar char="•"/>
              <a:defRPr sz="3200"/>
            </a:lvl1pPr>
            <a:lvl2pPr indent="-406400" lvl="1" marL="914400" rtl="0" algn="l">
              <a:lnSpc>
                <a:spcPct val="100000"/>
              </a:lnSpc>
              <a:spcBef>
                <a:spcPts val="600"/>
              </a:spcBef>
              <a:spcAft>
                <a:spcPts val="0"/>
              </a:spcAft>
              <a:buClr>
                <a:schemeClr val="dk1"/>
              </a:buClr>
              <a:buSzPts val="2800"/>
              <a:buChar char="–"/>
              <a:defRPr sz="2800"/>
            </a:lvl2pPr>
            <a:lvl3pPr indent="-381000" lvl="2" marL="1371600" rtl="0" algn="l">
              <a:lnSpc>
                <a:spcPct val="100000"/>
              </a:lnSpc>
              <a:spcBef>
                <a:spcPts val="50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932" name="Google Shape;1932;p210"/>
          <p:cNvSpPr txBox="1"/>
          <p:nvPr>
            <p:ph idx="2" type="body"/>
          </p:nvPr>
        </p:nvSpPr>
        <p:spPr>
          <a:xfrm>
            <a:off x="457201" y="1435100"/>
            <a:ext cx="3008400" cy="46911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300"/>
              </a:spcBef>
              <a:spcAft>
                <a:spcPts val="0"/>
              </a:spcAft>
              <a:buClr>
                <a:schemeClr val="dk1"/>
              </a:buClr>
              <a:buSzPts val="1400"/>
              <a:buNone/>
              <a:defRPr sz="1400"/>
            </a:lvl1pPr>
            <a:lvl2pPr indent="-228600" lvl="1" marL="914400" rtl="0" algn="l">
              <a:lnSpc>
                <a:spcPct val="100000"/>
              </a:lnSpc>
              <a:spcBef>
                <a:spcPts val="20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200"/>
              </a:spcBef>
              <a:spcAft>
                <a:spcPts val="0"/>
              </a:spcAft>
              <a:buClr>
                <a:schemeClr val="dk1"/>
              </a:buClr>
              <a:buSzPts val="900"/>
              <a:buNone/>
              <a:defRPr sz="900"/>
            </a:lvl4pPr>
            <a:lvl5pPr indent="-228600" lvl="4" marL="2286000" rtl="0" algn="l">
              <a:lnSpc>
                <a:spcPct val="100000"/>
              </a:lnSpc>
              <a:spcBef>
                <a:spcPts val="200"/>
              </a:spcBef>
              <a:spcAft>
                <a:spcPts val="0"/>
              </a:spcAft>
              <a:buClr>
                <a:schemeClr val="dk1"/>
              </a:buClr>
              <a:buSzPts val="900"/>
              <a:buNone/>
              <a:defRPr sz="900"/>
            </a:lvl5pPr>
            <a:lvl6pPr indent="-228600" lvl="5" marL="2743200" rtl="0" algn="l">
              <a:lnSpc>
                <a:spcPct val="100000"/>
              </a:lnSpc>
              <a:spcBef>
                <a:spcPts val="200"/>
              </a:spcBef>
              <a:spcAft>
                <a:spcPts val="0"/>
              </a:spcAft>
              <a:buClr>
                <a:schemeClr val="dk1"/>
              </a:buClr>
              <a:buSzPts val="900"/>
              <a:buNone/>
              <a:defRPr sz="900"/>
            </a:lvl6pPr>
            <a:lvl7pPr indent="-228600" lvl="6" marL="3200400" rtl="0" algn="l">
              <a:lnSpc>
                <a:spcPct val="100000"/>
              </a:lnSpc>
              <a:spcBef>
                <a:spcPts val="200"/>
              </a:spcBef>
              <a:spcAft>
                <a:spcPts val="0"/>
              </a:spcAft>
              <a:buClr>
                <a:schemeClr val="dk1"/>
              </a:buClr>
              <a:buSzPts val="900"/>
              <a:buNone/>
              <a:defRPr sz="900"/>
            </a:lvl7pPr>
            <a:lvl8pPr indent="-228600" lvl="7" marL="3657600" rtl="0" algn="l">
              <a:lnSpc>
                <a:spcPct val="100000"/>
              </a:lnSpc>
              <a:spcBef>
                <a:spcPts val="200"/>
              </a:spcBef>
              <a:spcAft>
                <a:spcPts val="0"/>
              </a:spcAft>
              <a:buClr>
                <a:schemeClr val="dk1"/>
              </a:buClr>
              <a:buSzPts val="900"/>
              <a:buNone/>
              <a:defRPr sz="900"/>
            </a:lvl8pPr>
            <a:lvl9pPr indent="-228600" lvl="8" marL="4114800" rtl="0" algn="l">
              <a:lnSpc>
                <a:spcPct val="100000"/>
              </a:lnSpc>
              <a:spcBef>
                <a:spcPts val="200"/>
              </a:spcBef>
              <a:spcAft>
                <a:spcPts val="0"/>
              </a:spcAft>
              <a:buClr>
                <a:schemeClr val="dk1"/>
              </a:buClr>
              <a:buSzPts val="900"/>
              <a:buNone/>
              <a:defRPr sz="900"/>
            </a:lvl9pPr>
          </a:lstStyle>
          <a:p/>
        </p:txBody>
      </p:sp>
      <p:sp>
        <p:nvSpPr>
          <p:cNvPr id="1933" name="Google Shape;1933;p210"/>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4" name="Google Shape;1934;p210"/>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5" name="Google Shape;1935;p210"/>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36" name="Shape 1936"/>
        <p:cNvGrpSpPr/>
        <p:nvPr/>
      </p:nvGrpSpPr>
      <p:grpSpPr>
        <a:xfrm>
          <a:off x="0" y="0"/>
          <a:ext cx="0" cy="0"/>
          <a:chOff x="0" y="0"/>
          <a:chExt cx="0" cy="0"/>
        </a:xfrm>
      </p:grpSpPr>
      <p:sp>
        <p:nvSpPr>
          <p:cNvPr id="1937" name="Google Shape;1937;p211"/>
          <p:cNvSpPr txBox="1"/>
          <p:nvPr>
            <p:ph type="title"/>
          </p:nvPr>
        </p:nvSpPr>
        <p:spPr>
          <a:xfrm>
            <a:off x="1792290" y="4800600"/>
            <a:ext cx="5486400" cy="566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8" name="Google Shape;1938;p211"/>
          <p:cNvSpPr/>
          <p:nvPr>
            <p:ph idx="2" type="pic"/>
          </p:nvPr>
        </p:nvSpPr>
        <p:spPr>
          <a:xfrm>
            <a:off x="1792290" y="612775"/>
            <a:ext cx="5486400" cy="4114800"/>
          </a:xfrm>
          <a:prstGeom prst="rect">
            <a:avLst/>
          </a:prstGeom>
          <a:noFill/>
          <a:ln>
            <a:noFill/>
          </a:ln>
        </p:spPr>
      </p:sp>
      <p:sp>
        <p:nvSpPr>
          <p:cNvPr id="1939" name="Google Shape;1939;p211"/>
          <p:cNvSpPr txBox="1"/>
          <p:nvPr>
            <p:ph idx="1" type="body"/>
          </p:nvPr>
        </p:nvSpPr>
        <p:spPr>
          <a:xfrm>
            <a:off x="1792290" y="5367338"/>
            <a:ext cx="5486400" cy="8049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300"/>
              </a:spcBef>
              <a:spcAft>
                <a:spcPts val="0"/>
              </a:spcAft>
              <a:buClr>
                <a:schemeClr val="dk1"/>
              </a:buClr>
              <a:buSzPts val="1400"/>
              <a:buNone/>
              <a:defRPr sz="1400"/>
            </a:lvl1pPr>
            <a:lvl2pPr indent="-228600" lvl="1" marL="914400" rtl="0" algn="l">
              <a:lnSpc>
                <a:spcPct val="100000"/>
              </a:lnSpc>
              <a:spcBef>
                <a:spcPts val="20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200"/>
              </a:spcBef>
              <a:spcAft>
                <a:spcPts val="0"/>
              </a:spcAft>
              <a:buClr>
                <a:schemeClr val="dk1"/>
              </a:buClr>
              <a:buSzPts val="900"/>
              <a:buNone/>
              <a:defRPr sz="900"/>
            </a:lvl4pPr>
            <a:lvl5pPr indent="-228600" lvl="4" marL="2286000" rtl="0" algn="l">
              <a:lnSpc>
                <a:spcPct val="100000"/>
              </a:lnSpc>
              <a:spcBef>
                <a:spcPts val="200"/>
              </a:spcBef>
              <a:spcAft>
                <a:spcPts val="0"/>
              </a:spcAft>
              <a:buClr>
                <a:schemeClr val="dk1"/>
              </a:buClr>
              <a:buSzPts val="900"/>
              <a:buNone/>
              <a:defRPr sz="900"/>
            </a:lvl5pPr>
            <a:lvl6pPr indent="-228600" lvl="5" marL="2743200" rtl="0" algn="l">
              <a:lnSpc>
                <a:spcPct val="100000"/>
              </a:lnSpc>
              <a:spcBef>
                <a:spcPts val="200"/>
              </a:spcBef>
              <a:spcAft>
                <a:spcPts val="0"/>
              </a:spcAft>
              <a:buClr>
                <a:schemeClr val="dk1"/>
              </a:buClr>
              <a:buSzPts val="900"/>
              <a:buNone/>
              <a:defRPr sz="900"/>
            </a:lvl6pPr>
            <a:lvl7pPr indent="-228600" lvl="6" marL="3200400" rtl="0" algn="l">
              <a:lnSpc>
                <a:spcPct val="100000"/>
              </a:lnSpc>
              <a:spcBef>
                <a:spcPts val="200"/>
              </a:spcBef>
              <a:spcAft>
                <a:spcPts val="0"/>
              </a:spcAft>
              <a:buClr>
                <a:schemeClr val="dk1"/>
              </a:buClr>
              <a:buSzPts val="900"/>
              <a:buNone/>
              <a:defRPr sz="900"/>
            </a:lvl7pPr>
            <a:lvl8pPr indent="-228600" lvl="7" marL="3657600" rtl="0" algn="l">
              <a:lnSpc>
                <a:spcPct val="100000"/>
              </a:lnSpc>
              <a:spcBef>
                <a:spcPts val="200"/>
              </a:spcBef>
              <a:spcAft>
                <a:spcPts val="0"/>
              </a:spcAft>
              <a:buClr>
                <a:schemeClr val="dk1"/>
              </a:buClr>
              <a:buSzPts val="900"/>
              <a:buNone/>
              <a:defRPr sz="900"/>
            </a:lvl8pPr>
            <a:lvl9pPr indent="-228600" lvl="8" marL="4114800" rtl="0" algn="l">
              <a:lnSpc>
                <a:spcPct val="100000"/>
              </a:lnSpc>
              <a:spcBef>
                <a:spcPts val="200"/>
              </a:spcBef>
              <a:spcAft>
                <a:spcPts val="0"/>
              </a:spcAft>
              <a:buClr>
                <a:schemeClr val="dk1"/>
              </a:buClr>
              <a:buSzPts val="900"/>
              <a:buNone/>
              <a:defRPr sz="900"/>
            </a:lvl9pPr>
          </a:lstStyle>
          <a:p/>
        </p:txBody>
      </p:sp>
      <p:sp>
        <p:nvSpPr>
          <p:cNvPr id="1940" name="Google Shape;1940;p211"/>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1" name="Google Shape;1941;p211"/>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2" name="Google Shape;1942;p211"/>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43" name="Shape 1943"/>
        <p:cNvGrpSpPr/>
        <p:nvPr/>
      </p:nvGrpSpPr>
      <p:grpSpPr>
        <a:xfrm>
          <a:off x="0" y="0"/>
          <a:ext cx="0" cy="0"/>
          <a:chOff x="0" y="0"/>
          <a:chExt cx="0" cy="0"/>
        </a:xfrm>
      </p:grpSpPr>
      <p:sp>
        <p:nvSpPr>
          <p:cNvPr id="1944" name="Google Shape;1944;p212"/>
          <p:cNvSpPr txBox="1"/>
          <p:nvPr>
            <p:ph type="title"/>
          </p:nvPr>
        </p:nvSpPr>
        <p:spPr>
          <a:xfrm>
            <a:off x="457201" y="274638"/>
            <a:ext cx="8229600" cy="11430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5" name="Google Shape;1945;p212"/>
          <p:cNvSpPr txBox="1"/>
          <p:nvPr>
            <p:ph idx="1" type="body"/>
          </p:nvPr>
        </p:nvSpPr>
        <p:spPr>
          <a:xfrm rot="5400000">
            <a:off x="2309110" y="-251699"/>
            <a:ext cx="4525800" cy="82296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946" name="Google Shape;1946;p212"/>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7" name="Google Shape;1947;p212"/>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8" name="Google Shape;1948;p212"/>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 and body 2">
    <p:spTree>
      <p:nvGrpSpPr>
        <p:cNvPr id="104" name="Shape 104"/>
        <p:cNvGrpSpPr/>
        <p:nvPr/>
      </p:nvGrpSpPr>
      <p:grpSpPr>
        <a:xfrm>
          <a:off x="0" y="0"/>
          <a:ext cx="0" cy="0"/>
          <a:chOff x="0" y="0"/>
          <a:chExt cx="0" cy="0"/>
        </a:xfrm>
      </p:grpSpPr>
      <p:sp>
        <p:nvSpPr>
          <p:cNvPr id="105" name="Google Shape;105;p21"/>
          <p:cNvSpPr txBox="1"/>
          <p:nvPr>
            <p:ph type="title"/>
          </p:nvPr>
        </p:nvSpPr>
        <p:spPr>
          <a:xfrm>
            <a:off x="708150" y="400725"/>
            <a:ext cx="7727700" cy="412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Font typeface="Calibri"/>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6" name="Google Shape;106;p21"/>
          <p:cNvSpPr txBox="1"/>
          <p:nvPr>
            <p:ph idx="1" type="body"/>
          </p:nvPr>
        </p:nvSpPr>
        <p:spPr>
          <a:xfrm>
            <a:off x="708150" y="1152475"/>
            <a:ext cx="7727700" cy="3416400"/>
          </a:xfrm>
          <a:prstGeom prst="rect">
            <a:avLst/>
          </a:prstGeom>
          <a:noFill/>
          <a:ln>
            <a:noFill/>
          </a:ln>
        </p:spPr>
        <p:txBody>
          <a:bodyPr anchorCtr="0" anchor="t" bIns="91425" lIns="91425" spcFirstLastPara="1" rIns="91425" wrap="square" tIns="91425">
            <a:noAutofit/>
          </a:bodyPr>
          <a:lstStyle>
            <a:lvl1pPr indent="-311150" lvl="0" marL="457200" rtl="0" algn="l">
              <a:lnSpc>
                <a:spcPct val="115000"/>
              </a:lnSpc>
              <a:spcBef>
                <a:spcPts val="0"/>
              </a:spcBef>
              <a:spcAft>
                <a:spcPts val="0"/>
              </a:spcAft>
              <a:buClr>
                <a:srgbClr val="003548"/>
              </a:buClr>
              <a:buSzPts val="1300"/>
              <a:buChar char="●"/>
              <a:defRPr sz="1300">
                <a:solidFill>
                  <a:srgbClr val="003548"/>
                </a:solidFill>
              </a:defRPr>
            </a:lvl1pPr>
            <a:lvl2pPr indent="-311150" lvl="1" marL="914400" rtl="0" algn="l">
              <a:lnSpc>
                <a:spcPct val="115000"/>
              </a:lnSpc>
              <a:spcBef>
                <a:spcPts val="1600"/>
              </a:spcBef>
              <a:spcAft>
                <a:spcPts val="0"/>
              </a:spcAft>
              <a:buClr>
                <a:srgbClr val="003548"/>
              </a:buClr>
              <a:buSzPts val="1300"/>
              <a:buChar char="○"/>
              <a:defRPr sz="1300">
                <a:solidFill>
                  <a:srgbClr val="003548"/>
                </a:solidFill>
              </a:defRPr>
            </a:lvl2pPr>
            <a:lvl3pPr indent="-311150" lvl="2" marL="1371600" rtl="0" algn="l">
              <a:lnSpc>
                <a:spcPct val="115000"/>
              </a:lnSpc>
              <a:spcBef>
                <a:spcPts val="1600"/>
              </a:spcBef>
              <a:spcAft>
                <a:spcPts val="0"/>
              </a:spcAft>
              <a:buClr>
                <a:srgbClr val="003548"/>
              </a:buClr>
              <a:buSzPts val="1300"/>
              <a:buChar char="■"/>
              <a:defRPr sz="1300">
                <a:solidFill>
                  <a:srgbClr val="003548"/>
                </a:solidFill>
              </a:defRPr>
            </a:lvl3pPr>
            <a:lvl4pPr indent="-311150" lvl="3" marL="1828800" rtl="0" algn="l">
              <a:lnSpc>
                <a:spcPct val="115000"/>
              </a:lnSpc>
              <a:spcBef>
                <a:spcPts val="1600"/>
              </a:spcBef>
              <a:spcAft>
                <a:spcPts val="0"/>
              </a:spcAft>
              <a:buClr>
                <a:srgbClr val="003548"/>
              </a:buClr>
              <a:buSzPts val="1300"/>
              <a:buChar char="●"/>
              <a:defRPr sz="1300">
                <a:solidFill>
                  <a:srgbClr val="003548"/>
                </a:solidFill>
              </a:defRPr>
            </a:lvl4pPr>
            <a:lvl5pPr indent="-311150" lvl="4" marL="2286000" rtl="0" algn="l">
              <a:lnSpc>
                <a:spcPct val="115000"/>
              </a:lnSpc>
              <a:spcBef>
                <a:spcPts val="1600"/>
              </a:spcBef>
              <a:spcAft>
                <a:spcPts val="0"/>
              </a:spcAft>
              <a:buClr>
                <a:srgbClr val="003548"/>
              </a:buClr>
              <a:buSzPts val="1300"/>
              <a:buChar char="○"/>
              <a:defRPr sz="1300">
                <a:solidFill>
                  <a:srgbClr val="003548"/>
                </a:solidFill>
              </a:defRPr>
            </a:lvl5pPr>
            <a:lvl6pPr indent="-311150" lvl="5" marL="2743200" rtl="0" algn="l">
              <a:lnSpc>
                <a:spcPct val="115000"/>
              </a:lnSpc>
              <a:spcBef>
                <a:spcPts val="1600"/>
              </a:spcBef>
              <a:spcAft>
                <a:spcPts val="0"/>
              </a:spcAft>
              <a:buClr>
                <a:srgbClr val="003548"/>
              </a:buClr>
              <a:buSzPts val="1300"/>
              <a:buChar char="■"/>
              <a:defRPr sz="1300">
                <a:solidFill>
                  <a:srgbClr val="003548"/>
                </a:solidFill>
              </a:defRPr>
            </a:lvl6pPr>
            <a:lvl7pPr indent="-311150" lvl="6" marL="3200400" rtl="0" algn="l">
              <a:lnSpc>
                <a:spcPct val="115000"/>
              </a:lnSpc>
              <a:spcBef>
                <a:spcPts val="1600"/>
              </a:spcBef>
              <a:spcAft>
                <a:spcPts val="0"/>
              </a:spcAft>
              <a:buClr>
                <a:srgbClr val="003548"/>
              </a:buClr>
              <a:buSzPts val="1300"/>
              <a:buChar char="●"/>
              <a:defRPr sz="1300">
                <a:solidFill>
                  <a:srgbClr val="003548"/>
                </a:solidFill>
              </a:defRPr>
            </a:lvl7pPr>
            <a:lvl8pPr indent="-311150" lvl="7" marL="3657600" rtl="0" algn="l">
              <a:lnSpc>
                <a:spcPct val="115000"/>
              </a:lnSpc>
              <a:spcBef>
                <a:spcPts val="1600"/>
              </a:spcBef>
              <a:spcAft>
                <a:spcPts val="0"/>
              </a:spcAft>
              <a:buClr>
                <a:srgbClr val="003548"/>
              </a:buClr>
              <a:buSzPts val="1300"/>
              <a:buChar char="○"/>
              <a:defRPr sz="1300">
                <a:solidFill>
                  <a:srgbClr val="003548"/>
                </a:solidFill>
              </a:defRPr>
            </a:lvl8pPr>
            <a:lvl9pPr indent="-311150" lvl="8" marL="4114800" rtl="0" algn="l">
              <a:lnSpc>
                <a:spcPct val="115000"/>
              </a:lnSpc>
              <a:spcBef>
                <a:spcPts val="1600"/>
              </a:spcBef>
              <a:spcAft>
                <a:spcPts val="1600"/>
              </a:spcAft>
              <a:buClr>
                <a:srgbClr val="003548"/>
              </a:buClr>
              <a:buSzPts val="1300"/>
              <a:buChar char="■"/>
              <a:defRPr sz="1300">
                <a:solidFill>
                  <a:srgbClr val="003548"/>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9" name="Shape 1949"/>
        <p:cNvGrpSpPr/>
        <p:nvPr/>
      </p:nvGrpSpPr>
      <p:grpSpPr>
        <a:xfrm>
          <a:off x="0" y="0"/>
          <a:ext cx="0" cy="0"/>
          <a:chOff x="0" y="0"/>
          <a:chExt cx="0" cy="0"/>
        </a:xfrm>
      </p:grpSpPr>
      <p:sp>
        <p:nvSpPr>
          <p:cNvPr id="1950" name="Google Shape;1950;p213"/>
          <p:cNvSpPr txBox="1"/>
          <p:nvPr>
            <p:ph type="title"/>
          </p:nvPr>
        </p:nvSpPr>
        <p:spPr>
          <a:xfrm rot="5400000">
            <a:off x="4732359" y="2171689"/>
            <a:ext cx="5851500" cy="20574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1" name="Google Shape;1951;p213"/>
          <p:cNvSpPr txBox="1"/>
          <p:nvPr>
            <p:ph idx="1" type="body"/>
          </p:nvPr>
        </p:nvSpPr>
        <p:spPr>
          <a:xfrm rot="5400000">
            <a:off x="541357" y="190489"/>
            <a:ext cx="5851500" cy="60198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300"/>
              </a:spcBef>
              <a:spcAft>
                <a:spcPts val="0"/>
              </a:spcAft>
              <a:buClr>
                <a:schemeClr val="dk1"/>
              </a:buClr>
              <a:buSzPts val="1400"/>
              <a:buChar char="•"/>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952" name="Google Shape;1952;p213"/>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3" name="Google Shape;1953;p213"/>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4" name="Google Shape;1954;p213"/>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971" name="Shape 1971"/>
        <p:cNvGrpSpPr/>
        <p:nvPr/>
      </p:nvGrpSpPr>
      <p:grpSpPr>
        <a:xfrm>
          <a:off x="0" y="0"/>
          <a:ext cx="0" cy="0"/>
          <a:chOff x="0" y="0"/>
          <a:chExt cx="0" cy="0"/>
        </a:xfrm>
      </p:grpSpPr>
      <p:cxnSp>
        <p:nvCxnSpPr>
          <p:cNvPr id="1972" name="Google Shape;1972;p215"/>
          <p:cNvCxnSpPr/>
          <p:nvPr/>
        </p:nvCxnSpPr>
        <p:spPr>
          <a:xfrm>
            <a:off x="7030649"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973" name="Google Shape;1973;p215"/>
          <p:cNvCxnSpPr/>
          <p:nvPr/>
        </p:nvCxnSpPr>
        <p:spPr>
          <a:xfrm flipH="1" rot="10800000">
            <a:off x="5570942" y="2760902"/>
            <a:ext cx="3573000" cy="2382600"/>
          </a:xfrm>
          <a:prstGeom prst="straightConnector1">
            <a:avLst/>
          </a:prstGeom>
          <a:noFill/>
          <a:ln cap="flat" cmpd="sng" w="9525">
            <a:solidFill>
              <a:srgbClr val="D8D8D8"/>
            </a:solidFill>
            <a:prstDash val="solid"/>
            <a:round/>
            <a:headEnd len="sm" w="sm" type="none"/>
            <a:tailEnd len="sm" w="sm" type="none"/>
          </a:ln>
        </p:spPr>
      </p:cxnSp>
      <p:sp>
        <p:nvSpPr>
          <p:cNvPr id="1974" name="Google Shape;1974;p215"/>
          <p:cNvSpPr/>
          <p:nvPr/>
        </p:nvSpPr>
        <p:spPr>
          <a:xfrm>
            <a:off x="6891346"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75" name="Google Shape;1975;p215"/>
          <p:cNvSpPr/>
          <p:nvPr/>
        </p:nvSpPr>
        <p:spPr>
          <a:xfrm>
            <a:off x="7203290"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76" name="Google Shape;1976;p215"/>
          <p:cNvSpPr/>
          <p:nvPr/>
        </p:nvSpPr>
        <p:spPr>
          <a:xfrm>
            <a:off x="6700845"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77" name="Google Shape;1977;p215"/>
          <p:cNvSpPr/>
          <p:nvPr/>
        </p:nvSpPr>
        <p:spPr>
          <a:xfrm>
            <a:off x="7005647"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78" name="Google Shape;1978;p215"/>
          <p:cNvSpPr/>
          <p:nvPr/>
        </p:nvSpPr>
        <p:spPr>
          <a:xfrm>
            <a:off x="8180793"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79" name="Google Shape;1979;p215"/>
          <p:cNvSpPr/>
          <p:nvPr/>
        </p:nvSpPr>
        <p:spPr>
          <a:xfrm>
            <a:off x="8205796"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80" name="Google Shape;1980;p215"/>
          <p:cNvSpPr/>
          <p:nvPr/>
        </p:nvSpPr>
        <p:spPr>
          <a:xfrm>
            <a:off x="-5953" y="-5953"/>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81" name="Google Shape;1981;p215"/>
          <p:cNvSpPr/>
          <p:nvPr/>
        </p:nvSpPr>
        <p:spPr>
          <a:xfrm>
            <a:off x="7780743"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82" name="Google Shape;1982;p215"/>
          <p:cNvSpPr txBox="1"/>
          <p:nvPr>
            <p:ph type="ctrTitle"/>
          </p:nvPr>
        </p:nvSpPr>
        <p:spPr>
          <a:xfrm>
            <a:off x="1130597" y="1803401"/>
            <a:ext cx="5826600" cy="1234800"/>
          </a:xfrm>
          <a:prstGeom prst="rect">
            <a:avLst/>
          </a:prstGeom>
          <a:noFill/>
          <a:ln>
            <a:noFill/>
          </a:ln>
        </p:spPr>
        <p:txBody>
          <a:bodyPr anchorCtr="0" anchor="b" bIns="34275" lIns="68575" spcFirstLastPara="1" rIns="68575"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3" name="Google Shape;1983;p215"/>
          <p:cNvSpPr txBox="1"/>
          <p:nvPr>
            <p:ph idx="1" type="subTitle"/>
          </p:nvPr>
        </p:nvSpPr>
        <p:spPr>
          <a:xfrm>
            <a:off x="1130597" y="3038128"/>
            <a:ext cx="5826600" cy="822600"/>
          </a:xfrm>
          <a:prstGeom prst="rect">
            <a:avLst/>
          </a:prstGeom>
          <a:noFill/>
          <a:ln>
            <a:noFill/>
          </a:ln>
        </p:spPr>
        <p:txBody>
          <a:bodyPr anchorCtr="0" anchor="t" bIns="34275" lIns="68575" spcFirstLastPara="1" rIns="68575"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8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984" name="Google Shape;1984;p215"/>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5" name="Google Shape;1985;p215"/>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6" name="Google Shape;1986;p215"/>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987" name="Shape 1987"/>
        <p:cNvGrpSpPr/>
        <p:nvPr/>
      </p:nvGrpSpPr>
      <p:grpSpPr>
        <a:xfrm>
          <a:off x="0" y="0"/>
          <a:ext cx="0" cy="0"/>
          <a:chOff x="0" y="0"/>
          <a:chExt cx="0" cy="0"/>
        </a:xfrm>
      </p:grpSpPr>
      <p:sp>
        <p:nvSpPr>
          <p:cNvPr id="1988" name="Google Shape;1988;p216"/>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9" name="Google Shape;1989;p216"/>
          <p:cNvSpPr txBox="1"/>
          <p:nvPr>
            <p:ph idx="1" type="body"/>
          </p:nvPr>
        </p:nvSpPr>
        <p:spPr>
          <a:xfrm>
            <a:off x="508399" y="1620443"/>
            <a:ext cx="6448500" cy="29112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990" name="Google Shape;1990;p216"/>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1" name="Google Shape;1991;p216"/>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2" name="Google Shape;1992;p216"/>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993" name="Shape 1993"/>
        <p:cNvGrpSpPr/>
        <p:nvPr/>
      </p:nvGrpSpPr>
      <p:grpSpPr>
        <a:xfrm>
          <a:off x="0" y="0"/>
          <a:ext cx="0" cy="0"/>
          <a:chOff x="0" y="0"/>
          <a:chExt cx="0" cy="0"/>
        </a:xfrm>
      </p:grpSpPr>
      <p:sp>
        <p:nvSpPr>
          <p:cNvPr id="1994" name="Google Shape;1994;p217"/>
          <p:cNvSpPr txBox="1"/>
          <p:nvPr>
            <p:ph type="title"/>
          </p:nvPr>
        </p:nvSpPr>
        <p:spPr>
          <a:xfrm>
            <a:off x="508135" y="2025653"/>
            <a:ext cx="6449100" cy="1370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5" name="Google Shape;1995;p217"/>
          <p:cNvSpPr txBox="1"/>
          <p:nvPr>
            <p:ph idx="1" type="body"/>
          </p:nvPr>
        </p:nvSpPr>
        <p:spPr>
          <a:xfrm>
            <a:off x="508135" y="3395586"/>
            <a:ext cx="6449100" cy="6453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1996" name="Google Shape;1996;p217"/>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7" name="Google Shape;1997;p217"/>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8" name="Google Shape;1998;p217"/>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999" name="Shape 1999"/>
        <p:cNvGrpSpPr/>
        <p:nvPr/>
      </p:nvGrpSpPr>
      <p:grpSpPr>
        <a:xfrm>
          <a:off x="0" y="0"/>
          <a:ext cx="0" cy="0"/>
          <a:chOff x="0" y="0"/>
          <a:chExt cx="0" cy="0"/>
        </a:xfrm>
      </p:grpSpPr>
      <p:sp>
        <p:nvSpPr>
          <p:cNvPr id="2000" name="Google Shape;2000;p218"/>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1" name="Google Shape;2001;p218"/>
          <p:cNvSpPr txBox="1"/>
          <p:nvPr>
            <p:ph idx="1" type="body"/>
          </p:nvPr>
        </p:nvSpPr>
        <p:spPr>
          <a:xfrm>
            <a:off x="508133"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02" name="Google Shape;2002;p218"/>
          <p:cNvSpPr txBox="1"/>
          <p:nvPr>
            <p:ph idx="2" type="body"/>
          </p:nvPr>
        </p:nvSpPr>
        <p:spPr>
          <a:xfrm>
            <a:off x="3818477" y="1620442"/>
            <a:ext cx="3138900" cy="2910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03" name="Google Shape;2003;p218"/>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4" name="Google Shape;2004;p218"/>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5" name="Google Shape;2005;p218"/>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006" name="Shape 2006"/>
        <p:cNvGrpSpPr/>
        <p:nvPr/>
      </p:nvGrpSpPr>
      <p:grpSpPr>
        <a:xfrm>
          <a:off x="0" y="0"/>
          <a:ext cx="0" cy="0"/>
          <a:chOff x="0" y="0"/>
          <a:chExt cx="0" cy="0"/>
        </a:xfrm>
      </p:grpSpPr>
      <p:sp>
        <p:nvSpPr>
          <p:cNvPr id="2007" name="Google Shape;2007;p219"/>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08" name="Google Shape;2008;p219"/>
          <p:cNvSpPr txBox="1"/>
          <p:nvPr>
            <p:ph idx="1" type="body"/>
          </p:nvPr>
        </p:nvSpPr>
        <p:spPr>
          <a:xfrm>
            <a:off x="506944"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2009" name="Google Shape;2009;p219"/>
          <p:cNvSpPr txBox="1"/>
          <p:nvPr>
            <p:ph idx="2" type="body"/>
          </p:nvPr>
        </p:nvSpPr>
        <p:spPr>
          <a:xfrm>
            <a:off x="506944" y="2052937"/>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10" name="Google Shape;2010;p219"/>
          <p:cNvSpPr txBox="1"/>
          <p:nvPr>
            <p:ph idx="3" type="body"/>
          </p:nvPr>
        </p:nvSpPr>
        <p:spPr>
          <a:xfrm>
            <a:off x="3817286" y="1620737"/>
            <a:ext cx="3140100" cy="432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2011" name="Google Shape;2011;p219"/>
          <p:cNvSpPr txBox="1"/>
          <p:nvPr>
            <p:ph idx="4" type="body"/>
          </p:nvPr>
        </p:nvSpPr>
        <p:spPr>
          <a:xfrm>
            <a:off x="3817287" y="2052937"/>
            <a:ext cx="3140100" cy="24783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12" name="Google Shape;2012;p219"/>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3" name="Google Shape;2013;p219"/>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4" name="Google Shape;2014;p219"/>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015" name="Shape 2015"/>
        <p:cNvGrpSpPr/>
        <p:nvPr/>
      </p:nvGrpSpPr>
      <p:grpSpPr>
        <a:xfrm>
          <a:off x="0" y="0"/>
          <a:ext cx="0" cy="0"/>
          <a:chOff x="0" y="0"/>
          <a:chExt cx="0" cy="0"/>
        </a:xfrm>
      </p:grpSpPr>
      <p:sp>
        <p:nvSpPr>
          <p:cNvPr id="2016" name="Google Shape;2016;p220"/>
          <p:cNvSpPr txBox="1"/>
          <p:nvPr>
            <p:ph type="title"/>
          </p:nvPr>
        </p:nvSpPr>
        <p:spPr>
          <a:xfrm>
            <a:off x="508135" y="457200"/>
            <a:ext cx="64491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7" name="Google Shape;2017;p220"/>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8" name="Google Shape;2018;p220"/>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9" name="Google Shape;2019;p220"/>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020" name="Shape 2020"/>
        <p:cNvGrpSpPr/>
        <p:nvPr/>
      </p:nvGrpSpPr>
      <p:grpSpPr>
        <a:xfrm>
          <a:off x="0" y="0"/>
          <a:ext cx="0" cy="0"/>
          <a:chOff x="0" y="0"/>
          <a:chExt cx="0" cy="0"/>
        </a:xfrm>
      </p:grpSpPr>
      <p:sp>
        <p:nvSpPr>
          <p:cNvPr id="2021" name="Google Shape;2021;p221"/>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2" name="Google Shape;2022;p221"/>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3" name="Google Shape;2023;p221"/>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2024" name="Shape 2024"/>
        <p:cNvGrpSpPr/>
        <p:nvPr/>
      </p:nvGrpSpPr>
      <p:grpSpPr>
        <a:xfrm>
          <a:off x="0" y="0"/>
          <a:ext cx="0" cy="0"/>
          <a:chOff x="0" y="0"/>
          <a:chExt cx="0" cy="0"/>
        </a:xfrm>
      </p:grpSpPr>
      <p:sp>
        <p:nvSpPr>
          <p:cNvPr id="2025" name="Google Shape;2025;p222"/>
          <p:cNvSpPr txBox="1"/>
          <p:nvPr>
            <p:ph type="title"/>
          </p:nvPr>
        </p:nvSpPr>
        <p:spPr>
          <a:xfrm>
            <a:off x="508134" y="1123953"/>
            <a:ext cx="2891700" cy="959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6" name="Google Shape;2026;p222"/>
          <p:cNvSpPr txBox="1"/>
          <p:nvPr>
            <p:ph idx="1" type="body"/>
          </p:nvPr>
        </p:nvSpPr>
        <p:spPr>
          <a:xfrm>
            <a:off x="3571279" y="386196"/>
            <a:ext cx="3386100" cy="4144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27" name="Google Shape;2027;p222"/>
          <p:cNvSpPr txBox="1"/>
          <p:nvPr>
            <p:ph idx="2" type="body"/>
          </p:nvPr>
        </p:nvSpPr>
        <p:spPr>
          <a:xfrm>
            <a:off x="508134" y="2082802"/>
            <a:ext cx="2891700" cy="19383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800"/>
              <a:buNone/>
              <a:defRPr sz="1100"/>
            </a:lvl1pPr>
            <a:lvl2pPr indent="-228600" lvl="1" marL="914400" rtl="0" algn="l">
              <a:lnSpc>
                <a:spcPct val="100000"/>
              </a:lnSpc>
              <a:spcBef>
                <a:spcPts val="800"/>
              </a:spcBef>
              <a:spcAft>
                <a:spcPts val="0"/>
              </a:spcAft>
              <a:buSzPts val="8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600"/>
              <a:buNone/>
              <a:defRPr sz="800"/>
            </a:lvl4pPr>
            <a:lvl5pPr indent="-228600" lvl="4" marL="2286000" rtl="0" algn="l">
              <a:lnSpc>
                <a:spcPct val="100000"/>
              </a:lnSpc>
              <a:spcBef>
                <a:spcPts val="800"/>
              </a:spcBef>
              <a:spcAft>
                <a:spcPts val="0"/>
              </a:spcAft>
              <a:buSzPts val="600"/>
              <a:buNone/>
              <a:defRPr sz="800"/>
            </a:lvl5pPr>
            <a:lvl6pPr indent="-228600" lvl="5" marL="2743200" rtl="0" algn="l">
              <a:lnSpc>
                <a:spcPct val="100000"/>
              </a:lnSpc>
              <a:spcBef>
                <a:spcPts val="800"/>
              </a:spcBef>
              <a:spcAft>
                <a:spcPts val="0"/>
              </a:spcAft>
              <a:buSzPts val="600"/>
              <a:buNone/>
              <a:defRPr sz="800"/>
            </a:lvl6pPr>
            <a:lvl7pPr indent="-228600" lvl="6" marL="3200400" rtl="0" algn="l">
              <a:lnSpc>
                <a:spcPct val="100000"/>
              </a:lnSpc>
              <a:spcBef>
                <a:spcPts val="800"/>
              </a:spcBef>
              <a:spcAft>
                <a:spcPts val="0"/>
              </a:spcAft>
              <a:buSzPts val="600"/>
              <a:buNone/>
              <a:defRPr sz="800"/>
            </a:lvl7pPr>
            <a:lvl8pPr indent="-228600" lvl="7" marL="3657600" rtl="0" algn="l">
              <a:lnSpc>
                <a:spcPct val="100000"/>
              </a:lnSpc>
              <a:spcBef>
                <a:spcPts val="800"/>
              </a:spcBef>
              <a:spcAft>
                <a:spcPts val="0"/>
              </a:spcAft>
              <a:buSzPts val="600"/>
              <a:buNone/>
              <a:defRPr sz="800"/>
            </a:lvl8pPr>
            <a:lvl9pPr indent="-228600" lvl="8" marL="4114800" rtl="0" algn="l">
              <a:lnSpc>
                <a:spcPct val="100000"/>
              </a:lnSpc>
              <a:spcBef>
                <a:spcPts val="800"/>
              </a:spcBef>
              <a:spcAft>
                <a:spcPts val="0"/>
              </a:spcAft>
              <a:buSzPts val="600"/>
              <a:buNone/>
              <a:defRPr sz="800"/>
            </a:lvl9pPr>
          </a:lstStyle>
          <a:p/>
        </p:txBody>
      </p:sp>
      <p:sp>
        <p:nvSpPr>
          <p:cNvPr id="2028" name="Google Shape;2028;p222"/>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9" name="Google Shape;2029;p222"/>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0" name="Google Shape;2030;p222"/>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2031" name="Shape 2031"/>
        <p:cNvGrpSpPr/>
        <p:nvPr/>
      </p:nvGrpSpPr>
      <p:grpSpPr>
        <a:xfrm>
          <a:off x="0" y="0"/>
          <a:ext cx="0" cy="0"/>
          <a:chOff x="0" y="0"/>
          <a:chExt cx="0" cy="0"/>
        </a:xfrm>
      </p:grpSpPr>
      <p:sp>
        <p:nvSpPr>
          <p:cNvPr id="2032" name="Google Shape;2032;p223"/>
          <p:cNvSpPr txBox="1"/>
          <p:nvPr>
            <p:ph type="title"/>
          </p:nvPr>
        </p:nvSpPr>
        <p:spPr>
          <a:xfrm>
            <a:off x="508135" y="3600450"/>
            <a:ext cx="6449100" cy="4251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3" name="Google Shape;2033;p223"/>
          <p:cNvSpPr/>
          <p:nvPr>
            <p:ph idx="2" type="pic"/>
          </p:nvPr>
        </p:nvSpPr>
        <p:spPr>
          <a:xfrm>
            <a:off x="508135" y="457200"/>
            <a:ext cx="6449100" cy="2884200"/>
          </a:xfrm>
          <a:prstGeom prst="rect">
            <a:avLst/>
          </a:prstGeom>
          <a:noFill/>
          <a:ln>
            <a:noFill/>
          </a:ln>
        </p:spPr>
      </p:sp>
      <p:sp>
        <p:nvSpPr>
          <p:cNvPr id="2034" name="Google Shape;2034;p223"/>
          <p:cNvSpPr txBox="1"/>
          <p:nvPr>
            <p:ph idx="1" type="body"/>
          </p:nvPr>
        </p:nvSpPr>
        <p:spPr>
          <a:xfrm>
            <a:off x="508135" y="4025504"/>
            <a:ext cx="6449100" cy="50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6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2035" name="Google Shape;2035;p223"/>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6" name="Google Shape;2036;p223"/>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7" name="Google Shape;2037;p223"/>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107" name="Shape 107"/>
        <p:cNvGrpSpPr/>
        <p:nvPr/>
      </p:nvGrpSpPr>
      <p:grpSpPr>
        <a:xfrm>
          <a:off x="0" y="0"/>
          <a:ext cx="0" cy="0"/>
          <a:chOff x="0" y="0"/>
          <a:chExt cx="0" cy="0"/>
        </a:xfrm>
      </p:grpSpPr>
      <p:pic>
        <p:nvPicPr>
          <p:cNvPr id="108" name="Google Shape;108;p22"/>
          <p:cNvPicPr preferRelativeResize="0"/>
          <p:nvPr/>
        </p:nvPicPr>
        <p:blipFill>
          <a:blip r:embed="rId2">
            <a:alphaModFix amt="73000"/>
          </a:blip>
          <a:stretch>
            <a:fillRect/>
          </a:stretch>
        </p:blipFill>
        <p:spPr>
          <a:xfrm>
            <a:off x="-158712" y="-35350"/>
            <a:ext cx="9461427" cy="5178849"/>
          </a:xfrm>
          <a:prstGeom prst="rect">
            <a:avLst/>
          </a:prstGeom>
          <a:noFill/>
          <a:ln>
            <a:noFill/>
          </a:ln>
        </p:spPr>
      </p:pic>
      <p:sp>
        <p:nvSpPr>
          <p:cNvPr id="109" name="Google Shape;109;p22"/>
          <p:cNvSpPr txBox="1"/>
          <p:nvPr>
            <p:ph idx="1" type="subTitle"/>
          </p:nvPr>
        </p:nvSpPr>
        <p:spPr>
          <a:xfrm>
            <a:off x="3440925" y="3284500"/>
            <a:ext cx="4555500" cy="350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300"/>
              <a:buNone/>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10" name="Google Shape;110;p22"/>
          <p:cNvSpPr txBox="1"/>
          <p:nvPr>
            <p:ph type="title"/>
          </p:nvPr>
        </p:nvSpPr>
        <p:spPr>
          <a:xfrm>
            <a:off x="3440925" y="2378388"/>
            <a:ext cx="4989300" cy="769500"/>
          </a:xfrm>
          <a:prstGeom prst="rect">
            <a:avLst/>
          </a:prstGeom>
        </p:spPr>
        <p:txBody>
          <a:bodyPr anchorCtr="0" anchor="t" bIns="91425" lIns="91425" spcFirstLastPara="1" rIns="91425" wrap="square" tIns="91425">
            <a:normAutofit/>
          </a:bodyPr>
          <a:lstStyle>
            <a:lvl1pPr lvl="0" rtl="0" algn="l">
              <a:spcBef>
                <a:spcPts val="0"/>
              </a:spcBef>
              <a:spcAft>
                <a:spcPts val="0"/>
              </a:spcAft>
              <a:buSzPts val="2800"/>
              <a:buNone/>
              <a:defRPr sz="5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11" name="Google Shape;111;p22"/>
          <p:cNvSpPr txBox="1"/>
          <p:nvPr>
            <p:ph hasCustomPrompt="1" idx="2" type="title"/>
          </p:nvPr>
        </p:nvSpPr>
        <p:spPr>
          <a:xfrm>
            <a:off x="3440925" y="1581438"/>
            <a:ext cx="1285500" cy="7332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SzPts val="4500"/>
              <a:buNone/>
              <a:defRPr sz="7000">
                <a:solidFill>
                  <a:schemeClr val="accent1"/>
                </a:solidFill>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a:r>
              <a:t>xx%</a:t>
            </a:r>
          </a:p>
        </p:txBody>
      </p:sp>
      <p:grpSp>
        <p:nvGrpSpPr>
          <p:cNvPr id="112" name="Google Shape;112;p22"/>
          <p:cNvGrpSpPr/>
          <p:nvPr/>
        </p:nvGrpSpPr>
        <p:grpSpPr>
          <a:xfrm>
            <a:off x="8085300" y="2981813"/>
            <a:ext cx="1380475" cy="2288400"/>
            <a:chOff x="6064300" y="3053175"/>
            <a:chExt cx="1380475" cy="2288400"/>
          </a:xfrm>
        </p:grpSpPr>
        <p:sp>
          <p:nvSpPr>
            <p:cNvPr id="113" name="Google Shape;113;p22"/>
            <p:cNvSpPr/>
            <p:nvPr/>
          </p:nvSpPr>
          <p:spPr>
            <a:xfrm>
              <a:off x="6715000" y="3053650"/>
              <a:ext cx="436325" cy="657350"/>
            </a:xfrm>
            <a:custGeom>
              <a:rect b="b" l="l" r="r" t="t"/>
              <a:pathLst>
                <a:path extrusionOk="0" h="26294" w="17453">
                  <a:moveTo>
                    <a:pt x="17452" y="0"/>
                  </a:moveTo>
                  <a:cubicBezTo>
                    <a:pt x="12426" y="284"/>
                    <a:pt x="7714" y="3160"/>
                    <a:pt x="4748" y="7229"/>
                  </a:cubicBezTo>
                  <a:cubicBezTo>
                    <a:pt x="1782" y="11296"/>
                    <a:pt x="485" y="16447"/>
                    <a:pt x="647" y="21479"/>
                  </a:cubicBezTo>
                  <a:cubicBezTo>
                    <a:pt x="647" y="21479"/>
                    <a:pt x="0" y="25686"/>
                    <a:pt x="910" y="26242"/>
                  </a:cubicBezTo>
                  <a:cubicBezTo>
                    <a:pt x="967" y="26277"/>
                    <a:pt x="1028" y="26293"/>
                    <a:pt x="1093" y="26293"/>
                  </a:cubicBezTo>
                  <a:cubicBezTo>
                    <a:pt x="2067" y="26293"/>
                    <a:pt x="3873" y="22580"/>
                    <a:pt x="4541" y="21294"/>
                  </a:cubicBezTo>
                  <a:cubicBezTo>
                    <a:pt x="7017" y="16534"/>
                    <a:pt x="8796" y="11332"/>
                    <a:pt x="12032" y="7051"/>
                  </a:cubicBezTo>
                  <a:cubicBezTo>
                    <a:pt x="14505" y="3777"/>
                    <a:pt x="17452" y="0"/>
                    <a:pt x="17452" y="0"/>
                  </a:cubicBezTo>
                  <a:close/>
                </a:path>
              </a:pathLst>
            </a:custGeom>
            <a:solidFill>
              <a:srgbClr val="A8C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2"/>
            <p:cNvSpPr/>
            <p:nvPr/>
          </p:nvSpPr>
          <p:spPr>
            <a:xfrm>
              <a:off x="6064300" y="3544075"/>
              <a:ext cx="695300" cy="215925"/>
            </a:xfrm>
            <a:custGeom>
              <a:rect b="b" l="l" r="r" t="t"/>
              <a:pathLst>
                <a:path extrusionOk="0" h="8637" w="27812">
                  <a:moveTo>
                    <a:pt x="14837" y="0"/>
                  </a:moveTo>
                  <a:cubicBezTo>
                    <a:pt x="14183" y="0"/>
                    <a:pt x="13529" y="39"/>
                    <a:pt x="12878" y="117"/>
                  </a:cubicBezTo>
                  <a:cubicBezTo>
                    <a:pt x="7579" y="753"/>
                    <a:pt x="2658" y="4008"/>
                    <a:pt x="0" y="8637"/>
                  </a:cubicBezTo>
                  <a:cubicBezTo>
                    <a:pt x="4447" y="6735"/>
                    <a:pt x="8941" y="4819"/>
                    <a:pt x="13704" y="3973"/>
                  </a:cubicBezTo>
                  <a:cubicBezTo>
                    <a:pt x="15253" y="3697"/>
                    <a:pt x="16840" y="3545"/>
                    <a:pt x="18421" y="3545"/>
                  </a:cubicBezTo>
                  <a:cubicBezTo>
                    <a:pt x="21703" y="3545"/>
                    <a:pt x="24963" y="4203"/>
                    <a:pt x="27811" y="5794"/>
                  </a:cubicBezTo>
                  <a:lnTo>
                    <a:pt x="27406" y="5349"/>
                  </a:lnTo>
                  <a:cubicBezTo>
                    <a:pt x="24179" y="1955"/>
                    <a:pt x="19512" y="0"/>
                    <a:pt x="14837" y="0"/>
                  </a:cubicBezTo>
                  <a:close/>
                </a:path>
              </a:pathLst>
            </a:custGeom>
            <a:solidFill>
              <a:srgbClr val="708C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p:nvPr/>
          </p:nvSpPr>
          <p:spPr>
            <a:xfrm>
              <a:off x="6747675" y="3459900"/>
              <a:ext cx="697100" cy="232525"/>
            </a:xfrm>
            <a:custGeom>
              <a:rect b="b" l="l" r="r" t="t"/>
              <a:pathLst>
                <a:path extrusionOk="0" h="9301" w="27884">
                  <a:moveTo>
                    <a:pt x="13296" y="1"/>
                  </a:moveTo>
                  <a:cubicBezTo>
                    <a:pt x="11861" y="1"/>
                    <a:pt x="10451" y="199"/>
                    <a:pt x="9123" y="753"/>
                  </a:cubicBezTo>
                  <a:cubicBezTo>
                    <a:pt x="7601" y="1388"/>
                    <a:pt x="6301" y="2453"/>
                    <a:pt x="5065" y="3546"/>
                  </a:cubicBezTo>
                  <a:cubicBezTo>
                    <a:pt x="3661" y="4787"/>
                    <a:pt x="2310" y="6082"/>
                    <a:pt x="1013" y="7430"/>
                  </a:cubicBezTo>
                  <a:cubicBezTo>
                    <a:pt x="519" y="7943"/>
                    <a:pt x="0" y="8691"/>
                    <a:pt x="367" y="9301"/>
                  </a:cubicBezTo>
                  <a:lnTo>
                    <a:pt x="1046" y="9125"/>
                  </a:lnTo>
                  <a:cubicBezTo>
                    <a:pt x="3190" y="6976"/>
                    <a:pt x="6079" y="5693"/>
                    <a:pt x="9039" y="5017"/>
                  </a:cubicBezTo>
                  <a:cubicBezTo>
                    <a:pt x="11999" y="4341"/>
                    <a:pt x="15055" y="4231"/>
                    <a:pt x="18089" y="4136"/>
                  </a:cubicBezTo>
                  <a:cubicBezTo>
                    <a:pt x="19106" y="4104"/>
                    <a:pt x="20129" y="4074"/>
                    <a:pt x="21149" y="4074"/>
                  </a:cubicBezTo>
                  <a:cubicBezTo>
                    <a:pt x="23426" y="4074"/>
                    <a:pt x="25696" y="4222"/>
                    <a:pt x="27884" y="4823"/>
                  </a:cubicBezTo>
                  <a:cubicBezTo>
                    <a:pt x="25814" y="2007"/>
                    <a:pt x="22025" y="1201"/>
                    <a:pt x="18582" y="599"/>
                  </a:cubicBezTo>
                  <a:cubicBezTo>
                    <a:pt x="16848" y="297"/>
                    <a:pt x="15053" y="1"/>
                    <a:pt x="13296" y="1"/>
                  </a:cubicBezTo>
                  <a:close/>
                </a:path>
              </a:pathLst>
            </a:custGeom>
            <a:solidFill>
              <a:srgbClr val="708C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2"/>
            <p:cNvSpPr/>
            <p:nvPr/>
          </p:nvSpPr>
          <p:spPr>
            <a:xfrm>
              <a:off x="6145675" y="3192175"/>
              <a:ext cx="617800" cy="495425"/>
            </a:xfrm>
            <a:custGeom>
              <a:rect b="b" l="l" r="r" t="t"/>
              <a:pathLst>
                <a:path extrusionOk="0" h="19817" w="24712">
                  <a:moveTo>
                    <a:pt x="2063" y="1"/>
                  </a:moveTo>
                  <a:cubicBezTo>
                    <a:pt x="1375" y="1"/>
                    <a:pt x="686" y="44"/>
                    <a:pt x="0" y="133"/>
                  </a:cubicBezTo>
                  <a:cubicBezTo>
                    <a:pt x="7007" y="3744"/>
                    <a:pt x="13195" y="8931"/>
                    <a:pt x="17974" y="15199"/>
                  </a:cubicBezTo>
                  <a:lnTo>
                    <a:pt x="24589" y="19817"/>
                  </a:lnTo>
                  <a:cubicBezTo>
                    <a:pt x="24711" y="17833"/>
                    <a:pt x="23744" y="15955"/>
                    <a:pt x="22712" y="14255"/>
                  </a:cubicBezTo>
                  <a:cubicBezTo>
                    <a:pt x="20262" y="10220"/>
                    <a:pt x="17234" y="6456"/>
                    <a:pt x="13357" y="3763"/>
                  </a:cubicBezTo>
                  <a:cubicBezTo>
                    <a:pt x="10049" y="1465"/>
                    <a:pt x="6068" y="1"/>
                    <a:pt x="2063" y="1"/>
                  </a:cubicBezTo>
                  <a:close/>
                </a:path>
              </a:pathLst>
            </a:custGeom>
            <a:solidFill>
              <a:srgbClr val="A8C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2"/>
            <p:cNvSpPr/>
            <p:nvPr/>
          </p:nvSpPr>
          <p:spPr>
            <a:xfrm>
              <a:off x="6396700" y="3660150"/>
              <a:ext cx="374575" cy="567825"/>
            </a:xfrm>
            <a:custGeom>
              <a:rect b="b" l="l" r="r" t="t"/>
              <a:pathLst>
                <a:path extrusionOk="0" h="22713" w="14983">
                  <a:moveTo>
                    <a:pt x="14269" y="0"/>
                  </a:moveTo>
                  <a:cubicBezTo>
                    <a:pt x="12073" y="0"/>
                    <a:pt x="9555" y="1348"/>
                    <a:pt x="7826" y="2665"/>
                  </a:cubicBezTo>
                  <a:cubicBezTo>
                    <a:pt x="6033" y="4030"/>
                    <a:pt x="4650" y="5872"/>
                    <a:pt x="3555" y="7841"/>
                  </a:cubicBezTo>
                  <a:cubicBezTo>
                    <a:pt x="1061" y="12331"/>
                    <a:pt x="0" y="17606"/>
                    <a:pt x="567" y="22713"/>
                  </a:cubicBezTo>
                  <a:cubicBezTo>
                    <a:pt x="886" y="21438"/>
                    <a:pt x="1983" y="20537"/>
                    <a:pt x="2975" y="19674"/>
                  </a:cubicBezTo>
                  <a:cubicBezTo>
                    <a:pt x="8430" y="14929"/>
                    <a:pt x="13031" y="7826"/>
                    <a:pt x="14983" y="864"/>
                  </a:cubicBezTo>
                  <a:lnTo>
                    <a:pt x="14510" y="6"/>
                  </a:lnTo>
                  <a:cubicBezTo>
                    <a:pt x="14430" y="2"/>
                    <a:pt x="14350" y="0"/>
                    <a:pt x="14269" y="0"/>
                  </a:cubicBezTo>
                  <a:close/>
                </a:path>
              </a:pathLst>
            </a:custGeom>
            <a:solidFill>
              <a:srgbClr val="708C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2"/>
            <p:cNvSpPr/>
            <p:nvPr/>
          </p:nvSpPr>
          <p:spPr>
            <a:xfrm>
              <a:off x="6774850" y="3665900"/>
              <a:ext cx="586125" cy="217825"/>
            </a:xfrm>
            <a:custGeom>
              <a:rect b="b" l="l" r="r" t="t"/>
              <a:pathLst>
                <a:path extrusionOk="0" h="8713" w="23445">
                  <a:moveTo>
                    <a:pt x="5704" y="0"/>
                  </a:moveTo>
                  <a:cubicBezTo>
                    <a:pt x="3751" y="0"/>
                    <a:pt x="1807" y="316"/>
                    <a:pt x="0" y="1044"/>
                  </a:cubicBezTo>
                  <a:lnTo>
                    <a:pt x="374" y="1702"/>
                  </a:lnTo>
                  <a:cubicBezTo>
                    <a:pt x="6974" y="6384"/>
                    <a:pt x="15722" y="6294"/>
                    <a:pt x="23444" y="8713"/>
                  </a:cubicBezTo>
                  <a:cubicBezTo>
                    <a:pt x="22807" y="6016"/>
                    <a:pt x="20122" y="4380"/>
                    <a:pt x="17612" y="3202"/>
                  </a:cubicBezTo>
                  <a:cubicBezTo>
                    <a:pt x="14857" y="1908"/>
                    <a:pt x="11990" y="789"/>
                    <a:pt x="8988" y="283"/>
                  </a:cubicBezTo>
                  <a:cubicBezTo>
                    <a:pt x="7906" y="100"/>
                    <a:pt x="6804" y="0"/>
                    <a:pt x="5704" y="0"/>
                  </a:cubicBezTo>
                  <a:close/>
                </a:path>
              </a:pathLst>
            </a:custGeom>
            <a:solidFill>
              <a:srgbClr val="A8C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2"/>
            <p:cNvSpPr/>
            <p:nvPr/>
          </p:nvSpPr>
          <p:spPr>
            <a:xfrm>
              <a:off x="6600600" y="3681725"/>
              <a:ext cx="300800" cy="1659850"/>
            </a:xfrm>
            <a:custGeom>
              <a:rect b="b" l="l" r="r" t="t"/>
              <a:pathLst>
                <a:path extrusionOk="0" h="66394" w="12032">
                  <a:moveTo>
                    <a:pt x="6827" y="1"/>
                  </a:moveTo>
                  <a:lnTo>
                    <a:pt x="6039" y="753"/>
                  </a:lnTo>
                  <a:cubicBezTo>
                    <a:pt x="6809" y="2123"/>
                    <a:pt x="7009" y="3747"/>
                    <a:pt x="7136" y="5327"/>
                  </a:cubicBezTo>
                  <a:cubicBezTo>
                    <a:pt x="7940" y="15361"/>
                    <a:pt x="3871" y="55966"/>
                    <a:pt x="0" y="65303"/>
                  </a:cubicBezTo>
                  <a:lnTo>
                    <a:pt x="6477" y="66394"/>
                  </a:lnTo>
                  <a:cubicBezTo>
                    <a:pt x="9088" y="58402"/>
                    <a:pt x="12032" y="27025"/>
                    <a:pt x="10446" y="12546"/>
                  </a:cubicBezTo>
                  <a:cubicBezTo>
                    <a:pt x="9963" y="8136"/>
                    <a:pt x="9439" y="3522"/>
                    <a:pt x="682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2"/>
            <p:cNvSpPr/>
            <p:nvPr/>
          </p:nvSpPr>
          <p:spPr>
            <a:xfrm>
              <a:off x="6805550" y="4662875"/>
              <a:ext cx="13675" cy="9600"/>
            </a:xfrm>
            <a:custGeom>
              <a:rect b="b" l="l" r="r" t="t"/>
              <a:pathLst>
                <a:path extrusionOk="0" h="384" w="547">
                  <a:moveTo>
                    <a:pt x="271" y="0"/>
                  </a:moveTo>
                  <a:cubicBezTo>
                    <a:pt x="87" y="0"/>
                    <a:pt x="1" y="291"/>
                    <a:pt x="205" y="370"/>
                  </a:cubicBezTo>
                  <a:cubicBezTo>
                    <a:pt x="230" y="380"/>
                    <a:pt x="254" y="384"/>
                    <a:pt x="277" y="384"/>
                  </a:cubicBezTo>
                  <a:cubicBezTo>
                    <a:pt x="459" y="384"/>
                    <a:pt x="547" y="93"/>
                    <a:pt x="342" y="15"/>
                  </a:cubicBezTo>
                  <a:cubicBezTo>
                    <a:pt x="317" y="5"/>
                    <a:pt x="293" y="0"/>
                    <a:pt x="27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p:nvPr/>
          </p:nvSpPr>
          <p:spPr>
            <a:xfrm>
              <a:off x="6384000" y="3674800"/>
              <a:ext cx="364800" cy="580300"/>
            </a:xfrm>
            <a:custGeom>
              <a:rect b="b" l="l" r="r" t="t"/>
              <a:pathLst>
                <a:path extrusionOk="0" h="23212" w="14592">
                  <a:moveTo>
                    <a:pt x="14326" y="1"/>
                  </a:moveTo>
                  <a:cubicBezTo>
                    <a:pt x="14288" y="1"/>
                    <a:pt x="14248" y="15"/>
                    <a:pt x="14211" y="49"/>
                  </a:cubicBezTo>
                  <a:cubicBezTo>
                    <a:pt x="7487" y="6273"/>
                    <a:pt x="2605" y="14154"/>
                    <a:pt x="44" y="22951"/>
                  </a:cubicBezTo>
                  <a:cubicBezTo>
                    <a:pt x="1" y="23100"/>
                    <a:pt x="129" y="23211"/>
                    <a:pt x="245" y="23211"/>
                  </a:cubicBezTo>
                  <a:cubicBezTo>
                    <a:pt x="312" y="23211"/>
                    <a:pt x="375" y="23175"/>
                    <a:pt x="400" y="23089"/>
                  </a:cubicBezTo>
                  <a:cubicBezTo>
                    <a:pt x="2942" y="14358"/>
                    <a:pt x="7775" y="6526"/>
                    <a:pt x="14449" y="348"/>
                  </a:cubicBezTo>
                  <a:cubicBezTo>
                    <a:pt x="14592" y="216"/>
                    <a:pt x="14472" y="1"/>
                    <a:pt x="14326"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p:nvPr/>
          </p:nvSpPr>
          <p:spPr>
            <a:xfrm>
              <a:off x="6857375" y="3695825"/>
              <a:ext cx="162775" cy="40900"/>
            </a:xfrm>
            <a:custGeom>
              <a:rect b="b" l="l" r="r" t="t"/>
              <a:pathLst>
                <a:path extrusionOk="0" h="1636" w="6511">
                  <a:moveTo>
                    <a:pt x="239" y="1"/>
                  </a:moveTo>
                  <a:cubicBezTo>
                    <a:pt x="25" y="1"/>
                    <a:pt x="0" y="348"/>
                    <a:pt x="232" y="382"/>
                  </a:cubicBezTo>
                  <a:cubicBezTo>
                    <a:pt x="2231" y="672"/>
                    <a:pt x="4210" y="1087"/>
                    <a:pt x="6156" y="1627"/>
                  </a:cubicBezTo>
                  <a:cubicBezTo>
                    <a:pt x="6176" y="1633"/>
                    <a:pt x="6195" y="1635"/>
                    <a:pt x="6213" y="1635"/>
                  </a:cubicBezTo>
                  <a:cubicBezTo>
                    <a:pt x="6412" y="1635"/>
                    <a:pt x="6511" y="1332"/>
                    <a:pt x="6294" y="1271"/>
                  </a:cubicBezTo>
                  <a:cubicBezTo>
                    <a:pt x="4315" y="721"/>
                    <a:pt x="2303" y="297"/>
                    <a:pt x="270" y="3"/>
                  </a:cubicBezTo>
                  <a:cubicBezTo>
                    <a:pt x="259" y="1"/>
                    <a:pt x="249" y="1"/>
                    <a:pt x="239"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2"/>
            <p:cNvSpPr/>
            <p:nvPr/>
          </p:nvSpPr>
          <p:spPr>
            <a:xfrm>
              <a:off x="7036025" y="3735900"/>
              <a:ext cx="22600" cy="13050"/>
            </a:xfrm>
            <a:custGeom>
              <a:rect b="b" l="l" r="r" t="t"/>
              <a:pathLst>
                <a:path extrusionOk="0" h="522" w="904">
                  <a:moveTo>
                    <a:pt x="271" y="0"/>
                  </a:moveTo>
                  <a:cubicBezTo>
                    <a:pt x="88" y="0"/>
                    <a:pt x="0" y="291"/>
                    <a:pt x="205" y="370"/>
                  </a:cubicBezTo>
                  <a:lnTo>
                    <a:pt x="561" y="508"/>
                  </a:lnTo>
                  <a:cubicBezTo>
                    <a:pt x="586" y="517"/>
                    <a:pt x="610" y="522"/>
                    <a:pt x="633" y="522"/>
                  </a:cubicBezTo>
                  <a:cubicBezTo>
                    <a:pt x="816" y="522"/>
                    <a:pt x="903" y="231"/>
                    <a:pt x="699" y="151"/>
                  </a:cubicBezTo>
                  <a:lnTo>
                    <a:pt x="342" y="14"/>
                  </a:lnTo>
                  <a:cubicBezTo>
                    <a:pt x="318" y="4"/>
                    <a:pt x="294" y="0"/>
                    <a:pt x="271"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p:nvPr/>
          </p:nvSpPr>
          <p:spPr>
            <a:xfrm>
              <a:off x="7256550" y="3814900"/>
              <a:ext cx="74600" cy="41900"/>
            </a:xfrm>
            <a:custGeom>
              <a:rect b="b" l="l" r="r" t="t"/>
              <a:pathLst>
                <a:path extrusionOk="0" h="1676" w="2984">
                  <a:moveTo>
                    <a:pt x="243" y="1"/>
                  </a:moveTo>
                  <a:cubicBezTo>
                    <a:pt x="77" y="1"/>
                    <a:pt x="0" y="281"/>
                    <a:pt x="187" y="378"/>
                  </a:cubicBezTo>
                  <a:lnTo>
                    <a:pt x="2659" y="1653"/>
                  </a:lnTo>
                  <a:cubicBezTo>
                    <a:pt x="2689" y="1668"/>
                    <a:pt x="2716" y="1675"/>
                    <a:pt x="2742" y="1675"/>
                  </a:cubicBezTo>
                  <a:cubicBezTo>
                    <a:pt x="2907" y="1675"/>
                    <a:pt x="2984" y="1394"/>
                    <a:pt x="2797" y="1298"/>
                  </a:cubicBezTo>
                  <a:lnTo>
                    <a:pt x="325" y="22"/>
                  </a:lnTo>
                  <a:cubicBezTo>
                    <a:pt x="296" y="7"/>
                    <a:pt x="268" y="1"/>
                    <a:pt x="243"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p:nvPr/>
          </p:nvSpPr>
          <p:spPr>
            <a:xfrm>
              <a:off x="6766600" y="3492575"/>
              <a:ext cx="621425" cy="176975"/>
            </a:xfrm>
            <a:custGeom>
              <a:rect b="b" l="l" r="r" t="t"/>
              <a:pathLst>
                <a:path extrusionOk="0" h="7079" w="24857">
                  <a:moveTo>
                    <a:pt x="14890" y="1"/>
                  </a:moveTo>
                  <a:cubicBezTo>
                    <a:pt x="13895" y="1"/>
                    <a:pt x="12900" y="81"/>
                    <a:pt x="11909" y="265"/>
                  </a:cubicBezTo>
                  <a:cubicBezTo>
                    <a:pt x="7502" y="1083"/>
                    <a:pt x="3567" y="3988"/>
                    <a:pt x="155" y="6737"/>
                  </a:cubicBezTo>
                  <a:cubicBezTo>
                    <a:pt x="1" y="6861"/>
                    <a:pt x="125" y="7078"/>
                    <a:pt x="279" y="7078"/>
                  </a:cubicBezTo>
                  <a:cubicBezTo>
                    <a:pt x="316" y="7078"/>
                    <a:pt x="356" y="7066"/>
                    <a:pt x="393" y="7036"/>
                  </a:cubicBezTo>
                  <a:cubicBezTo>
                    <a:pt x="3763" y="4320"/>
                    <a:pt x="7621" y="1449"/>
                    <a:pt x="11969" y="642"/>
                  </a:cubicBezTo>
                  <a:cubicBezTo>
                    <a:pt x="12944" y="461"/>
                    <a:pt x="13922" y="383"/>
                    <a:pt x="14899" y="383"/>
                  </a:cubicBezTo>
                  <a:cubicBezTo>
                    <a:pt x="18150" y="383"/>
                    <a:pt x="21396" y="1253"/>
                    <a:pt x="24502" y="2122"/>
                  </a:cubicBezTo>
                  <a:cubicBezTo>
                    <a:pt x="24522" y="2128"/>
                    <a:pt x="24541" y="2130"/>
                    <a:pt x="24560" y="2130"/>
                  </a:cubicBezTo>
                  <a:cubicBezTo>
                    <a:pt x="24758" y="2130"/>
                    <a:pt x="24857" y="1827"/>
                    <a:pt x="24640" y="1767"/>
                  </a:cubicBezTo>
                  <a:cubicBezTo>
                    <a:pt x="21483" y="882"/>
                    <a:pt x="18189" y="1"/>
                    <a:pt x="14890"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2"/>
            <p:cNvSpPr/>
            <p:nvPr/>
          </p:nvSpPr>
          <p:spPr>
            <a:xfrm>
              <a:off x="6164025" y="3196350"/>
              <a:ext cx="582650" cy="455325"/>
            </a:xfrm>
            <a:custGeom>
              <a:rect b="b" l="l" r="r" t="t"/>
              <a:pathLst>
                <a:path extrusionOk="0" h="18213" w="23306">
                  <a:moveTo>
                    <a:pt x="214" y="1"/>
                  </a:moveTo>
                  <a:cubicBezTo>
                    <a:pt x="17" y="1"/>
                    <a:pt x="0" y="336"/>
                    <a:pt x="221" y="386"/>
                  </a:cubicBezTo>
                  <a:cubicBezTo>
                    <a:pt x="5157" y="1511"/>
                    <a:pt x="9237" y="4499"/>
                    <a:pt x="12905" y="7869"/>
                  </a:cubicBezTo>
                  <a:cubicBezTo>
                    <a:pt x="16421" y="11098"/>
                    <a:pt x="19716" y="14580"/>
                    <a:pt x="22886" y="18147"/>
                  </a:cubicBezTo>
                  <a:cubicBezTo>
                    <a:pt x="22928" y="18193"/>
                    <a:pt x="22978" y="18213"/>
                    <a:pt x="23027" y="18213"/>
                  </a:cubicBezTo>
                  <a:cubicBezTo>
                    <a:pt x="23171" y="18213"/>
                    <a:pt x="23306" y="18046"/>
                    <a:pt x="23184" y="17909"/>
                  </a:cubicBezTo>
                  <a:cubicBezTo>
                    <a:pt x="19838" y="14145"/>
                    <a:pt x="16358" y="10457"/>
                    <a:pt x="12610" y="7087"/>
                  </a:cubicBezTo>
                  <a:cubicBezTo>
                    <a:pt x="9013" y="3853"/>
                    <a:pt x="5037" y="1095"/>
                    <a:pt x="259" y="6"/>
                  </a:cubicBezTo>
                  <a:cubicBezTo>
                    <a:pt x="243" y="3"/>
                    <a:pt x="228" y="1"/>
                    <a:pt x="214"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p:nvPr/>
          </p:nvSpPr>
          <p:spPr>
            <a:xfrm>
              <a:off x="6091675" y="3646950"/>
              <a:ext cx="158875" cy="86525"/>
            </a:xfrm>
            <a:custGeom>
              <a:rect b="b" l="l" r="r" t="t"/>
              <a:pathLst>
                <a:path extrusionOk="0" h="3461" w="6355">
                  <a:moveTo>
                    <a:pt x="6084" y="1"/>
                  </a:moveTo>
                  <a:cubicBezTo>
                    <a:pt x="6059" y="1"/>
                    <a:pt x="6032" y="6"/>
                    <a:pt x="6004" y="19"/>
                  </a:cubicBezTo>
                  <a:cubicBezTo>
                    <a:pt x="3994" y="927"/>
                    <a:pt x="2046" y="1966"/>
                    <a:pt x="173" y="3131"/>
                  </a:cubicBezTo>
                  <a:cubicBezTo>
                    <a:pt x="0" y="3238"/>
                    <a:pt x="137" y="3461"/>
                    <a:pt x="305" y="3461"/>
                  </a:cubicBezTo>
                  <a:cubicBezTo>
                    <a:pt x="340" y="3461"/>
                    <a:pt x="376" y="3451"/>
                    <a:pt x="411" y="3429"/>
                  </a:cubicBezTo>
                  <a:cubicBezTo>
                    <a:pt x="2258" y="2284"/>
                    <a:pt x="4177" y="1261"/>
                    <a:pt x="6158" y="368"/>
                  </a:cubicBezTo>
                  <a:cubicBezTo>
                    <a:pt x="6354" y="280"/>
                    <a:pt x="6261" y="1"/>
                    <a:pt x="6084"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p:nvPr/>
          </p:nvSpPr>
          <p:spPr>
            <a:xfrm>
              <a:off x="6290150" y="3594675"/>
              <a:ext cx="297550" cy="40850"/>
            </a:xfrm>
            <a:custGeom>
              <a:rect b="b" l="l" r="r" t="t"/>
              <a:pathLst>
                <a:path extrusionOk="0" h="1634" w="11902">
                  <a:moveTo>
                    <a:pt x="6681" y="0"/>
                  </a:moveTo>
                  <a:cubicBezTo>
                    <a:pt x="4426" y="0"/>
                    <a:pt x="2172" y="339"/>
                    <a:pt x="196" y="1265"/>
                  </a:cubicBezTo>
                  <a:cubicBezTo>
                    <a:pt x="1" y="1357"/>
                    <a:pt x="93" y="1634"/>
                    <a:pt x="268" y="1634"/>
                  </a:cubicBezTo>
                  <a:cubicBezTo>
                    <a:pt x="294" y="1634"/>
                    <a:pt x="321" y="1628"/>
                    <a:pt x="350" y="1614"/>
                  </a:cubicBezTo>
                  <a:cubicBezTo>
                    <a:pt x="2283" y="709"/>
                    <a:pt x="4474" y="379"/>
                    <a:pt x="6670" y="379"/>
                  </a:cubicBezTo>
                  <a:cubicBezTo>
                    <a:pt x="8361" y="379"/>
                    <a:pt x="10055" y="574"/>
                    <a:pt x="11636" y="853"/>
                  </a:cubicBezTo>
                  <a:cubicBezTo>
                    <a:pt x="11648" y="855"/>
                    <a:pt x="11660" y="857"/>
                    <a:pt x="11672" y="857"/>
                  </a:cubicBezTo>
                  <a:cubicBezTo>
                    <a:pt x="11880" y="857"/>
                    <a:pt x="11902" y="514"/>
                    <a:pt x="11673" y="473"/>
                  </a:cubicBezTo>
                  <a:cubicBezTo>
                    <a:pt x="10088" y="193"/>
                    <a:pt x="8384" y="0"/>
                    <a:pt x="6681"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p:nvPr/>
          </p:nvSpPr>
          <p:spPr>
            <a:xfrm>
              <a:off x="6755900" y="3053175"/>
              <a:ext cx="376700" cy="576725"/>
            </a:xfrm>
            <a:custGeom>
              <a:rect b="b" l="l" r="r" t="t"/>
              <a:pathLst>
                <a:path extrusionOk="0" h="23069" w="15068">
                  <a:moveTo>
                    <a:pt x="14823" y="0"/>
                  </a:moveTo>
                  <a:cubicBezTo>
                    <a:pt x="14795" y="0"/>
                    <a:pt x="14766" y="8"/>
                    <a:pt x="14735" y="26"/>
                  </a:cubicBezTo>
                  <a:cubicBezTo>
                    <a:pt x="6497" y="4827"/>
                    <a:pt x="976" y="13377"/>
                    <a:pt x="13" y="22865"/>
                  </a:cubicBezTo>
                  <a:cubicBezTo>
                    <a:pt x="0" y="22997"/>
                    <a:pt x="104" y="23069"/>
                    <a:pt x="207" y="23069"/>
                  </a:cubicBezTo>
                  <a:cubicBezTo>
                    <a:pt x="295" y="23069"/>
                    <a:pt x="382" y="23016"/>
                    <a:pt x="394" y="22903"/>
                  </a:cubicBezTo>
                  <a:cubicBezTo>
                    <a:pt x="1341" y="13560"/>
                    <a:pt x="6772" y="5105"/>
                    <a:pt x="14889" y="375"/>
                  </a:cubicBezTo>
                  <a:cubicBezTo>
                    <a:pt x="15068" y="272"/>
                    <a:pt x="14983" y="0"/>
                    <a:pt x="14823"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p:nvPr/>
          </p:nvSpPr>
          <p:spPr>
            <a:xfrm>
              <a:off x="6720175" y="3691975"/>
              <a:ext cx="219275" cy="1629450"/>
            </a:xfrm>
            <a:custGeom>
              <a:rect b="b" l="l" r="r" t="t"/>
              <a:pathLst>
                <a:path extrusionOk="0" fill="none" h="65178" w="8771">
                  <a:moveTo>
                    <a:pt x="2187" y="1"/>
                  </a:moveTo>
                  <a:cubicBezTo>
                    <a:pt x="2454" y="105"/>
                    <a:pt x="8770" y="17091"/>
                    <a:pt x="1" y="65178"/>
                  </a:cubicBezTo>
                </a:path>
              </a:pathLst>
            </a:custGeom>
            <a:noFill/>
            <a:ln cap="rnd" cmpd="sng" w="3275">
              <a:solidFill>
                <a:srgbClr val="BF6A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22"/>
          <p:cNvGrpSpPr/>
          <p:nvPr/>
        </p:nvGrpSpPr>
        <p:grpSpPr>
          <a:xfrm rot="442074">
            <a:off x="6202553" y="385815"/>
            <a:ext cx="2166721" cy="1092469"/>
            <a:chOff x="1993450" y="4713425"/>
            <a:chExt cx="1153425" cy="581600"/>
          </a:xfrm>
        </p:grpSpPr>
        <p:sp>
          <p:nvSpPr>
            <p:cNvPr id="132" name="Google Shape;132;p22"/>
            <p:cNvSpPr/>
            <p:nvPr/>
          </p:nvSpPr>
          <p:spPr>
            <a:xfrm>
              <a:off x="2427975" y="5111400"/>
              <a:ext cx="13375" cy="20275"/>
            </a:xfrm>
            <a:custGeom>
              <a:rect b="b" l="l" r="r" t="t"/>
              <a:pathLst>
                <a:path extrusionOk="0" h="811" w="535">
                  <a:moveTo>
                    <a:pt x="322" y="0"/>
                  </a:moveTo>
                  <a:cubicBezTo>
                    <a:pt x="277" y="0"/>
                    <a:pt x="234" y="27"/>
                    <a:pt x="204" y="86"/>
                  </a:cubicBezTo>
                  <a:cubicBezTo>
                    <a:pt x="115" y="264"/>
                    <a:pt x="53" y="454"/>
                    <a:pt x="20" y="650"/>
                  </a:cubicBezTo>
                  <a:cubicBezTo>
                    <a:pt x="0" y="766"/>
                    <a:pt x="76" y="811"/>
                    <a:pt x="167" y="811"/>
                  </a:cubicBezTo>
                  <a:cubicBezTo>
                    <a:pt x="190" y="811"/>
                    <a:pt x="213" y="808"/>
                    <a:pt x="237" y="803"/>
                  </a:cubicBezTo>
                  <a:cubicBezTo>
                    <a:pt x="349" y="747"/>
                    <a:pt x="534" y="189"/>
                    <a:pt x="473" y="98"/>
                  </a:cubicBezTo>
                  <a:cubicBezTo>
                    <a:pt x="430" y="36"/>
                    <a:pt x="374" y="0"/>
                    <a:pt x="32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p:nvPr/>
          </p:nvSpPr>
          <p:spPr>
            <a:xfrm>
              <a:off x="2410800" y="5146500"/>
              <a:ext cx="15500" cy="18925"/>
            </a:xfrm>
            <a:custGeom>
              <a:rect b="b" l="l" r="r" t="t"/>
              <a:pathLst>
                <a:path extrusionOk="0" h="757" w="620">
                  <a:moveTo>
                    <a:pt x="459" y="0"/>
                  </a:moveTo>
                  <a:cubicBezTo>
                    <a:pt x="418" y="0"/>
                    <a:pt x="378" y="15"/>
                    <a:pt x="346" y="41"/>
                  </a:cubicBezTo>
                  <a:cubicBezTo>
                    <a:pt x="334" y="52"/>
                    <a:pt x="322" y="65"/>
                    <a:pt x="313" y="78"/>
                  </a:cubicBezTo>
                  <a:cubicBezTo>
                    <a:pt x="215" y="214"/>
                    <a:pt x="131" y="360"/>
                    <a:pt x="50" y="506"/>
                  </a:cubicBezTo>
                  <a:cubicBezTo>
                    <a:pt x="0" y="594"/>
                    <a:pt x="12" y="679"/>
                    <a:pt x="108" y="731"/>
                  </a:cubicBezTo>
                  <a:cubicBezTo>
                    <a:pt x="139" y="748"/>
                    <a:pt x="169" y="756"/>
                    <a:pt x="197" y="756"/>
                  </a:cubicBezTo>
                  <a:cubicBezTo>
                    <a:pt x="252" y="756"/>
                    <a:pt x="299" y="724"/>
                    <a:pt x="336" y="668"/>
                  </a:cubicBezTo>
                  <a:cubicBezTo>
                    <a:pt x="423" y="534"/>
                    <a:pt x="503" y="397"/>
                    <a:pt x="584" y="259"/>
                  </a:cubicBezTo>
                  <a:cubicBezTo>
                    <a:pt x="613" y="211"/>
                    <a:pt x="620" y="153"/>
                    <a:pt x="603" y="98"/>
                  </a:cubicBezTo>
                  <a:cubicBezTo>
                    <a:pt x="581" y="44"/>
                    <a:pt x="530" y="6"/>
                    <a:pt x="471" y="1"/>
                  </a:cubicBezTo>
                  <a:cubicBezTo>
                    <a:pt x="467" y="0"/>
                    <a:pt x="463" y="0"/>
                    <a:pt x="4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p:nvPr/>
          </p:nvSpPr>
          <p:spPr>
            <a:xfrm>
              <a:off x="2422550" y="5146500"/>
              <a:ext cx="3750" cy="6500"/>
            </a:xfrm>
            <a:custGeom>
              <a:rect b="b" l="l" r="r" t="t"/>
              <a:pathLst>
                <a:path extrusionOk="0" h="260" w="150">
                  <a:moveTo>
                    <a:pt x="1" y="1"/>
                  </a:moveTo>
                  <a:cubicBezTo>
                    <a:pt x="60" y="6"/>
                    <a:pt x="111" y="44"/>
                    <a:pt x="133" y="98"/>
                  </a:cubicBezTo>
                  <a:cubicBezTo>
                    <a:pt x="150" y="153"/>
                    <a:pt x="143" y="211"/>
                    <a:pt x="114" y="259"/>
                  </a:cubicBezTo>
                  <a:cubicBezTo>
                    <a:pt x="143" y="211"/>
                    <a:pt x="150" y="153"/>
                    <a:pt x="133" y="98"/>
                  </a:cubicBezTo>
                  <a:cubicBezTo>
                    <a:pt x="111" y="44"/>
                    <a:pt x="60" y="6"/>
                    <a:pt x="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2"/>
            <p:cNvSpPr/>
            <p:nvPr/>
          </p:nvSpPr>
          <p:spPr>
            <a:xfrm>
              <a:off x="2180100" y="5280200"/>
              <a:ext cx="21250" cy="10950"/>
            </a:xfrm>
            <a:custGeom>
              <a:rect b="b" l="l" r="r" t="t"/>
              <a:pathLst>
                <a:path extrusionOk="0" h="438" w="850">
                  <a:moveTo>
                    <a:pt x="685" y="1"/>
                  </a:moveTo>
                  <a:cubicBezTo>
                    <a:pt x="676" y="1"/>
                    <a:pt x="666" y="1"/>
                    <a:pt x="656" y="3"/>
                  </a:cubicBezTo>
                  <a:cubicBezTo>
                    <a:pt x="483" y="31"/>
                    <a:pt x="313" y="75"/>
                    <a:pt x="164" y="108"/>
                  </a:cubicBezTo>
                  <a:cubicBezTo>
                    <a:pt x="47" y="152"/>
                    <a:pt x="1" y="221"/>
                    <a:pt x="27" y="322"/>
                  </a:cubicBezTo>
                  <a:cubicBezTo>
                    <a:pt x="49" y="402"/>
                    <a:pt x="110" y="438"/>
                    <a:pt x="179" y="438"/>
                  </a:cubicBezTo>
                  <a:cubicBezTo>
                    <a:pt x="190" y="438"/>
                    <a:pt x="202" y="437"/>
                    <a:pt x="214" y="435"/>
                  </a:cubicBezTo>
                  <a:cubicBezTo>
                    <a:pt x="387" y="406"/>
                    <a:pt x="557" y="367"/>
                    <a:pt x="726" y="320"/>
                  </a:cubicBezTo>
                  <a:cubicBezTo>
                    <a:pt x="812" y="296"/>
                    <a:pt x="850" y="219"/>
                    <a:pt x="831" y="130"/>
                  </a:cubicBezTo>
                  <a:cubicBezTo>
                    <a:pt x="814" y="49"/>
                    <a:pt x="757" y="1"/>
                    <a:pt x="68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2"/>
            <p:cNvSpPr/>
            <p:nvPr/>
          </p:nvSpPr>
          <p:spPr>
            <a:xfrm>
              <a:off x="2143200" y="5286600"/>
              <a:ext cx="21100" cy="8425"/>
            </a:xfrm>
            <a:custGeom>
              <a:rect b="b" l="l" r="r" t="t"/>
              <a:pathLst>
                <a:path extrusionOk="0" h="337" w="844">
                  <a:moveTo>
                    <a:pt x="708" y="1"/>
                  </a:moveTo>
                  <a:cubicBezTo>
                    <a:pt x="508" y="3"/>
                    <a:pt x="309" y="6"/>
                    <a:pt x="112" y="25"/>
                  </a:cubicBezTo>
                  <a:cubicBezTo>
                    <a:pt x="35" y="32"/>
                    <a:pt x="0" y="107"/>
                    <a:pt x="2" y="189"/>
                  </a:cubicBezTo>
                  <a:cubicBezTo>
                    <a:pt x="5" y="275"/>
                    <a:pt x="58" y="333"/>
                    <a:pt x="132" y="335"/>
                  </a:cubicBezTo>
                  <a:cubicBezTo>
                    <a:pt x="181" y="336"/>
                    <a:pt x="231" y="337"/>
                    <a:pt x="280" y="337"/>
                  </a:cubicBezTo>
                  <a:cubicBezTo>
                    <a:pt x="422" y="337"/>
                    <a:pt x="564" y="332"/>
                    <a:pt x="704" y="312"/>
                  </a:cubicBezTo>
                  <a:cubicBezTo>
                    <a:pt x="816" y="297"/>
                    <a:pt x="844" y="195"/>
                    <a:pt x="821" y="101"/>
                  </a:cubicBezTo>
                  <a:cubicBezTo>
                    <a:pt x="795" y="39"/>
                    <a:pt x="754" y="1"/>
                    <a:pt x="70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2"/>
            <p:cNvSpPr/>
            <p:nvPr/>
          </p:nvSpPr>
          <p:spPr>
            <a:xfrm>
              <a:off x="2216125" y="5267825"/>
              <a:ext cx="21150" cy="12950"/>
            </a:xfrm>
            <a:custGeom>
              <a:rect b="b" l="l" r="r" t="t"/>
              <a:pathLst>
                <a:path extrusionOk="0" h="518" w="846">
                  <a:moveTo>
                    <a:pt x="664" y="0"/>
                  </a:moveTo>
                  <a:cubicBezTo>
                    <a:pt x="639" y="0"/>
                    <a:pt x="612" y="7"/>
                    <a:pt x="584" y="19"/>
                  </a:cubicBezTo>
                  <a:cubicBezTo>
                    <a:pt x="509" y="51"/>
                    <a:pt x="437" y="85"/>
                    <a:pt x="364" y="119"/>
                  </a:cubicBezTo>
                  <a:cubicBezTo>
                    <a:pt x="363" y="117"/>
                    <a:pt x="362" y="115"/>
                    <a:pt x="361" y="112"/>
                  </a:cubicBezTo>
                  <a:cubicBezTo>
                    <a:pt x="286" y="141"/>
                    <a:pt x="208" y="163"/>
                    <a:pt x="136" y="198"/>
                  </a:cubicBezTo>
                  <a:cubicBezTo>
                    <a:pt x="48" y="242"/>
                    <a:pt x="0" y="315"/>
                    <a:pt x="42" y="416"/>
                  </a:cubicBezTo>
                  <a:cubicBezTo>
                    <a:pt x="71" y="487"/>
                    <a:pt x="120" y="518"/>
                    <a:pt x="180" y="518"/>
                  </a:cubicBezTo>
                  <a:cubicBezTo>
                    <a:pt x="205" y="518"/>
                    <a:pt x="233" y="512"/>
                    <a:pt x="261" y="501"/>
                  </a:cubicBezTo>
                  <a:cubicBezTo>
                    <a:pt x="418" y="442"/>
                    <a:pt x="579" y="384"/>
                    <a:pt x="728" y="308"/>
                  </a:cubicBezTo>
                  <a:cubicBezTo>
                    <a:pt x="814" y="265"/>
                    <a:pt x="846" y="175"/>
                    <a:pt x="790" y="81"/>
                  </a:cubicBezTo>
                  <a:cubicBezTo>
                    <a:pt x="758" y="26"/>
                    <a:pt x="715" y="0"/>
                    <a:pt x="66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2"/>
            <p:cNvSpPr/>
            <p:nvPr/>
          </p:nvSpPr>
          <p:spPr>
            <a:xfrm>
              <a:off x="2249850" y="5249500"/>
              <a:ext cx="20100" cy="14975"/>
            </a:xfrm>
            <a:custGeom>
              <a:rect b="b" l="l" r="r" t="t"/>
              <a:pathLst>
                <a:path extrusionOk="0" h="599" w="804">
                  <a:moveTo>
                    <a:pt x="623" y="1"/>
                  </a:moveTo>
                  <a:cubicBezTo>
                    <a:pt x="592" y="1"/>
                    <a:pt x="561" y="10"/>
                    <a:pt x="530" y="28"/>
                  </a:cubicBezTo>
                  <a:cubicBezTo>
                    <a:pt x="385" y="110"/>
                    <a:pt x="247" y="206"/>
                    <a:pt x="109" y="299"/>
                  </a:cubicBezTo>
                  <a:cubicBezTo>
                    <a:pt x="24" y="358"/>
                    <a:pt x="1" y="441"/>
                    <a:pt x="62" y="526"/>
                  </a:cubicBezTo>
                  <a:cubicBezTo>
                    <a:pt x="98" y="577"/>
                    <a:pt x="144" y="599"/>
                    <a:pt x="194" y="599"/>
                  </a:cubicBezTo>
                  <a:cubicBezTo>
                    <a:pt x="227" y="599"/>
                    <a:pt x="261" y="590"/>
                    <a:pt x="295" y="574"/>
                  </a:cubicBezTo>
                  <a:cubicBezTo>
                    <a:pt x="435" y="481"/>
                    <a:pt x="576" y="392"/>
                    <a:pt x="713" y="296"/>
                  </a:cubicBezTo>
                  <a:cubicBezTo>
                    <a:pt x="789" y="243"/>
                    <a:pt x="804" y="167"/>
                    <a:pt x="757" y="87"/>
                  </a:cubicBezTo>
                  <a:cubicBezTo>
                    <a:pt x="722" y="27"/>
                    <a:pt x="674" y="1"/>
                    <a:pt x="62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2"/>
            <p:cNvSpPr/>
            <p:nvPr/>
          </p:nvSpPr>
          <p:spPr>
            <a:xfrm>
              <a:off x="2105075" y="5283950"/>
              <a:ext cx="21750" cy="10025"/>
            </a:xfrm>
            <a:custGeom>
              <a:rect b="b" l="l" r="r" t="t"/>
              <a:pathLst>
                <a:path extrusionOk="0" h="401" w="870">
                  <a:moveTo>
                    <a:pt x="199" y="1"/>
                  </a:moveTo>
                  <a:cubicBezTo>
                    <a:pt x="120" y="1"/>
                    <a:pt x="60" y="34"/>
                    <a:pt x="35" y="129"/>
                  </a:cubicBezTo>
                  <a:cubicBezTo>
                    <a:pt x="0" y="255"/>
                    <a:pt x="81" y="302"/>
                    <a:pt x="182" y="330"/>
                  </a:cubicBezTo>
                  <a:cubicBezTo>
                    <a:pt x="242" y="348"/>
                    <a:pt x="304" y="361"/>
                    <a:pt x="365" y="377"/>
                  </a:cubicBezTo>
                  <a:cubicBezTo>
                    <a:pt x="445" y="383"/>
                    <a:pt x="524" y="387"/>
                    <a:pt x="604" y="396"/>
                  </a:cubicBezTo>
                  <a:cubicBezTo>
                    <a:pt x="627" y="399"/>
                    <a:pt x="649" y="401"/>
                    <a:pt x="671" y="401"/>
                  </a:cubicBezTo>
                  <a:cubicBezTo>
                    <a:pt x="756" y="401"/>
                    <a:pt x="826" y="371"/>
                    <a:pt x="845" y="264"/>
                  </a:cubicBezTo>
                  <a:cubicBezTo>
                    <a:pt x="869" y="125"/>
                    <a:pt x="773" y="85"/>
                    <a:pt x="659" y="66"/>
                  </a:cubicBezTo>
                  <a:cubicBezTo>
                    <a:pt x="588" y="53"/>
                    <a:pt x="519" y="40"/>
                    <a:pt x="449" y="26"/>
                  </a:cubicBezTo>
                  <a:cubicBezTo>
                    <a:pt x="416" y="23"/>
                    <a:pt x="385" y="21"/>
                    <a:pt x="353" y="18"/>
                  </a:cubicBezTo>
                  <a:cubicBezTo>
                    <a:pt x="322" y="16"/>
                    <a:pt x="291" y="11"/>
                    <a:pt x="259" y="6"/>
                  </a:cubicBezTo>
                  <a:cubicBezTo>
                    <a:pt x="238" y="3"/>
                    <a:pt x="218" y="1"/>
                    <a:pt x="199"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2"/>
            <p:cNvSpPr/>
            <p:nvPr/>
          </p:nvSpPr>
          <p:spPr>
            <a:xfrm>
              <a:off x="2280300" y="5225450"/>
              <a:ext cx="19275" cy="17000"/>
            </a:xfrm>
            <a:custGeom>
              <a:rect b="b" l="l" r="r" t="t"/>
              <a:pathLst>
                <a:path extrusionOk="0" h="680" w="771">
                  <a:moveTo>
                    <a:pt x="557" y="1"/>
                  </a:moveTo>
                  <a:cubicBezTo>
                    <a:pt x="496" y="1"/>
                    <a:pt x="440" y="46"/>
                    <a:pt x="388" y="99"/>
                  </a:cubicBezTo>
                  <a:lnTo>
                    <a:pt x="99" y="380"/>
                  </a:lnTo>
                  <a:cubicBezTo>
                    <a:pt x="20" y="459"/>
                    <a:pt x="1" y="543"/>
                    <a:pt x="84" y="628"/>
                  </a:cubicBezTo>
                  <a:cubicBezTo>
                    <a:pt x="118" y="664"/>
                    <a:pt x="154" y="680"/>
                    <a:pt x="190" y="680"/>
                  </a:cubicBezTo>
                  <a:cubicBezTo>
                    <a:pt x="233" y="680"/>
                    <a:pt x="275" y="659"/>
                    <a:pt x="315" y="624"/>
                  </a:cubicBezTo>
                  <a:cubicBezTo>
                    <a:pt x="423" y="532"/>
                    <a:pt x="528" y="438"/>
                    <a:pt x="635" y="344"/>
                  </a:cubicBezTo>
                  <a:cubicBezTo>
                    <a:pt x="711" y="254"/>
                    <a:pt x="770" y="157"/>
                    <a:pt x="668" y="55"/>
                  </a:cubicBezTo>
                  <a:cubicBezTo>
                    <a:pt x="630" y="16"/>
                    <a:pt x="593" y="1"/>
                    <a:pt x="55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p:nvPr/>
          </p:nvSpPr>
          <p:spPr>
            <a:xfrm>
              <a:off x="2349000" y="5192425"/>
              <a:ext cx="20700" cy="9750"/>
            </a:xfrm>
            <a:custGeom>
              <a:rect b="b" l="l" r="r" t="t"/>
              <a:pathLst>
                <a:path extrusionOk="0" h="390" w="828">
                  <a:moveTo>
                    <a:pt x="603" y="0"/>
                  </a:moveTo>
                  <a:cubicBezTo>
                    <a:pt x="469" y="0"/>
                    <a:pt x="337" y="59"/>
                    <a:pt x="203" y="59"/>
                  </a:cubicBezTo>
                  <a:cubicBezTo>
                    <a:pt x="198" y="59"/>
                    <a:pt x="193" y="59"/>
                    <a:pt x="187" y="59"/>
                  </a:cubicBezTo>
                  <a:cubicBezTo>
                    <a:pt x="184" y="58"/>
                    <a:pt x="180" y="58"/>
                    <a:pt x="176" y="58"/>
                  </a:cubicBezTo>
                  <a:cubicBezTo>
                    <a:pt x="72" y="58"/>
                    <a:pt x="0" y="113"/>
                    <a:pt x="4" y="229"/>
                  </a:cubicBezTo>
                  <a:cubicBezTo>
                    <a:pt x="7" y="354"/>
                    <a:pt x="88" y="390"/>
                    <a:pt x="182" y="390"/>
                  </a:cubicBezTo>
                  <a:cubicBezTo>
                    <a:pt x="196" y="390"/>
                    <a:pt x="209" y="389"/>
                    <a:pt x="223" y="388"/>
                  </a:cubicBezTo>
                  <a:cubicBezTo>
                    <a:pt x="407" y="371"/>
                    <a:pt x="588" y="342"/>
                    <a:pt x="769" y="317"/>
                  </a:cubicBezTo>
                  <a:cubicBezTo>
                    <a:pt x="774" y="307"/>
                    <a:pt x="780" y="295"/>
                    <a:pt x="784" y="285"/>
                  </a:cubicBezTo>
                  <a:cubicBezTo>
                    <a:pt x="792" y="267"/>
                    <a:pt x="800" y="248"/>
                    <a:pt x="806" y="229"/>
                  </a:cubicBezTo>
                  <a:cubicBezTo>
                    <a:pt x="824" y="173"/>
                    <a:pt x="828" y="115"/>
                    <a:pt x="794" y="53"/>
                  </a:cubicBezTo>
                  <a:cubicBezTo>
                    <a:pt x="730" y="14"/>
                    <a:pt x="666" y="0"/>
                    <a:pt x="60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2"/>
            <p:cNvSpPr/>
            <p:nvPr/>
          </p:nvSpPr>
          <p:spPr>
            <a:xfrm>
              <a:off x="2383900" y="5175925"/>
              <a:ext cx="19675" cy="15475"/>
            </a:xfrm>
            <a:custGeom>
              <a:rect b="b" l="l" r="r" t="t"/>
              <a:pathLst>
                <a:path extrusionOk="0" h="619" w="787">
                  <a:moveTo>
                    <a:pt x="609" y="0"/>
                  </a:moveTo>
                  <a:cubicBezTo>
                    <a:pt x="576" y="0"/>
                    <a:pt x="541" y="13"/>
                    <a:pt x="508" y="35"/>
                  </a:cubicBezTo>
                  <a:cubicBezTo>
                    <a:pt x="371" y="128"/>
                    <a:pt x="236" y="226"/>
                    <a:pt x="103" y="327"/>
                  </a:cubicBezTo>
                  <a:cubicBezTo>
                    <a:pt x="21" y="388"/>
                    <a:pt x="1" y="473"/>
                    <a:pt x="64" y="555"/>
                  </a:cubicBezTo>
                  <a:cubicBezTo>
                    <a:pt x="97" y="598"/>
                    <a:pt x="137" y="619"/>
                    <a:pt x="187" y="619"/>
                  </a:cubicBezTo>
                  <a:cubicBezTo>
                    <a:pt x="229" y="619"/>
                    <a:pt x="278" y="603"/>
                    <a:pt x="334" y="573"/>
                  </a:cubicBezTo>
                  <a:cubicBezTo>
                    <a:pt x="436" y="495"/>
                    <a:pt x="572" y="399"/>
                    <a:pt x="701" y="293"/>
                  </a:cubicBezTo>
                  <a:cubicBezTo>
                    <a:pt x="780" y="228"/>
                    <a:pt x="786" y="141"/>
                    <a:pt x="722" y="60"/>
                  </a:cubicBezTo>
                  <a:cubicBezTo>
                    <a:pt x="689" y="19"/>
                    <a:pt x="650" y="0"/>
                    <a:pt x="60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p:nvPr/>
          </p:nvSpPr>
          <p:spPr>
            <a:xfrm>
              <a:off x="2305575" y="5188975"/>
              <a:ext cx="26825" cy="25800"/>
            </a:xfrm>
            <a:custGeom>
              <a:rect b="b" l="l" r="r" t="t"/>
              <a:pathLst>
                <a:path extrusionOk="0" h="1032" w="1073">
                  <a:moveTo>
                    <a:pt x="407" y="1"/>
                  </a:moveTo>
                  <a:cubicBezTo>
                    <a:pt x="359" y="1"/>
                    <a:pt x="316" y="19"/>
                    <a:pt x="286" y="70"/>
                  </a:cubicBezTo>
                  <a:cubicBezTo>
                    <a:pt x="250" y="134"/>
                    <a:pt x="228" y="202"/>
                    <a:pt x="283" y="271"/>
                  </a:cubicBezTo>
                  <a:cubicBezTo>
                    <a:pt x="402" y="339"/>
                    <a:pt x="314" y="405"/>
                    <a:pt x="276" y="466"/>
                  </a:cubicBezTo>
                  <a:cubicBezTo>
                    <a:pt x="217" y="560"/>
                    <a:pt x="148" y="649"/>
                    <a:pt x="86" y="743"/>
                  </a:cubicBezTo>
                  <a:cubicBezTo>
                    <a:pt x="28" y="830"/>
                    <a:pt x="0" y="922"/>
                    <a:pt x="103" y="995"/>
                  </a:cubicBezTo>
                  <a:cubicBezTo>
                    <a:pt x="138" y="1020"/>
                    <a:pt x="172" y="1031"/>
                    <a:pt x="204" y="1031"/>
                  </a:cubicBezTo>
                  <a:cubicBezTo>
                    <a:pt x="261" y="1031"/>
                    <a:pt x="313" y="996"/>
                    <a:pt x="353" y="942"/>
                  </a:cubicBezTo>
                  <a:cubicBezTo>
                    <a:pt x="446" y="821"/>
                    <a:pt x="537" y="698"/>
                    <a:pt x="607" y="564"/>
                  </a:cubicBezTo>
                  <a:cubicBezTo>
                    <a:pt x="649" y="485"/>
                    <a:pt x="686" y="430"/>
                    <a:pt x="759" y="430"/>
                  </a:cubicBezTo>
                  <a:cubicBezTo>
                    <a:pt x="782" y="430"/>
                    <a:pt x="808" y="436"/>
                    <a:pt x="840" y="447"/>
                  </a:cubicBezTo>
                  <a:cubicBezTo>
                    <a:pt x="864" y="455"/>
                    <a:pt x="887" y="460"/>
                    <a:pt x="908" y="460"/>
                  </a:cubicBezTo>
                  <a:cubicBezTo>
                    <a:pt x="981" y="460"/>
                    <a:pt x="1037" y="413"/>
                    <a:pt x="1054" y="321"/>
                  </a:cubicBezTo>
                  <a:cubicBezTo>
                    <a:pt x="1072" y="218"/>
                    <a:pt x="1014" y="155"/>
                    <a:pt x="917" y="127"/>
                  </a:cubicBezTo>
                  <a:cubicBezTo>
                    <a:pt x="772" y="87"/>
                    <a:pt x="624" y="48"/>
                    <a:pt x="477" y="11"/>
                  </a:cubicBezTo>
                  <a:cubicBezTo>
                    <a:pt x="453" y="5"/>
                    <a:pt x="429" y="1"/>
                    <a:pt x="40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p:nvPr/>
          </p:nvSpPr>
          <p:spPr>
            <a:xfrm>
              <a:off x="2315250" y="5052100"/>
              <a:ext cx="14825" cy="19525"/>
            </a:xfrm>
            <a:custGeom>
              <a:rect b="b" l="l" r="r" t="t"/>
              <a:pathLst>
                <a:path extrusionOk="0" h="781" w="593">
                  <a:moveTo>
                    <a:pt x="193" y="0"/>
                  </a:moveTo>
                  <a:cubicBezTo>
                    <a:pt x="166" y="0"/>
                    <a:pt x="138" y="8"/>
                    <a:pt x="110" y="23"/>
                  </a:cubicBezTo>
                  <a:cubicBezTo>
                    <a:pt x="26" y="68"/>
                    <a:pt x="1" y="162"/>
                    <a:pt x="43" y="253"/>
                  </a:cubicBezTo>
                  <a:cubicBezTo>
                    <a:pt x="107" y="390"/>
                    <a:pt x="177" y="525"/>
                    <a:pt x="246" y="660"/>
                  </a:cubicBezTo>
                  <a:cubicBezTo>
                    <a:pt x="284" y="732"/>
                    <a:pt x="340" y="781"/>
                    <a:pt x="408" y="781"/>
                  </a:cubicBezTo>
                  <a:cubicBezTo>
                    <a:pt x="432" y="781"/>
                    <a:pt x="456" y="775"/>
                    <a:pt x="482" y="763"/>
                  </a:cubicBezTo>
                  <a:cubicBezTo>
                    <a:pt x="584" y="715"/>
                    <a:pt x="592" y="615"/>
                    <a:pt x="556" y="516"/>
                  </a:cubicBezTo>
                  <a:cubicBezTo>
                    <a:pt x="538" y="464"/>
                    <a:pt x="511" y="413"/>
                    <a:pt x="464" y="311"/>
                  </a:cubicBezTo>
                  <a:cubicBezTo>
                    <a:pt x="440" y="271"/>
                    <a:pt x="385" y="183"/>
                    <a:pt x="333" y="93"/>
                  </a:cubicBezTo>
                  <a:cubicBezTo>
                    <a:pt x="297" y="31"/>
                    <a:pt x="247" y="0"/>
                    <a:pt x="19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2"/>
            <p:cNvSpPr/>
            <p:nvPr/>
          </p:nvSpPr>
          <p:spPr>
            <a:xfrm>
              <a:off x="2289900" y="5024300"/>
              <a:ext cx="19625" cy="16250"/>
            </a:xfrm>
            <a:custGeom>
              <a:rect b="b" l="l" r="r" t="t"/>
              <a:pathLst>
                <a:path extrusionOk="0" h="650" w="785">
                  <a:moveTo>
                    <a:pt x="230" y="1"/>
                  </a:moveTo>
                  <a:cubicBezTo>
                    <a:pt x="201" y="1"/>
                    <a:pt x="169" y="8"/>
                    <a:pt x="131" y="25"/>
                  </a:cubicBezTo>
                  <a:cubicBezTo>
                    <a:pt x="36" y="87"/>
                    <a:pt x="0" y="182"/>
                    <a:pt x="110" y="283"/>
                  </a:cubicBezTo>
                  <a:cubicBezTo>
                    <a:pt x="233" y="398"/>
                    <a:pt x="365" y="501"/>
                    <a:pt x="496" y="605"/>
                  </a:cubicBezTo>
                  <a:cubicBezTo>
                    <a:pt x="533" y="634"/>
                    <a:pt x="571" y="650"/>
                    <a:pt x="607" y="650"/>
                  </a:cubicBezTo>
                  <a:cubicBezTo>
                    <a:pt x="651" y="650"/>
                    <a:pt x="692" y="627"/>
                    <a:pt x="726" y="580"/>
                  </a:cubicBezTo>
                  <a:cubicBezTo>
                    <a:pt x="781" y="501"/>
                    <a:pt x="784" y="417"/>
                    <a:pt x="698" y="346"/>
                  </a:cubicBezTo>
                  <a:cubicBezTo>
                    <a:pt x="581" y="250"/>
                    <a:pt x="468" y="149"/>
                    <a:pt x="353" y="52"/>
                  </a:cubicBezTo>
                  <a:cubicBezTo>
                    <a:pt x="316" y="21"/>
                    <a:pt x="278" y="1"/>
                    <a:pt x="23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2"/>
            <p:cNvSpPr/>
            <p:nvPr/>
          </p:nvSpPr>
          <p:spPr>
            <a:xfrm>
              <a:off x="2332500" y="5124700"/>
              <a:ext cx="9725" cy="20625"/>
            </a:xfrm>
            <a:custGeom>
              <a:rect b="b" l="l" r="r" t="t"/>
              <a:pathLst>
                <a:path extrusionOk="0" h="825" w="389">
                  <a:moveTo>
                    <a:pt x="205" y="0"/>
                  </a:moveTo>
                  <a:cubicBezTo>
                    <a:pt x="202" y="0"/>
                    <a:pt x="199" y="0"/>
                    <a:pt x="196" y="1"/>
                  </a:cubicBezTo>
                  <a:cubicBezTo>
                    <a:pt x="126" y="3"/>
                    <a:pt x="61" y="33"/>
                    <a:pt x="51" y="104"/>
                  </a:cubicBezTo>
                  <a:cubicBezTo>
                    <a:pt x="22" y="309"/>
                    <a:pt x="1" y="516"/>
                    <a:pt x="35" y="720"/>
                  </a:cubicBezTo>
                  <a:cubicBezTo>
                    <a:pt x="47" y="790"/>
                    <a:pt x="96" y="825"/>
                    <a:pt x="163" y="825"/>
                  </a:cubicBezTo>
                  <a:cubicBezTo>
                    <a:pt x="192" y="825"/>
                    <a:pt x="224" y="818"/>
                    <a:pt x="258" y="806"/>
                  </a:cubicBezTo>
                  <a:cubicBezTo>
                    <a:pt x="276" y="789"/>
                    <a:pt x="321" y="766"/>
                    <a:pt x="329" y="733"/>
                  </a:cubicBezTo>
                  <a:cubicBezTo>
                    <a:pt x="374" y="523"/>
                    <a:pt x="388" y="308"/>
                    <a:pt x="347" y="95"/>
                  </a:cubicBezTo>
                  <a:cubicBezTo>
                    <a:pt x="334" y="33"/>
                    <a:pt x="270" y="0"/>
                    <a:pt x="20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p:nvPr/>
          </p:nvSpPr>
          <p:spPr>
            <a:xfrm>
              <a:off x="2223600" y="5017950"/>
              <a:ext cx="18225" cy="17100"/>
            </a:xfrm>
            <a:custGeom>
              <a:rect b="b" l="l" r="r" t="t"/>
              <a:pathLst>
                <a:path extrusionOk="0" h="684" w="729">
                  <a:moveTo>
                    <a:pt x="534" y="0"/>
                  </a:moveTo>
                  <a:cubicBezTo>
                    <a:pt x="508" y="0"/>
                    <a:pt x="483" y="8"/>
                    <a:pt x="459" y="25"/>
                  </a:cubicBezTo>
                  <a:cubicBezTo>
                    <a:pt x="295" y="138"/>
                    <a:pt x="145" y="269"/>
                    <a:pt x="43" y="443"/>
                  </a:cubicBezTo>
                  <a:cubicBezTo>
                    <a:pt x="1" y="513"/>
                    <a:pt x="21" y="581"/>
                    <a:pt x="74" y="640"/>
                  </a:cubicBezTo>
                  <a:cubicBezTo>
                    <a:pt x="105" y="674"/>
                    <a:pt x="141" y="683"/>
                    <a:pt x="179" y="683"/>
                  </a:cubicBezTo>
                  <a:cubicBezTo>
                    <a:pt x="203" y="683"/>
                    <a:pt x="229" y="680"/>
                    <a:pt x="254" y="677"/>
                  </a:cubicBezTo>
                  <a:cubicBezTo>
                    <a:pt x="397" y="532"/>
                    <a:pt x="546" y="390"/>
                    <a:pt x="682" y="236"/>
                  </a:cubicBezTo>
                  <a:cubicBezTo>
                    <a:pt x="728" y="185"/>
                    <a:pt x="696" y="113"/>
                    <a:pt x="652" y="61"/>
                  </a:cubicBezTo>
                  <a:cubicBezTo>
                    <a:pt x="619" y="22"/>
                    <a:pt x="577" y="0"/>
                    <a:pt x="53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
            <p:cNvSpPr/>
            <p:nvPr/>
          </p:nvSpPr>
          <p:spPr>
            <a:xfrm>
              <a:off x="2246550" y="5150700"/>
              <a:ext cx="19350" cy="16675"/>
            </a:xfrm>
            <a:custGeom>
              <a:rect b="b" l="l" r="r" t="t"/>
              <a:pathLst>
                <a:path extrusionOk="0" h="667" w="774">
                  <a:moveTo>
                    <a:pt x="202" y="0"/>
                  </a:moveTo>
                  <a:cubicBezTo>
                    <a:pt x="176" y="0"/>
                    <a:pt x="145" y="9"/>
                    <a:pt x="112" y="27"/>
                  </a:cubicBezTo>
                  <a:cubicBezTo>
                    <a:pt x="63" y="80"/>
                    <a:pt x="1" y="156"/>
                    <a:pt x="67" y="243"/>
                  </a:cubicBezTo>
                  <a:cubicBezTo>
                    <a:pt x="194" y="407"/>
                    <a:pt x="351" y="545"/>
                    <a:pt x="530" y="649"/>
                  </a:cubicBezTo>
                  <a:cubicBezTo>
                    <a:pt x="550" y="660"/>
                    <a:pt x="572" y="666"/>
                    <a:pt x="593" y="666"/>
                  </a:cubicBezTo>
                  <a:cubicBezTo>
                    <a:pt x="632" y="666"/>
                    <a:pt x="671" y="647"/>
                    <a:pt x="701" y="608"/>
                  </a:cubicBezTo>
                  <a:cubicBezTo>
                    <a:pt x="749" y="544"/>
                    <a:pt x="773" y="466"/>
                    <a:pt x="716" y="411"/>
                  </a:cubicBezTo>
                  <a:cubicBezTo>
                    <a:pt x="573" y="274"/>
                    <a:pt x="421" y="147"/>
                    <a:pt x="267" y="22"/>
                  </a:cubicBezTo>
                  <a:cubicBezTo>
                    <a:pt x="250" y="8"/>
                    <a:pt x="228" y="0"/>
                    <a:pt x="20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p:nvPr/>
          </p:nvSpPr>
          <p:spPr>
            <a:xfrm>
              <a:off x="2210350" y="5086875"/>
              <a:ext cx="11225" cy="20325"/>
            </a:xfrm>
            <a:custGeom>
              <a:rect b="b" l="l" r="r" t="t"/>
              <a:pathLst>
                <a:path extrusionOk="0" h="813" w="449">
                  <a:moveTo>
                    <a:pt x="170" y="0"/>
                  </a:moveTo>
                  <a:cubicBezTo>
                    <a:pt x="160" y="0"/>
                    <a:pt x="150" y="1"/>
                    <a:pt x="139" y="2"/>
                  </a:cubicBezTo>
                  <a:cubicBezTo>
                    <a:pt x="38" y="16"/>
                    <a:pt x="0" y="100"/>
                    <a:pt x="10" y="199"/>
                  </a:cubicBezTo>
                  <a:cubicBezTo>
                    <a:pt x="26" y="358"/>
                    <a:pt x="53" y="514"/>
                    <a:pt x="103" y="650"/>
                  </a:cubicBezTo>
                  <a:cubicBezTo>
                    <a:pt x="131" y="752"/>
                    <a:pt x="180" y="812"/>
                    <a:pt x="262" y="812"/>
                  </a:cubicBezTo>
                  <a:cubicBezTo>
                    <a:pt x="279" y="812"/>
                    <a:pt x="297" y="810"/>
                    <a:pt x="316" y="805"/>
                  </a:cubicBezTo>
                  <a:cubicBezTo>
                    <a:pt x="436" y="775"/>
                    <a:pt x="449" y="678"/>
                    <a:pt x="430" y="578"/>
                  </a:cubicBezTo>
                  <a:cubicBezTo>
                    <a:pt x="404" y="437"/>
                    <a:pt x="366" y="299"/>
                    <a:pt x="340" y="158"/>
                  </a:cubicBezTo>
                  <a:cubicBezTo>
                    <a:pt x="321" y="53"/>
                    <a:pt x="259" y="0"/>
                    <a:pt x="17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2"/>
            <p:cNvSpPr/>
            <p:nvPr/>
          </p:nvSpPr>
          <p:spPr>
            <a:xfrm>
              <a:off x="2324950" y="5161975"/>
              <a:ext cx="12575" cy="20050"/>
            </a:xfrm>
            <a:custGeom>
              <a:rect b="b" l="l" r="r" t="t"/>
              <a:pathLst>
                <a:path extrusionOk="0" h="802" w="503">
                  <a:moveTo>
                    <a:pt x="323" y="1"/>
                  </a:moveTo>
                  <a:cubicBezTo>
                    <a:pt x="301" y="1"/>
                    <a:pt x="277" y="5"/>
                    <a:pt x="254" y="15"/>
                  </a:cubicBezTo>
                  <a:cubicBezTo>
                    <a:pt x="242" y="26"/>
                    <a:pt x="215" y="39"/>
                    <a:pt x="206" y="59"/>
                  </a:cubicBezTo>
                  <a:cubicBezTo>
                    <a:pt x="118" y="255"/>
                    <a:pt x="41" y="457"/>
                    <a:pt x="10" y="671"/>
                  </a:cubicBezTo>
                  <a:cubicBezTo>
                    <a:pt x="1" y="746"/>
                    <a:pt x="72" y="778"/>
                    <a:pt x="136" y="794"/>
                  </a:cubicBezTo>
                  <a:cubicBezTo>
                    <a:pt x="153" y="799"/>
                    <a:pt x="170" y="801"/>
                    <a:pt x="186" y="801"/>
                  </a:cubicBezTo>
                  <a:cubicBezTo>
                    <a:pt x="245" y="801"/>
                    <a:pt x="293" y="771"/>
                    <a:pt x="315" y="712"/>
                  </a:cubicBezTo>
                  <a:cubicBezTo>
                    <a:pt x="377" y="546"/>
                    <a:pt x="443" y="380"/>
                    <a:pt x="479" y="209"/>
                  </a:cubicBezTo>
                  <a:cubicBezTo>
                    <a:pt x="503" y="90"/>
                    <a:pt x="422" y="1"/>
                    <a:pt x="32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p:nvPr/>
          </p:nvSpPr>
          <p:spPr>
            <a:xfrm>
              <a:off x="2222750" y="5121800"/>
              <a:ext cx="16525" cy="18625"/>
            </a:xfrm>
            <a:custGeom>
              <a:rect b="b" l="l" r="r" t="t"/>
              <a:pathLst>
                <a:path extrusionOk="0" h="745" w="661">
                  <a:moveTo>
                    <a:pt x="200" y="1"/>
                  </a:moveTo>
                  <a:cubicBezTo>
                    <a:pt x="174" y="1"/>
                    <a:pt x="147" y="8"/>
                    <a:pt x="118" y="23"/>
                  </a:cubicBezTo>
                  <a:cubicBezTo>
                    <a:pt x="0" y="87"/>
                    <a:pt x="22" y="192"/>
                    <a:pt x="71" y="299"/>
                  </a:cubicBezTo>
                  <a:cubicBezTo>
                    <a:pt x="166" y="426"/>
                    <a:pt x="255" y="557"/>
                    <a:pt x="354" y="679"/>
                  </a:cubicBezTo>
                  <a:cubicBezTo>
                    <a:pt x="390" y="723"/>
                    <a:pt x="432" y="744"/>
                    <a:pt x="476" y="744"/>
                  </a:cubicBezTo>
                  <a:cubicBezTo>
                    <a:pt x="513" y="744"/>
                    <a:pt x="551" y="729"/>
                    <a:pt x="587" y="698"/>
                  </a:cubicBezTo>
                  <a:cubicBezTo>
                    <a:pt x="657" y="639"/>
                    <a:pt x="660" y="561"/>
                    <a:pt x="610" y="484"/>
                  </a:cubicBezTo>
                  <a:cubicBezTo>
                    <a:pt x="533" y="365"/>
                    <a:pt x="453" y="247"/>
                    <a:pt x="374" y="127"/>
                  </a:cubicBezTo>
                  <a:cubicBezTo>
                    <a:pt x="329" y="57"/>
                    <a:pt x="272" y="1"/>
                    <a:pt x="20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p:nvPr/>
          </p:nvSpPr>
          <p:spPr>
            <a:xfrm>
              <a:off x="2211125" y="5049550"/>
              <a:ext cx="10800" cy="20425"/>
            </a:xfrm>
            <a:custGeom>
              <a:rect b="b" l="l" r="r" t="t"/>
              <a:pathLst>
                <a:path extrusionOk="0" h="817" w="432">
                  <a:moveTo>
                    <a:pt x="237" y="0"/>
                  </a:moveTo>
                  <a:cubicBezTo>
                    <a:pt x="172" y="0"/>
                    <a:pt x="132" y="46"/>
                    <a:pt x="110" y="107"/>
                  </a:cubicBezTo>
                  <a:cubicBezTo>
                    <a:pt x="49" y="281"/>
                    <a:pt x="8" y="461"/>
                    <a:pt x="4" y="644"/>
                  </a:cubicBezTo>
                  <a:cubicBezTo>
                    <a:pt x="0" y="767"/>
                    <a:pt x="73" y="816"/>
                    <a:pt x="179" y="816"/>
                  </a:cubicBezTo>
                  <a:cubicBezTo>
                    <a:pt x="197" y="816"/>
                    <a:pt x="217" y="815"/>
                    <a:pt x="237" y="812"/>
                  </a:cubicBezTo>
                  <a:cubicBezTo>
                    <a:pt x="258" y="790"/>
                    <a:pt x="293" y="771"/>
                    <a:pt x="300" y="745"/>
                  </a:cubicBezTo>
                  <a:cubicBezTo>
                    <a:pt x="344" y="543"/>
                    <a:pt x="391" y="341"/>
                    <a:pt x="420" y="137"/>
                  </a:cubicBezTo>
                  <a:cubicBezTo>
                    <a:pt x="432" y="53"/>
                    <a:pt x="349" y="22"/>
                    <a:pt x="275" y="5"/>
                  </a:cubicBezTo>
                  <a:cubicBezTo>
                    <a:pt x="262" y="2"/>
                    <a:pt x="249" y="0"/>
                    <a:pt x="23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2"/>
            <p:cNvSpPr/>
            <p:nvPr/>
          </p:nvSpPr>
          <p:spPr>
            <a:xfrm>
              <a:off x="2277200" y="5173525"/>
              <a:ext cx="20100" cy="14250"/>
            </a:xfrm>
            <a:custGeom>
              <a:rect b="b" l="l" r="r" t="t"/>
              <a:pathLst>
                <a:path extrusionOk="0" h="570" w="804">
                  <a:moveTo>
                    <a:pt x="191" y="0"/>
                  </a:moveTo>
                  <a:cubicBezTo>
                    <a:pt x="186" y="0"/>
                    <a:pt x="180" y="1"/>
                    <a:pt x="175" y="1"/>
                  </a:cubicBezTo>
                  <a:cubicBezTo>
                    <a:pt x="154" y="2"/>
                    <a:pt x="134" y="5"/>
                    <a:pt x="113" y="9"/>
                  </a:cubicBezTo>
                  <a:cubicBezTo>
                    <a:pt x="102" y="15"/>
                    <a:pt x="90" y="21"/>
                    <a:pt x="81" y="30"/>
                  </a:cubicBezTo>
                  <a:cubicBezTo>
                    <a:pt x="67" y="39"/>
                    <a:pt x="57" y="52"/>
                    <a:pt x="47" y="64"/>
                  </a:cubicBezTo>
                  <a:cubicBezTo>
                    <a:pt x="0" y="134"/>
                    <a:pt x="15" y="240"/>
                    <a:pt x="104" y="302"/>
                  </a:cubicBezTo>
                  <a:cubicBezTo>
                    <a:pt x="240" y="396"/>
                    <a:pt x="391" y="471"/>
                    <a:pt x="541" y="545"/>
                  </a:cubicBezTo>
                  <a:cubicBezTo>
                    <a:pt x="573" y="561"/>
                    <a:pt x="605" y="570"/>
                    <a:pt x="634" y="570"/>
                  </a:cubicBezTo>
                  <a:cubicBezTo>
                    <a:pt x="685" y="570"/>
                    <a:pt x="731" y="544"/>
                    <a:pt x="761" y="478"/>
                  </a:cubicBezTo>
                  <a:cubicBezTo>
                    <a:pt x="804" y="383"/>
                    <a:pt x="784" y="306"/>
                    <a:pt x="692" y="255"/>
                  </a:cubicBezTo>
                  <a:cubicBezTo>
                    <a:pt x="554" y="176"/>
                    <a:pt x="414" y="101"/>
                    <a:pt x="276" y="22"/>
                  </a:cubicBezTo>
                  <a:cubicBezTo>
                    <a:pt x="263" y="15"/>
                    <a:pt x="250" y="9"/>
                    <a:pt x="236" y="5"/>
                  </a:cubicBezTo>
                  <a:cubicBezTo>
                    <a:pt x="221" y="2"/>
                    <a:pt x="206" y="0"/>
                    <a:pt x="19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2"/>
            <p:cNvSpPr/>
            <p:nvPr/>
          </p:nvSpPr>
          <p:spPr>
            <a:xfrm>
              <a:off x="2279200" y="5173550"/>
              <a:ext cx="2400" cy="725"/>
            </a:xfrm>
            <a:custGeom>
              <a:rect b="b" l="l" r="r" t="t"/>
              <a:pathLst>
                <a:path extrusionOk="0" h="29" w="96">
                  <a:moveTo>
                    <a:pt x="95" y="0"/>
                  </a:moveTo>
                  <a:cubicBezTo>
                    <a:pt x="75" y="1"/>
                    <a:pt x="54" y="4"/>
                    <a:pt x="33" y="8"/>
                  </a:cubicBezTo>
                  <a:cubicBezTo>
                    <a:pt x="22" y="14"/>
                    <a:pt x="10" y="20"/>
                    <a:pt x="1" y="29"/>
                  </a:cubicBezTo>
                  <a:cubicBezTo>
                    <a:pt x="10" y="20"/>
                    <a:pt x="22" y="14"/>
                    <a:pt x="33" y="8"/>
                  </a:cubicBezTo>
                  <a:cubicBezTo>
                    <a:pt x="54" y="4"/>
                    <a:pt x="75" y="1"/>
                    <a:pt x="9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2"/>
            <p:cNvSpPr/>
            <p:nvPr/>
          </p:nvSpPr>
          <p:spPr>
            <a:xfrm>
              <a:off x="2329000" y="5087300"/>
              <a:ext cx="10800" cy="20400"/>
            </a:xfrm>
            <a:custGeom>
              <a:rect b="b" l="l" r="r" t="t"/>
              <a:pathLst>
                <a:path extrusionOk="0" h="816" w="432">
                  <a:moveTo>
                    <a:pt x="169" y="0"/>
                  </a:moveTo>
                  <a:cubicBezTo>
                    <a:pt x="153" y="0"/>
                    <a:pt x="137" y="2"/>
                    <a:pt x="121" y="5"/>
                  </a:cubicBezTo>
                  <a:cubicBezTo>
                    <a:pt x="40" y="21"/>
                    <a:pt x="0" y="96"/>
                    <a:pt x="10" y="169"/>
                  </a:cubicBezTo>
                  <a:cubicBezTo>
                    <a:pt x="34" y="349"/>
                    <a:pt x="74" y="526"/>
                    <a:pt x="95" y="640"/>
                  </a:cubicBezTo>
                  <a:cubicBezTo>
                    <a:pt x="139" y="764"/>
                    <a:pt x="188" y="815"/>
                    <a:pt x="256" y="815"/>
                  </a:cubicBezTo>
                  <a:cubicBezTo>
                    <a:pt x="270" y="815"/>
                    <a:pt x="285" y="813"/>
                    <a:pt x="301" y="809"/>
                  </a:cubicBezTo>
                  <a:cubicBezTo>
                    <a:pt x="376" y="790"/>
                    <a:pt x="432" y="741"/>
                    <a:pt x="425" y="657"/>
                  </a:cubicBezTo>
                  <a:cubicBezTo>
                    <a:pt x="409" y="467"/>
                    <a:pt x="385" y="279"/>
                    <a:pt x="317" y="99"/>
                  </a:cubicBezTo>
                  <a:cubicBezTo>
                    <a:pt x="290" y="27"/>
                    <a:pt x="232" y="0"/>
                    <a:pt x="16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p:nvPr/>
          </p:nvSpPr>
          <p:spPr>
            <a:xfrm>
              <a:off x="2256375" y="5011000"/>
              <a:ext cx="21050" cy="10000"/>
            </a:xfrm>
            <a:custGeom>
              <a:rect b="b" l="l" r="r" t="t"/>
              <a:pathLst>
                <a:path extrusionOk="0" h="400" w="842">
                  <a:moveTo>
                    <a:pt x="218" y="1"/>
                  </a:moveTo>
                  <a:cubicBezTo>
                    <a:pt x="193" y="1"/>
                    <a:pt x="169" y="1"/>
                    <a:pt x="146" y="2"/>
                  </a:cubicBezTo>
                  <a:cubicBezTo>
                    <a:pt x="45" y="39"/>
                    <a:pt x="1" y="91"/>
                    <a:pt x="12" y="174"/>
                  </a:cubicBezTo>
                  <a:cubicBezTo>
                    <a:pt x="23" y="250"/>
                    <a:pt x="63" y="311"/>
                    <a:pt x="145" y="325"/>
                  </a:cubicBezTo>
                  <a:cubicBezTo>
                    <a:pt x="309" y="352"/>
                    <a:pt x="475" y="380"/>
                    <a:pt x="640" y="398"/>
                  </a:cubicBezTo>
                  <a:cubicBezTo>
                    <a:pt x="648" y="399"/>
                    <a:pt x="655" y="399"/>
                    <a:pt x="662" y="399"/>
                  </a:cubicBezTo>
                  <a:cubicBezTo>
                    <a:pt x="728" y="399"/>
                    <a:pt x="786" y="368"/>
                    <a:pt x="812" y="295"/>
                  </a:cubicBezTo>
                  <a:cubicBezTo>
                    <a:pt x="841" y="216"/>
                    <a:pt x="819" y="140"/>
                    <a:pt x="751" y="108"/>
                  </a:cubicBezTo>
                  <a:cubicBezTo>
                    <a:pt x="578" y="23"/>
                    <a:pt x="392" y="1"/>
                    <a:pt x="21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p:nvPr/>
          </p:nvSpPr>
          <p:spPr>
            <a:xfrm>
              <a:off x="2068775" y="5273275"/>
              <a:ext cx="21725" cy="12475"/>
            </a:xfrm>
            <a:custGeom>
              <a:rect b="b" l="l" r="r" t="t"/>
              <a:pathLst>
                <a:path extrusionOk="0" h="499" w="869">
                  <a:moveTo>
                    <a:pt x="168" y="1"/>
                  </a:moveTo>
                  <a:cubicBezTo>
                    <a:pt x="157" y="1"/>
                    <a:pt x="148" y="2"/>
                    <a:pt x="142" y="4"/>
                  </a:cubicBezTo>
                  <a:cubicBezTo>
                    <a:pt x="24" y="50"/>
                    <a:pt x="1" y="225"/>
                    <a:pt x="119" y="295"/>
                  </a:cubicBezTo>
                  <a:cubicBezTo>
                    <a:pt x="283" y="391"/>
                    <a:pt x="462" y="469"/>
                    <a:pt x="651" y="497"/>
                  </a:cubicBezTo>
                  <a:cubicBezTo>
                    <a:pt x="660" y="498"/>
                    <a:pt x="668" y="499"/>
                    <a:pt x="676" y="499"/>
                  </a:cubicBezTo>
                  <a:cubicBezTo>
                    <a:pt x="793" y="499"/>
                    <a:pt x="869" y="369"/>
                    <a:pt x="815" y="262"/>
                  </a:cubicBezTo>
                  <a:cubicBezTo>
                    <a:pt x="777" y="187"/>
                    <a:pt x="304" y="1"/>
                    <a:pt x="16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p:nvPr/>
          </p:nvSpPr>
          <p:spPr>
            <a:xfrm>
              <a:off x="2036975" y="5254175"/>
              <a:ext cx="18950" cy="15450"/>
            </a:xfrm>
            <a:custGeom>
              <a:rect b="b" l="l" r="r" t="t"/>
              <a:pathLst>
                <a:path extrusionOk="0" h="618" w="758">
                  <a:moveTo>
                    <a:pt x="173" y="0"/>
                  </a:moveTo>
                  <a:cubicBezTo>
                    <a:pt x="173" y="0"/>
                    <a:pt x="173" y="0"/>
                    <a:pt x="172" y="0"/>
                  </a:cubicBezTo>
                  <a:cubicBezTo>
                    <a:pt x="115" y="0"/>
                    <a:pt x="63" y="32"/>
                    <a:pt x="36" y="82"/>
                  </a:cubicBezTo>
                  <a:cubicBezTo>
                    <a:pt x="0" y="146"/>
                    <a:pt x="6" y="215"/>
                    <a:pt x="53" y="260"/>
                  </a:cubicBezTo>
                  <a:cubicBezTo>
                    <a:pt x="201" y="404"/>
                    <a:pt x="365" y="531"/>
                    <a:pt x="561" y="608"/>
                  </a:cubicBezTo>
                  <a:cubicBezTo>
                    <a:pt x="578" y="615"/>
                    <a:pt x="594" y="618"/>
                    <a:pt x="610" y="618"/>
                  </a:cubicBezTo>
                  <a:cubicBezTo>
                    <a:pt x="648" y="618"/>
                    <a:pt x="682" y="599"/>
                    <a:pt x="709" y="563"/>
                  </a:cubicBezTo>
                  <a:cubicBezTo>
                    <a:pt x="718" y="549"/>
                    <a:pt x="727" y="536"/>
                    <a:pt x="734" y="521"/>
                  </a:cubicBezTo>
                  <a:cubicBezTo>
                    <a:pt x="757" y="478"/>
                    <a:pt x="758" y="427"/>
                    <a:pt x="736" y="384"/>
                  </a:cubicBezTo>
                  <a:cubicBezTo>
                    <a:pt x="719" y="344"/>
                    <a:pt x="559" y="222"/>
                    <a:pt x="412" y="127"/>
                  </a:cubicBezTo>
                  <a:cubicBezTo>
                    <a:pt x="391" y="113"/>
                    <a:pt x="371" y="100"/>
                    <a:pt x="351" y="88"/>
                  </a:cubicBezTo>
                  <a:cubicBezTo>
                    <a:pt x="328" y="74"/>
                    <a:pt x="306" y="61"/>
                    <a:pt x="286" y="50"/>
                  </a:cubicBezTo>
                  <a:cubicBezTo>
                    <a:pt x="233" y="20"/>
                    <a:pt x="192" y="0"/>
                    <a:pt x="17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2"/>
            <p:cNvSpPr/>
            <p:nvPr/>
          </p:nvSpPr>
          <p:spPr>
            <a:xfrm>
              <a:off x="2014400" y="5232650"/>
              <a:ext cx="13075" cy="12575"/>
            </a:xfrm>
            <a:custGeom>
              <a:rect b="b" l="l" r="r" t="t"/>
              <a:pathLst>
                <a:path extrusionOk="0" h="503" w="523">
                  <a:moveTo>
                    <a:pt x="154" y="1"/>
                  </a:moveTo>
                  <a:cubicBezTo>
                    <a:pt x="140" y="1"/>
                    <a:pt x="127" y="3"/>
                    <a:pt x="115" y="8"/>
                  </a:cubicBezTo>
                  <a:cubicBezTo>
                    <a:pt x="11" y="53"/>
                    <a:pt x="1" y="139"/>
                    <a:pt x="31" y="228"/>
                  </a:cubicBezTo>
                  <a:cubicBezTo>
                    <a:pt x="80" y="365"/>
                    <a:pt x="262" y="503"/>
                    <a:pt x="372" y="503"/>
                  </a:cubicBezTo>
                  <a:cubicBezTo>
                    <a:pt x="388" y="503"/>
                    <a:pt x="402" y="500"/>
                    <a:pt x="415" y="493"/>
                  </a:cubicBezTo>
                  <a:cubicBezTo>
                    <a:pt x="506" y="446"/>
                    <a:pt x="523" y="362"/>
                    <a:pt x="502" y="277"/>
                  </a:cubicBezTo>
                  <a:cubicBezTo>
                    <a:pt x="445" y="136"/>
                    <a:pt x="264" y="1"/>
                    <a:pt x="15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2"/>
            <p:cNvSpPr/>
            <p:nvPr/>
          </p:nvSpPr>
          <p:spPr>
            <a:xfrm>
              <a:off x="2415450" y="4714175"/>
              <a:ext cx="726000" cy="371950"/>
            </a:xfrm>
            <a:custGeom>
              <a:rect b="b" l="l" r="r" t="t"/>
              <a:pathLst>
                <a:path extrusionOk="0" h="14878" w="29040">
                  <a:moveTo>
                    <a:pt x="24457" y="0"/>
                  </a:moveTo>
                  <a:cubicBezTo>
                    <a:pt x="23393" y="0"/>
                    <a:pt x="22310" y="180"/>
                    <a:pt x="21336" y="447"/>
                  </a:cubicBezTo>
                  <a:cubicBezTo>
                    <a:pt x="13921" y="2398"/>
                    <a:pt x="7791" y="6473"/>
                    <a:pt x="2522" y="11763"/>
                  </a:cubicBezTo>
                  <a:cubicBezTo>
                    <a:pt x="1674" y="12613"/>
                    <a:pt x="1" y="13819"/>
                    <a:pt x="287" y="14557"/>
                  </a:cubicBezTo>
                  <a:cubicBezTo>
                    <a:pt x="356" y="14736"/>
                    <a:pt x="428" y="14878"/>
                    <a:pt x="738" y="14878"/>
                  </a:cubicBezTo>
                  <a:cubicBezTo>
                    <a:pt x="1415" y="14878"/>
                    <a:pt x="3230" y="14200"/>
                    <a:pt x="8652" y="11747"/>
                  </a:cubicBezTo>
                  <a:cubicBezTo>
                    <a:pt x="8652" y="11747"/>
                    <a:pt x="15114" y="9114"/>
                    <a:pt x="16131" y="8646"/>
                  </a:cubicBezTo>
                  <a:cubicBezTo>
                    <a:pt x="19283" y="7191"/>
                    <a:pt x="22434" y="6014"/>
                    <a:pt x="25541" y="4579"/>
                  </a:cubicBezTo>
                  <a:cubicBezTo>
                    <a:pt x="26160" y="4292"/>
                    <a:pt x="26752" y="3938"/>
                    <a:pt x="27369" y="3626"/>
                  </a:cubicBezTo>
                  <a:cubicBezTo>
                    <a:pt x="27663" y="3413"/>
                    <a:pt x="28060" y="3258"/>
                    <a:pt x="28377" y="2999"/>
                  </a:cubicBezTo>
                  <a:cubicBezTo>
                    <a:pt x="28589" y="2826"/>
                    <a:pt x="28776" y="2632"/>
                    <a:pt x="28898" y="2402"/>
                  </a:cubicBezTo>
                  <a:cubicBezTo>
                    <a:pt x="28973" y="2261"/>
                    <a:pt x="29022" y="2107"/>
                    <a:pt x="29039" y="1947"/>
                  </a:cubicBezTo>
                  <a:cubicBezTo>
                    <a:pt x="27965" y="504"/>
                    <a:pt x="26238" y="0"/>
                    <a:pt x="244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p:nvPr/>
          </p:nvSpPr>
          <p:spPr>
            <a:xfrm>
              <a:off x="2581050" y="4919950"/>
              <a:ext cx="8375" cy="5875"/>
            </a:xfrm>
            <a:custGeom>
              <a:rect b="b" l="l" r="r" t="t"/>
              <a:pathLst>
                <a:path extrusionOk="0" h="235" w="335">
                  <a:moveTo>
                    <a:pt x="168" y="1"/>
                  </a:moveTo>
                  <a:cubicBezTo>
                    <a:pt x="152" y="1"/>
                    <a:pt x="136" y="4"/>
                    <a:pt x="118" y="12"/>
                  </a:cubicBezTo>
                  <a:cubicBezTo>
                    <a:pt x="0" y="67"/>
                    <a:pt x="59" y="235"/>
                    <a:pt x="166" y="235"/>
                  </a:cubicBezTo>
                  <a:cubicBezTo>
                    <a:pt x="182" y="235"/>
                    <a:pt x="198" y="231"/>
                    <a:pt x="216" y="223"/>
                  </a:cubicBezTo>
                  <a:cubicBezTo>
                    <a:pt x="335" y="168"/>
                    <a:pt x="276" y="1"/>
                    <a:pt x="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2"/>
            <p:cNvSpPr/>
            <p:nvPr/>
          </p:nvSpPr>
          <p:spPr>
            <a:xfrm>
              <a:off x="2347425" y="4884375"/>
              <a:ext cx="235225" cy="129700"/>
            </a:xfrm>
            <a:custGeom>
              <a:rect b="b" l="l" r="r" t="t"/>
              <a:pathLst>
                <a:path extrusionOk="0" h="5188" w="9409">
                  <a:moveTo>
                    <a:pt x="4614" y="1"/>
                  </a:moveTo>
                  <a:cubicBezTo>
                    <a:pt x="4584" y="1"/>
                    <a:pt x="4553" y="1"/>
                    <a:pt x="4521" y="3"/>
                  </a:cubicBezTo>
                  <a:cubicBezTo>
                    <a:pt x="3984" y="24"/>
                    <a:pt x="3472" y="231"/>
                    <a:pt x="2974" y="434"/>
                  </a:cubicBezTo>
                  <a:lnTo>
                    <a:pt x="333" y="1517"/>
                  </a:lnTo>
                  <a:cubicBezTo>
                    <a:pt x="217" y="1565"/>
                    <a:pt x="87" y="1627"/>
                    <a:pt x="51" y="1748"/>
                  </a:cubicBezTo>
                  <a:cubicBezTo>
                    <a:pt x="0" y="1923"/>
                    <a:pt x="177" y="2074"/>
                    <a:pt x="332" y="2171"/>
                  </a:cubicBezTo>
                  <a:lnTo>
                    <a:pt x="5153" y="5187"/>
                  </a:lnTo>
                  <a:lnTo>
                    <a:pt x="9409" y="1517"/>
                  </a:lnTo>
                  <a:lnTo>
                    <a:pt x="6236" y="380"/>
                  </a:lnTo>
                  <a:cubicBezTo>
                    <a:pt x="5711" y="191"/>
                    <a:pt x="5170" y="1"/>
                    <a:pt x="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p:nvPr/>
          </p:nvSpPr>
          <p:spPr>
            <a:xfrm>
              <a:off x="2484350" y="4998700"/>
              <a:ext cx="70100" cy="35600"/>
            </a:xfrm>
            <a:custGeom>
              <a:rect b="b" l="l" r="r" t="t"/>
              <a:pathLst>
                <a:path extrusionOk="0" h="1424" w="2804">
                  <a:moveTo>
                    <a:pt x="2585" y="0"/>
                  </a:moveTo>
                  <a:cubicBezTo>
                    <a:pt x="2574" y="0"/>
                    <a:pt x="2562" y="2"/>
                    <a:pt x="2549" y="6"/>
                  </a:cubicBezTo>
                  <a:cubicBezTo>
                    <a:pt x="1764" y="225"/>
                    <a:pt x="907" y="622"/>
                    <a:pt x="205" y="1035"/>
                  </a:cubicBezTo>
                  <a:cubicBezTo>
                    <a:pt x="1" y="1154"/>
                    <a:pt x="95" y="1424"/>
                    <a:pt x="294" y="1424"/>
                  </a:cubicBezTo>
                  <a:cubicBezTo>
                    <a:pt x="320" y="1424"/>
                    <a:pt x="348" y="1419"/>
                    <a:pt x="378" y="1409"/>
                  </a:cubicBezTo>
                  <a:cubicBezTo>
                    <a:pt x="1147" y="1143"/>
                    <a:pt x="2005" y="750"/>
                    <a:pt x="2683" y="294"/>
                  </a:cubicBezTo>
                  <a:lnTo>
                    <a:pt x="2682" y="294"/>
                  </a:lnTo>
                  <a:cubicBezTo>
                    <a:pt x="2804" y="212"/>
                    <a:pt x="2720" y="0"/>
                    <a:pt x="258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p:nvPr/>
          </p:nvSpPr>
          <p:spPr>
            <a:xfrm>
              <a:off x="2445150" y="5007925"/>
              <a:ext cx="106725" cy="94025"/>
            </a:xfrm>
            <a:custGeom>
              <a:rect b="b" l="l" r="r" t="t"/>
              <a:pathLst>
                <a:path extrusionOk="0" h="3761" w="4269">
                  <a:moveTo>
                    <a:pt x="4268" y="0"/>
                  </a:moveTo>
                  <a:lnTo>
                    <a:pt x="1579" y="1097"/>
                  </a:lnTo>
                  <a:cubicBezTo>
                    <a:pt x="1257" y="1540"/>
                    <a:pt x="942" y="1993"/>
                    <a:pt x="634" y="2453"/>
                  </a:cubicBezTo>
                  <a:cubicBezTo>
                    <a:pt x="435" y="2752"/>
                    <a:pt x="0" y="3760"/>
                    <a:pt x="363" y="3760"/>
                  </a:cubicBezTo>
                  <a:cubicBezTo>
                    <a:pt x="402" y="3760"/>
                    <a:pt x="450" y="3749"/>
                    <a:pt x="508" y="3724"/>
                  </a:cubicBezTo>
                  <a:cubicBezTo>
                    <a:pt x="1110" y="3464"/>
                    <a:pt x="3329" y="1642"/>
                    <a:pt x="42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2"/>
            <p:cNvSpPr/>
            <p:nvPr/>
          </p:nvSpPr>
          <p:spPr>
            <a:xfrm>
              <a:off x="2677800" y="4839525"/>
              <a:ext cx="224100" cy="96900"/>
            </a:xfrm>
            <a:custGeom>
              <a:rect b="b" l="l" r="r" t="t"/>
              <a:pathLst>
                <a:path extrusionOk="0" h="3876" w="8964">
                  <a:moveTo>
                    <a:pt x="8837" y="1"/>
                  </a:moveTo>
                  <a:cubicBezTo>
                    <a:pt x="8832" y="1"/>
                    <a:pt x="8827" y="1"/>
                    <a:pt x="8821" y="2"/>
                  </a:cubicBezTo>
                  <a:cubicBezTo>
                    <a:pt x="5826" y="577"/>
                    <a:pt x="2719" y="1868"/>
                    <a:pt x="162" y="3531"/>
                  </a:cubicBezTo>
                  <a:cubicBezTo>
                    <a:pt x="1" y="3635"/>
                    <a:pt x="130" y="3875"/>
                    <a:pt x="291" y="3875"/>
                  </a:cubicBezTo>
                  <a:cubicBezTo>
                    <a:pt x="316" y="3875"/>
                    <a:pt x="342" y="3869"/>
                    <a:pt x="368" y="3856"/>
                  </a:cubicBezTo>
                  <a:cubicBezTo>
                    <a:pt x="1749" y="3142"/>
                    <a:pt x="3092" y="2391"/>
                    <a:pt x="4527" y="1785"/>
                  </a:cubicBezTo>
                  <a:cubicBezTo>
                    <a:pt x="5950" y="1184"/>
                    <a:pt x="7420" y="694"/>
                    <a:pt x="8873" y="170"/>
                  </a:cubicBezTo>
                  <a:cubicBezTo>
                    <a:pt x="8964" y="137"/>
                    <a:pt x="8923" y="1"/>
                    <a:pt x="88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2"/>
            <p:cNvSpPr/>
            <p:nvPr/>
          </p:nvSpPr>
          <p:spPr>
            <a:xfrm>
              <a:off x="2581100" y="4841850"/>
              <a:ext cx="321450" cy="299150"/>
            </a:xfrm>
            <a:custGeom>
              <a:rect b="b" l="l" r="r" t="t"/>
              <a:pathLst>
                <a:path extrusionOk="0" h="11966" w="12858">
                  <a:moveTo>
                    <a:pt x="12858" y="0"/>
                  </a:moveTo>
                  <a:lnTo>
                    <a:pt x="4272" y="3716"/>
                  </a:lnTo>
                  <a:cubicBezTo>
                    <a:pt x="3910" y="4138"/>
                    <a:pt x="3637" y="4629"/>
                    <a:pt x="3366" y="5115"/>
                  </a:cubicBezTo>
                  <a:lnTo>
                    <a:pt x="181" y="10841"/>
                  </a:lnTo>
                  <a:cubicBezTo>
                    <a:pt x="92" y="11000"/>
                    <a:pt x="1" y="11171"/>
                    <a:pt x="9" y="11353"/>
                  </a:cubicBezTo>
                  <a:cubicBezTo>
                    <a:pt x="22" y="11617"/>
                    <a:pt x="60" y="11850"/>
                    <a:pt x="1285" y="11958"/>
                  </a:cubicBezTo>
                  <a:cubicBezTo>
                    <a:pt x="1344" y="11963"/>
                    <a:pt x="1402" y="11966"/>
                    <a:pt x="1458" y="11966"/>
                  </a:cubicBezTo>
                  <a:cubicBezTo>
                    <a:pt x="2245" y="11966"/>
                    <a:pt x="2656" y="11469"/>
                    <a:pt x="2656" y="11469"/>
                  </a:cubicBezTo>
                  <a:cubicBezTo>
                    <a:pt x="6296" y="7500"/>
                    <a:pt x="9697" y="3676"/>
                    <a:pt x="128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2"/>
            <p:cNvSpPr/>
            <p:nvPr/>
          </p:nvSpPr>
          <p:spPr>
            <a:xfrm>
              <a:off x="2977000" y="4719650"/>
              <a:ext cx="146525" cy="80275"/>
            </a:xfrm>
            <a:custGeom>
              <a:rect b="b" l="l" r="r" t="t"/>
              <a:pathLst>
                <a:path extrusionOk="0" h="3211" w="5861">
                  <a:moveTo>
                    <a:pt x="3897" y="0"/>
                  </a:moveTo>
                  <a:lnTo>
                    <a:pt x="243" y="1686"/>
                  </a:lnTo>
                  <a:cubicBezTo>
                    <a:pt x="243" y="1686"/>
                    <a:pt x="26" y="1766"/>
                    <a:pt x="13" y="1870"/>
                  </a:cubicBezTo>
                  <a:cubicBezTo>
                    <a:pt x="1" y="1973"/>
                    <a:pt x="188" y="2675"/>
                    <a:pt x="275" y="3077"/>
                  </a:cubicBezTo>
                  <a:cubicBezTo>
                    <a:pt x="287" y="3127"/>
                    <a:pt x="302" y="3182"/>
                    <a:pt x="348" y="3203"/>
                  </a:cubicBezTo>
                  <a:cubicBezTo>
                    <a:pt x="360" y="3209"/>
                    <a:pt x="373" y="3211"/>
                    <a:pt x="387" y="3211"/>
                  </a:cubicBezTo>
                  <a:cubicBezTo>
                    <a:pt x="414" y="3211"/>
                    <a:pt x="442" y="3202"/>
                    <a:pt x="468" y="3193"/>
                  </a:cubicBezTo>
                  <a:cubicBezTo>
                    <a:pt x="2314" y="2533"/>
                    <a:pt x="4114" y="1757"/>
                    <a:pt x="5860" y="868"/>
                  </a:cubicBezTo>
                  <a:lnTo>
                    <a:pt x="4063" y="2"/>
                  </a:lnTo>
                  <a:lnTo>
                    <a:pt x="389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2"/>
            <p:cNvSpPr/>
            <p:nvPr/>
          </p:nvSpPr>
          <p:spPr>
            <a:xfrm>
              <a:off x="2883950" y="4785200"/>
              <a:ext cx="42725" cy="31300"/>
            </a:xfrm>
            <a:custGeom>
              <a:rect b="b" l="l" r="r" t="t"/>
              <a:pathLst>
                <a:path extrusionOk="0" h="1252" w="1709">
                  <a:moveTo>
                    <a:pt x="1163" y="0"/>
                  </a:moveTo>
                  <a:cubicBezTo>
                    <a:pt x="1162" y="0"/>
                    <a:pt x="1160" y="0"/>
                    <a:pt x="1159" y="0"/>
                  </a:cubicBezTo>
                  <a:cubicBezTo>
                    <a:pt x="1048" y="0"/>
                    <a:pt x="941" y="38"/>
                    <a:pt x="836" y="77"/>
                  </a:cubicBezTo>
                  <a:cubicBezTo>
                    <a:pt x="610" y="160"/>
                    <a:pt x="375" y="254"/>
                    <a:pt x="216" y="435"/>
                  </a:cubicBezTo>
                  <a:cubicBezTo>
                    <a:pt x="57" y="617"/>
                    <a:pt x="1" y="912"/>
                    <a:pt x="155" y="1098"/>
                  </a:cubicBezTo>
                  <a:cubicBezTo>
                    <a:pt x="248" y="1210"/>
                    <a:pt x="377" y="1252"/>
                    <a:pt x="519" y="1252"/>
                  </a:cubicBezTo>
                  <a:cubicBezTo>
                    <a:pt x="709" y="1252"/>
                    <a:pt x="922" y="1177"/>
                    <a:pt x="1098" y="1095"/>
                  </a:cubicBezTo>
                  <a:lnTo>
                    <a:pt x="1098" y="1095"/>
                  </a:lnTo>
                  <a:lnTo>
                    <a:pt x="912" y="1195"/>
                  </a:lnTo>
                  <a:cubicBezTo>
                    <a:pt x="1237" y="1102"/>
                    <a:pt x="1597" y="923"/>
                    <a:pt x="1657" y="589"/>
                  </a:cubicBezTo>
                  <a:cubicBezTo>
                    <a:pt x="1709" y="303"/>
                    <a:pt x="1455" y="0"/>
                    <a:pt x="1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2"/>
            <p:cNvSpPr/>
            <p:nvPr/>
          </p:nvSpPr>
          <p:spPr>
            <a:xfrm>
              <a:off x="2821750" y="4813875"/>
              <a:ext cx="42700" cy="31325"/>
            </a:xfrm>
            <a:custGeom>
              <a:rect b="b" l="l" r="r" t="t"/>
              <a:pathLst>
                <a:path extrusionOk="0" h="1253" w="1708">
                  <a:moveTo>
                    <a:pt x="1163" y="0"/>
                  </a:moveTo>
                  <a:cubicBezTo>
                    <a:pt x="1162" y="0"/>
                    <a:pt x="1161" y="0"/>
                    <a:pt x="1160" y="0"/>
                  </a:cubicBezTo>
                  <a:cubicBezTo>
                    <a:pt x="1049" y="0"/>
                    <a:pt x="941" y="39"/>
                    <a:pt x="837" y="77"/>
                  </a:cubicBezTo>
                  <a:cubicBezTo>
                    <a:pt x="610" y="159"/>
                    <a:pt x="376" y="254"/>
                    <a:pt x="217" y="435"/>
                  </a:cubicBezTo>
                  <a:cubicBezTo>
                    <a:pt x="57" y="617"/>
                    <a:pt x="1" y="912"/>
                    <a:pt x="155" y="1098"/>
                  </a:cubicBezTo>
                  <a:cubicBezTo>
                    <a:pt x="247" y="1210"/>
                    <a:pt x="377" y="1252"/>
                    <a:pt x="519" y="1252"/>
                  </a:cubicBezTo>
                  <a:cubicBezTo>
                    <a:pt x="709" y="1252"/>
                    <a:pt x="923" y="1177"/>
                    <a:pt x="1099" y="1095"/>
                  </a:cubicBezTo>
                  <a:lnTo>
                    <a:pt x="1099" y="1095"/>
                  </a:lnTo>
                  <a:lnTo>
                    <a:pt x="911" y="1196"/>
                  </a:lnTo>
                  <a:cubicBezTo>
                    <a:pt x="1236" y="1102"/>
                    <a:pt x="1597" y="922"/>
                    <a:pt x="1657" y="590"/>
                  </a:cubicBezTo>
                  <a:cubicBezTo>
                    <a:pt x="1708" y="303"/>
                    <a:pt x="1455" y="0"/>
                    <a:pt x="1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2"/>
            <p:cNvSpPr/>
            <p:nvPr/>
          </p:nvSpPr>
          <p:spPr>
            <a:xfrm>
              <a:off x="2760150" y="4842300"/>
              <a:ext cx="42725" cy="31300"/>
            </a:xfrm>
            <a:custGeom>
              <a:rect b="b" l="l" r="r" t="t"/>
              <a:pathLst>
                <a:path extrusionOk="0" h="1252" w="1709">
                  <a:moveTo>
                    <a:pt x="1162" y="0"/>
                  </a:moveTo>
                  <a:cubicBezTo>
                    <a:pt x="1161" y="0"/>
                    <a:pt x="1160" y="0"/>
                    <a:pt x="1159" y="0"/>
                  </a:cubicBezTo>
                  <a:cubicBezTo>
                    <a:pt x="1048" y="0"/>
                    <a:pt x="941" y="39"/>
                    <a:pt x="836" y="77"/>
                  </a:cubicBezTo>
                  <a:cubicBezTo>
                    <a:pt x="610" y="160"/>
                    <a:pt x="375" y="254"/>
                    <a:pt x="215" y="435"/>
                  </a:cubicBezTo>
                  <a:cubicBezTo>
                    <a:pt x="57" y="617"/>
                    <a:pt x="1" y="912"/>
                    <a:pt x="155" y="1098"/>
                  </a:cubicBezTo>
                  <a:cubicBezTo>
                    <a:pt x="248" y="1210"/>
                    <a:pt x="377" y="1252"/>
                    <a:pt x="520" y="1252"/>
                  </a:cubicBezTo>
                  <a:cubicBezTo>
                    <a:pt x="710" y="1252"/>
                    <a:pt x="922" y="1177"/>
                    <a:pt x="1098" y="1095"/>
                  </a:cubicBezTo>
                  <a:lnTo>
                    <a:pt x="1098" y="1095"/>
                  </a:lnTo>
                  <a:lnTo>
                    <a:pt x="911" y="1195"/>
                  </a:lnTo>
                  <a:cubicBezTo>
                    <a:pt x="1236" y="1102"/>
                    <a:pt x="1597" y="923"/>
                    <a:pt x="1657" y="590"/>
                  </a:cubicBezTo>
                  <a:cubicBezTo>
                    <a:pt x="1709" y="303"/>
                    <a:pt x="1454" y="0"/>
                    <a:pt x="11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2"/>
            <p:cNvSpPr/>
            <p:nvPr/>
          </p:nvSpPr>
          <p:spPr>
            <a:xfrm>
              <a:off x="2700200" y="4869925"/>
              <a:ext cx="42725" cy="31350"/>
            </a:xfrm>
            <a:custGeom>
              <a:rect b="b" l="l" r="r" t="t"/>
              <a:pathLst>
                <a:path extrusionOk="0" h="1254" w="1709">
                  <a:moveTo>
                    <a:pt x="1163" y="1"/>
                  </a:moveTo>
                  <a:cubicBezTo>
                    <a:pt x="1162" y="1"/>
                    <a:pt x="1161" y="1"/>
                    <a:pt x="1160" y="1"/>
                  </a:cubicBezTo>
                  <a:cubicBezTo>
                    <a:pt x="1049" y="1"/>
                    <a:pt x="941" y="40"/>
                    <a:pt x="837" y="77"/>
                  </a:cubicBezTo>
                  <a:cubicBezTo>
                    <a:pt x="609" y="160"/>
                    <a:pt x="376" y="255"/>
                    <a:pt x="216" y="436"/>
                  </a:cubicBezTo>
                  <a:cubicBezTo>
                    <a:pt x="57" y="617"/>
                    <a:pt x="1" y="913"/>
                    <a:pt x="155" y="1099"/>
                  </a:cubicBezTo>
                  <a:cubicBezTo>
                    <a:pt x="247" y="1211"/>
                    <a:pt x="377" y="1253"/>
                    <a:pt x="519" y="1253"/>
                  </a:cubicBezTo>
                  <a:cubicBezTo>
                    <a:pt x="709" y="1253"/>
                    <a:pt x="922" y="1178"/>
                    <a:pt x="1099" y="1096"/>
                  </a:cubicBezTo>
                  <a:lnTo>
                    <a:pt x="1099" y="1096"/>
                  </a:lnTo>
                  <a:lnTo>
                    <a:pt x="911" y="1197"/>
                  </a:lnTo>
                  <a:cubicBezTo>
                    <a:pt x="1236" y="1103"/>
                    <a:pt x="1597" y="923"/>
                    <a:pt x="1657" y="591"/>
                  </a:cubicBezTo>
                  <a:cubicBezTo>
                    <a:pt x="1709" y="304"/>
                    <a:pt x="1455" y="1"/>
                    <a:pt x="11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2"/>
            <p:cNvSpPr/>
            <p:nvPr/>
          </p:nvSpPr>
          <p:spPr>
            <a:xfrm>
              <a:off x="2638025" y="4898625"/>
              <a:ext cx="42700" cy="31300"/>
            </a:xfrm>
            <a:custGeom>
              <a:rect b="b" l="l" r="r" t="t"/>
              <a:pathLst>
                <a:path extrusionOk="0" h="1252" w="1708">
                  <a:moveTo>
                    <a:pt x="1163" y="1"/>
                  </a:moveTo>
                  <a:cubicBezTo>
                    <a:pt x="1162" y="1"/>
                    <a:pt x="1160" y="1"/>
                    <a:pt x="1159" y="1"/>
                  </a:cubicBezTo>
                  <a:cubicBezTo>
                    <a:pt x="1047" y="1"/>
                    <a:pt x="941" y="38"/>
                    <a:pt x="836" y="77"/>
                  </a:cubicBezTo>
                  <a:cubicBezTo>
                    <a:pt x="609" y="160"/>
                    <a:pt x="375" y="254"/>
                    <a:pt x="215" y="436"/>
                  </a:cubicBezTo>
                  <a:cubicBezTo>
                    <a:pt x="56" y="617"/>
                    <a:pt x="0" y="912"/>
                    <a:pt x="154" y="1098"/>
                  </a:cubicBezTo>
                  <a:cubicBezTo>
                    <a:pt x="247" y="1210"/>
                    <a:pt x="377" y="1252"/>
                    <a:pt x="519" y="1252"/>
                  </a:cubicBezTo>
                  <a:cubicBezTo>
                    <a:pt x="709" y="1252"/>
                    <a:pt x="921" y="1177"/>
                    <a:pt x="1098" y="1095"/>
                  </a:cubicBezTo>
                  <a:lnTo>
                    <a:pt x="1098" y="1095"/>
                  </a:lnTo>
                  <a:lnTo>
                    <a:pt x="911" y="1195"/>
                  </a:lnTo>
                  <a:cubicBezTo>
                    <a:pt x="1235" y="1102"/>
                    <a:pt x="1597" y="923"/>
                    <a:pt x="1655" y="590"/>
                  </a:cubicBezTo>
                  <a:cubicBezTo>
                    <a:pt x="1707" y="303"/>
                    <a:pt x="1455" y="1"/>
                    <a:pt x="11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2"/>
            <p:cNvSpPr/>
            <p:nvPr/>
          </p:nvSpPr>
          <p:spPr>
            <a:xfrm>
              <a:off x="3047950" y="4722700"/>
              <a:ext cx="26575" cy="57600"/>
            </a:xfrm>
            <a:custGeom>
              <a:rect b="b" l="l" r="r" t="t"/>
              <a:pathLst>
                <a:path extrusionOk="0" fill="none" h="2304" w="1063">
                  <a:moveTo>
                    <a:pt x="1" y="1"/>
                  </a:moveTo>
                  <a:lnTo>
                    <a:pt x="1063" y="2303"/>
                  </a:lnTo>
                </a:path>
              </a:pathLst>
            </a:custGeom>
            <a:noFill/>
            <a:ln cap="flat" cmpd="sng" w="3275">
              <a:solidFill>
                <a:schemeClr val="accent1"/>
              </a:solidFill>
              <a:prstDash val="solid"/>
              <a:miter lim="10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2"/>
            <p:cNvSpPr/>
            <p:nvPr/>
          </p:nvSpPr>
          <p:spPr>
            <a:xfrm>
              <a:off x="3000025" y="4745825"/>
              <a:ext cx="26750" cy="58000"/>
            </a:xfrm>
            <a:custGeom>
              <a:rect b="b" l="l" r="r" t="t"/>
              <a:pathLst>
                <a:path extrusionOk="0" fill="none" h="2320" w="1070">
                  <a:moveTo>
                    <a:pt x="1" y="0"/>
                  </a:moveTo>
                  <a:lnTo>
                    <a:pt x="1070" y="2320"/>
                  </a:lnTo>
                </a:path>
              </a:pathLst>
            </a:custGeom>
            <a:noFill/>
            <a:ln cap="flat" cmpd="sng" w="3275">
              <a:solidFill>
                <a:schemeClr val="accent1"/>
              </a:solidFill>
              <a:prstDash val="solid"/>
              <a:miter lim="10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2"/>
            <p:cNvSpPr/>
            <p:nvPr/>
          </p:nvSpPr>
          <p:spPr>
            <a:xfrm>
              <a:off x="2603425" y="5117625"/>
              <a:ext cx="52475" cy="26900"/>
            </a:xfrm>
            <a:custGeom>
              <a:rect b="b" l="l" r="r" t="t"/>
              <a:pathLst>
                <a:path extrusionOk="0" fill="none" h="1076" w="2099">
                  <a:moveTo>
                    <a:pt x="2098" y="1"/>
                  </a:moveTo>
                  <a:cubicBezTo>
                    <a:pt x="1817" y="308"/>
                    <a:pt x="1651" y="489"/>
                    <a:pt x="1651" y="489"/>
                  </a:cubicBezTo>
                  <a:cubicBezTo>
                    <a:pt x="1651" y="489"/>
                    <a:pt x="821" y="1076"/>
                    <a:pt x="1" y="801"/>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2"/>
            <p:cNvSpPr/>
            <p:nvPr/>
          </p:nvSpPr>
          <p:spPr>
            <a:xfrm>
              <a:off x="2668075" y="4892950"/>
              <a:ext cx="177450" cy="211375"/>
            </a:xfrm>
            <a:custGeom>
              <a:rect b="b" l="l" r="r" t="t"/>
              <a:pathLst>
                <a:path extrusionOk="0" fill="none" h="8455" w="7098">
                  <a:moveTo>
                    <a:pt x="6566" y="0"/>
                  </a:moveTo>
                  <a:cubicBezTo>
                    <a:pt x="7097" y="396"/>
                    <a:pt x="6325" y="1316"/>
                    <a:pt x="5912" y="1874"/>
                  </a:cubicBezTo>
                  <a:cubicBezTo>
                    <a:pt x="5531" y="2391"/>
                    <a:pt x="1784" y="6502"/>
                    <a:pt x="1" y="8454"/>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p:nvPr/>
          </p:nvSpPr>
          <p:spPr>
            <a:xfrm>
              <a:off x="2723300" y="4884525"/>
              <a:ext cx="95475" cy="35825"/>
            </a:xfrm>
            <a:custGeom>
              <a:rect b="b" l="l" r="r" t="t"/>
              <a:pathLst>
                <a:path extrusionOk="0" fill="none" h="1433" w="3819">
                  <a:moveTo>
                    <a:pt x="1" y="1432"/>
                  </a:moveTo>
                  <a:cubicBezTo>
                    <a:pt x="1" y="1432"/>
                    <a:pt x="2399" y="1"/>
                    <a:pt x="3818" y="162"/>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2"/>
            <p:cNvSpPr/>
            <p:nvPr/>
          </p:nvSpPr>
          <p:spPr>
            <a:xfrm>
              <a:off x="2354125" y="4913750"/>
              <a:ext cx="29250" cy="11825"/>
            </a:xfrm>
            <a:custGeom>
              <a:rect b="b" l="l" r="r" t="t"/>
              <a:pathLst>
                <a:path extrusionOk="0" fill="none" h="473" w="1170">
                  <a:moveTo>
                    <a:pt x="1170" y="0"/>
                  </a:moveTo>
                  <a:lnTo>
                    <a:pt x="917" y="103"/>
                  </a:lnTo>
                  <a:cubicBezTo>
                    <a:pt x="393" y="314"/>
                    <a:pt x="0" y="472"/>
                    <a:pt x="0" y="472"/>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2"/>
            <p:cNvSpPr/>
            <p:nvPr/>
          </p:nvSpPr>
          <p:spPr>
            <a:xfrm>
              <a:off x="2389625" y="4884600"/>
              <a:ext cx="181850" cy="38300"/>
            </a:xfrm>
            <a:custGeom>
              <a:rect b="b" l="l" r="r" t="t"/>
              <a:pathLst>
                <a:path extrusionOk="0" fill="none" h="1532" w="7274">
                  <a:moveTo>
                    <a:pt x="7273" y="1514"/>
                  </a:moveTo>
                  <a:cubicBezTo>
                    <a:pt x="7118" y="1531"/>
                    <a:pt x="4106" y="421"/>
                    <a:pt x="3713" y="275"/>
                  </a:cubicBezTo>
                  <a:cubicBezTo>
                    <a:pt x="3320" y="131"/>
                    <a:pt x="2512" y="1"/>
                    <a:pt x="1996" y="239"/>
                  </a:cubicBezTo>
                  <a:cubicBezTo>
                    <a:pt x="1728" y="362"/>
                    <a:pt x="816" y="736"/>
                    <a:pt x="0" y="1066"/>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2986600" y="4713425"/>
              <a:ext cx="160275" cy="143600"/>
            </a:xfrm>
            <a:custGeom>
              <a:rect b="b" l="l" r="r" t="t"/>
              <a:pathLst>
                <a:path extrusionOk="0" fill="none" h="5744" w="6411">
                  <a:moveTo>
                    <a:pt x="1331" y="32"/>
                  </a:moveTo>
                  <a:cubicBezTo>
                    <a:pt x="1930" y="1"/>
                    <a:pt x="2566" y="10"/>
                    <a:pt x="3109" y="111"/>
                  </a:cubicBezTo>
                  <a:cubicBezTo>
                    <a:pt x="4623" y="390"/>
                    <a:pt x="6410" y="1523"/>
                    <a:pt x="6151" y="2376"/>
                  </a:cubicBezTo>
                  <a:cubicBezTo>
                    <a:pt x="5892" y="3229"/>
                    <a:pt x="1039" y="5345"/>
                    <a:pt x="0" y="5743"/>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p:cNvSpPr/>
            <p:nvPr/>
          </p:nvSpPr>
          <p:spPr>
            <a:xfrm>
              <a:off x="2967675" y="4715650"/>
              <a:ext cx="33900" cy="5375"/>
            </a:xfrm>
            <a:custGeom>
              <a:rect b="b" l="l" r="r" t="t"/>
              <a:pathLst>
                <a:path extrusionOk="0" fill="none" h="215" w="1356">
                  <a:moveTo>
                    <a:pt x="0" y="215"/>
                  </a:moveTo>
                  <a:cubicBezTo>
                    <a:pt x="50" y="192"/>
                    <a:pt x="615" y="78"/>
                    <a:pt x="1356" y="1"/>
                  </a:cubicBezTo>
                </a:path>
              </a:pathLst>
            </a:custGeom>
            <a:noFill/>
            <a:ln cap="rnd" cmpd="sng" w="225">
              <a:solidFill>
                <a:srgbClr val="7443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p:nvPr/>
          </p:nvSpPr>
          <p:spPr>
            <a:xfrm>
              <a:off x="2470375" y="5030925"/>
              <a:ext cx="57350" cy="59075"/>
            </a:xfrm>
            <a:custGeom>
              <a:rect b="b" l="l" r="r" t="t"/>
              <a:pathLst>
                <a:path extrusionOk="0" fill="none" h="2363" w="2294">
                  <a:moveTo>
                    <a:pt x="2294" y="0"/>
                  </a:moveTo>
                  <a:lnTo>
                    <a:pt x="1" y="2363"/>
                  </a:ln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p:nvPr/>
          </p:nvSpPr>
          <p:spPr>
            <a:xfrm>
              <a:off x="1993450" y="5265575"/>
              <a:ext cx="3575" cy="5275"/>
            </a:xfrm>
            <a:custGeom>
              <a:rect b="b" l="l" r="r" t="t"/>
              <a:pathLst>
                <a:path extrusionOk="0" h="211" w="143">
                  <a:moveTo>
                    <a:pt x="0" y="1"/>
                  </a:moveTo>
                  <a:cubicBezTo>
                    <a:pt x="51" y="0"/>
                    <a:pt x="98" y="26"/>
                    <a:pt x="122" y="71"/>
                  </a:cubicBezTo>
                  <a:cubicBezTo>
                    <a:pt x="143" y="115"/>
                    <a:pt x="143" y="166"/>
                    <a:pt x="123" y="211"/>
                  </a:cubicBezTo>
                  <a:cubicBezTo>
                    <a:pt x="143" y="166"/>
                    <a:pt x="143" y="115"/>
                    <a:pt x="122" y="71"/>
                  </a:cubicBezTo>
                  <a:cubicBezTo>
                    <a:pt x="98" y="26"/>
                    <a:pt x="51" y="0"/>
                    <a:pt x="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2038" name="Shape 2038"/>
        <p:cNvGrpSpPr/>
        <p:nvPr/>
      </p:nvGrpSpPr>
      <p:grpSpPr>
        <a:xfrm>
          <a:off x="0" y="0"/>
          <a:ext cx="0" cy="0"/>
          <a:chOff x="0" y="0"/>
          <a:chExt cx="0" cy="0"/>
        </a:xfrm>
      </p:grpSpPr>
      <p:sp>
        <p:nvSpPr>
          <p:cNvPr id="2039" name="Google Shape;2039;p224"/>
          <p:cNvSpPr txBox="1"/>
          <p:nvPr>
            <p:ph type="title"/>
          </p:nvPr>
        </p:nvSpPr>
        <p:spPr>
          <a:xfrm>
            <a:off x="508135" y="457200"/>
            <a:ext cx="6449100" cy="25527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40" name="Google Shape;2040;p224"/>
          <p:cNvSpPr txBox="1"/>
          <p:nvPr>
            <p:ph idx="1" type="body"/>
          </p:nvPr>
        </p:nvSpPr>
        <p:spPr>
          <a:xfrm>
            <a:off x="508135"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2041" name="Google Shape;2041;p224"/>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42" name="Google Shape;2042;p224"/>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43" name="Google Shape;2043;p224"/>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2044" name="Shape 2044"/>
        <p:cNvGrpSpPr/>
        <p:nvPr/>
      </p:nvGrpSpPr>
      <p:grpSpPr>
        <a:xfrm>
          <a:off x="0" y="0"/>
          <a:ext cx="0" cy="0"/>
          <a:chOff x="0" y="0"/>
          <a:chExt cx="0" cy="0"/>
        </a:xfrm>
      </p:grpSpPr>
      <p:sp>
        <p:nvSpPr>
          <p:cNvPr id="2045" name="Google Shape;2045;p225"/>
          <p:cNvSpPr txBox="1"/>
          <p:nvPr/>
        </p:nvSpPr>
        <p:spPr>
          <a:xfrm>
            <a:off x="406004" y="592931"/>
            <a:ext cx="458400" cy="43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2046" name="Google Shape;2046;p225"/>
          <p:cNvSpPr txBox="1"/>
          <p:nvPr/>
        </p:nvSpPr>
        <p:spPr>
          <a:xfrm>
            <a:off x="6671080" y="2164556"/>
            <a:ext cx="457200" cy="439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2047" name="Google Shape;2047;p225"/>
          <p:cNvSpPr txBox="1"/>
          <p:nvPr>
            <p:ph type="title"/>
          </p:nvPr>
        </p:nvSpPr>
        <p:spPr>
          <a:xfrm>
            <a:off x="698684" y="457200"/>
            <a:ext cx="60723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48" name="Google Shape;2048;p225"/>
          <p:cNvSpPr txBox="1"/>
          <p:nvPr>
            <p:ph idx="1" type="body"/>
          </p:nvPr>
        </p:nvSpPr>
        <p:spPr>
          <a:xfrm>
            <a:off x="508135" y="3352800"/>
            <a:ext cx="6449100" cy="1178400"/>
          </a:xfrm>
          <a:prstGeom prst="rect">
            <a:avLst/>
          </a:prstGeom>
          <a:noFill/>
          <a:ln>
            <a:noFill/>
          </a:ln>
        </p:spPr>
        <p:txBody>
          <a:bodyPr anchorCtr="0" anchor="ctr"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2049" name="Google Shape;2049;p225"/>
          <p:cNvSpPr txBox="1"/>
          <p:nvPr>
            <p:ph idx="2" type="body"/>
          </p:nvPr>
        </p:nvSpPr>
        <p:spPr>
          <a:xfrm>
            <a:off x="1024873" y="2724150"/>
            <a:ext cx="5419800" cy="285900"/>
          </a:xfrm>
          <a:prstGeom prst="rect">
            <a:avLst/>
          </a:prstGeom>
          <a:noFill/>
          <a:ln>
            <a:noFill/>
          </a:ln>
        </p:spPr>
        <p:txBody>
          <a:bodyPr anchorCtr="0" anchor="ctr" bIns="34275" lIns="68575" spcFirstLastPara="1" rIns="68575"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50" name="Google Shape;2050;p225"/>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1" name="Google Shape;2051;p225"/>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2" name="Google Shape;2052;p225"/>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2053" name="Shape 2053"/>
        <p:cNvGrpSpPr/>
        <p:nvPr/>
      </p:nvGrpSpPr>
      <p:grpSpPr>
        <a:xfrm>
          <a:off x="0" y="0"/>
          <a:ext cx="0" cy="0"/>
          <a:chOff x="0" y="0"/>
          <a:chExt cx="0" cy="0"/>
        </a:xfrm>
      </p:grpSpPr>
      <p:sp>
        <p:nvSpPr>
          <p:cNvPr id="2054" name="Google Shape;2054;p226"/>
          <p:cNvSpPr txBox="1"/>
          <p:nvPr>
            <p:ph type="title"/>
          </p:nvPr>
        </p:nvSpPr>
        <p:spPr>
          <a:xfrm>
            <a:off x="508135" y="1448991"/>
            <a:ext cx="6449100" cy="1946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5" name="Google Shape;2055;p226"/>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2056" name="Google Shape;2056;p226"/>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7" name="Google Shape;2057;p226"/>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8" name="Google Shape;2058;p226"/>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2059" name="Shape 2059"/>
        <p:cNvGrpSpPr/>
        <p:nvPr/>
      </p:nvGrpSpPr>
      <p:grpSpPr>
        <a:xfrm>
          <a:off x="0" y="0"/>
          <a:ext cx="0" cy="0"/>
          <a:chOff x="0" y="0"/>
          <a:chExt cx="0" cy="0"/>
        </a:xfrm>
      </p:grpSpPr>
      <p:sp>
        <p:nvSpPr>
          <p:cNvPr id="2060" name="Google Shape;2060;p227"/>
          <p:cNvSpPr txBox="1"/>
          <p:nvPr/>
        </p:nvSpPr>
        <p:spPr>
          <a:xfrm>
            <a:off x="406004" y="592931"/>
            <a:ext cx="458400" cy="4380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2061" name="Google Shape;2061;p227"/>
          <p:cNvSpPr txBox="1"/>
          <p:nvPr/>
        </p:nvSpPr>
        <p:spPr>
          <a:xfrm>
            <a:off x="6671080" y="2164556"/>
            <a:ext cx="457200" cy="4395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2062" name="Google Shape;2062;p227"/>
          <p:cNvSpPr txBox="1"/>
          <p:nvPr>
            <p:ph type="title"/>
          </p:nvPr>
        </p:nvSpPr>
        <p:spPr>
          <a:xfrm>
            <a:off x="698684" y="457200"/>
            <a:ext cx="60723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3" name="Google Shape;2063;p227"/>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2064" name="Google Shape;2064;p227"/>
          <p:cNvSpPr txBox="1"/>
          <p:nvPr>
            <p:ph idx="2" type="body"/>
          </p:nvPr>
        </p:nvSpPr>
        <p:spPr>
          <a:xfrm>
            <a:off x="508133"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65" name="Google Shape;2065;p227"/>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6" name="Google Shape;2066;p227"/>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7" name="Google Shape;2067;p227"/>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2068" name="Shape 2068"/>
        <p:cNvGrpSpPr/>
        <p:nvPr/>
      </p:nvGrpSpPr>
      <p:grpSpPr>
        <a:xfrm>
          <a:off x="0" y="0"/>
          <a:ext cx="0" cy="0"/>
          <a:chOff x="0" y="0"/>
          <a:chExt cx="0" cy="0"/>
        </a:xfrm>
      </p:grpSpPr>
      <p:sp>
        <p:nvSpPr>
          <p:cNvPr id="2069" name="Google Shape;2069;p228"/>
          <p:cNvSpPr txBox="1"/>
          <p:nvPr>
            <p:ph type="title"/>
          </p:nvPr>
        </p:nvSpPr>
        <p:spPr>
          <a:xfrm>
            <a:off x="514484" y="457200"/>
            <a:ext cx="6442800" cy="22668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0" name="Google Shape;2070;p228"/>
          <p:cNvSpPr txBox="1"/>
          <p:nvPr>
            <p:ph idx="1" type="body"/>
          </p:nvPr>
        </p:nvSpPr>
        <p:spPr>
          <a:xfrm>
            <a:off x="508135" y="3395586"/>
            <a:ext cx="6449100" cy="1135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2071" name="Google Shape;2071;p228"/>
          <p:cNvSpPr txBox="1"/>
          <p:nvPr>
            <p:ph idx="2" type="body"/>
          </p:nvPr>
        </p:nvSpPr>
        <p:spPr>
          <a:xfrm>
            <a:off x="508133" y="3009900"/>
            <a:ext cx="6449100" cy="3858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8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72" name="Google Shape;2072;p228"/>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3" name="Google Shape;2073;p228"/>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4" name="Google Shape;2074;p228"/>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2075" name="Shape 2075"/>
        <p:cNvGrpSpPr/>
        <p:nvPr/>
      </p:nvGrpSpPr>
      <p:grpSpPr>
        <a:xfrm>
          <a:off x="0" y="0"/>
          <a:ext cx="0" cy="0"/>
          <a:chOff x="0" y="0"/>
          <a:chExt cx="0" cy="0"/>
        </a:xfrm>
      </p:grpSpPr>
      <p:sp>
        <p:nvSpPr>
          <p:cNvPr id="2076" name="Google Shape;2076;p229"/>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7" name="Google Shape;2077;p229"/>
          <p:cNvSpPr txBox="1"/>
          <p:nvPr>
            <p:ph idx="1" type="body"/>
          </p:nvPr>
        </p:nvSpPr>
        <p:spPr>
          <a:xfrm rot="5400000">
            <a:off x="2276981" y="-148207"/>
            <a:ext cx="2911200" cy="6448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78" name="Google Shape;2078;p229"/>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9" name="Google Shape;2079;p229"/>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0" name="Google Shape;2080;p229"/>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2081" name="Shape 2081"/>
        <p:cNvGrpSpPr/>
        <p:nvPr/>
      </p:nvGrpSpPr>
      <p:grpSpPr>
        <a:xfrm>
          <a:off x="0" y="0"/>
          <a:ext cx="0" cy="0"/>
          <a:chOff x="0" y="0"/>
          <a:chExt cx="0" cy="0"/>
        </a:xfrm>
      </p:grpSpPr>
      <p:sp>
        <p:nvSpPr>
          <p:cNvPr id="2082" name="Google Shape;2082;p230"/>
          <p:cNvSpPr txBox="1"/>
          <p:nvPr>
            <p:ph type="title"/>
          </p:nvPr>
        </p:nvSpPr>
        <p:spPr>
          <a:xfrm rot="5400000">
            <a:off x="4497332" y="1937102"/>
            <a:ext cx="3938700" cy="978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3" name="Google Shape;2083;p230"/>
          <p:cNvSpPr txBox="1"/>
          <p:nvPr>
            <p:ph idx="1" type="body"/>
          </p:nvPr>
        </p:nvSpPr>
        <p:spPr>
          <a:xfrm rot="5400000">
            <a:off x="1187032" y="-221700"/>
            <a:ext cx="3938700" cy="52965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2084" name="Google Shape;2084;p230"/>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5" name="Google Shape;2085;p230"/>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6" name="Google Shape;2086;p230"/>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訂版面配置">
  <p:cSld name="自訂版面配置">
    <p:spTree>
      <p:nvGrpSpPr>
        <p:cNvPr id="2087" name="Shape 2087"/>
        <p:cNvGrpSpPr/>
        <p:nvPr/>
      </p:nvGrpSpPr>
      <p:grpSpPr>
        <a:xfrm>
          <a:off x="0" y="0"/>
          <a:ext cx="0" cy="0"/>
          <a:chOff x="0" y="0"/>
          <a:chExt cx="0" cy="0"/>
        </a:xfrm>
      </p:grpSpPr>
      <p:sp>
        <p:nvSpPr>
          <p:cNvPr id="2088" name="Google Shape;2088;p231"/>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9" name="Google Shape;2089;p231"/>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0" name="Google Shape;2090;p231"/>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1" name="Google Shape;2091;p231"/>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訂版面配置">
  <p:cSld name="1_自訂版面配置">
    <p:spTree>
      <p:nvGrpSpPr>
        <p:cNvPr id="2092" name="Shape 2092"/>
        <p:cNvGrpSpPr/>
        <p:nvPr/>
      </p:nvGrpSpPr>
      <p:grpSpPr>
        <a:xfrm>
          <a:off x="0" y="0"/>
          <a:ext cx="0" cy="0"/>
          <a:chOff x="0" y="0"/>
          <a:chExt cx="0" cy="0"/>
        </a:xfrm>
      </p:grpSpPr>
      <p:sp>
        <p:nvSpPr>
          <p:cNvPr id="2093" name="Google Shape;2093;p232"/>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4" name="Google Shape;2094;p232"/>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solidFill>
                  <a:srgbClr val="88888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5" name="Google Shape;2095;p232"/>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solidFill>
                  <a:srgbClr val="88888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6" name="Google Shape;2096;p232"/>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108" name="Shape 2108"/>
        <p:cNvGrpSpPr/>
        <p:nvPr/>
      </p:nvGrpSpPr>
      <p:grpSpPr>
        <a:xfrm>
          <a:off x="0" y="0"/>
          <a:ext cx="0" cy="0"/>
          <a:chOff x="0" y="0"/>
          <a:chExt cx="0" cy="0"/>
        </a:xfrm>
      </p:grpSpPr>
      <p:sp>
        <p:nvSpPr>
          <p:cNvPr id="2109" name="Google Shape;2109;p234"/>
          <p:cNvSpPr txBox="1"/>
          <p:nvPr>
            <p:ph type="title"/>
          </p:nvPr>
        </p:nvSpPr>
        <p:spPr>
          <a:xfrm>
            <a:off x="457200" y="114300"/>
            <a:ext cx="8305800" cy="4227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10" name="Google Shape;2110;p234"/>
          <p:cNvSpPr txBox="1"/>
          <p:nvPr>
            <p:ph idx="10" type="dt"/>
          </p:nvPr>
        </p:nvSpPr>
        <p:spPr>
          <a:xfrm>
            <a:off x="228600" y="4925615"/>
            <a:ext cx="2667000" cy="1725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1" name="Google Shape;2111;p234"/>
          <p:cNvSpPr txBox="1"/>
          <p:nvPr>
            <p:ph idx="11" type="ftr"/>
          </p:nvPr>
        </p:nvSpPr>
        <p:spPr>
          <a:xfrm>
            <a:off x="6019800" y="4933950"/>
            <a:ext cx="2895600" cy="1608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2" name="Google Shape;2112;p234"/>
          <p:cNvSpPr txBox="1"/>
          <p:nvPr>
            <p:ph idx="12" type="sldNum"/>
          </p:nvPr>
        </p:nvSpPr>
        <p:spPr>
          <a:xfrm>
            <a:off x="3276600" y="4929188"/>
            <a:ext cx="2133600" cy="1572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84" name="Shape 184"/>
        <p:cNvGrpSpPr/>
        <p:nvPr/>
      </p:nvGrpSpPr>
      <p:grpSpPr>
        <a:xfrm>
          <a:off x="0" y="0"/>
          <a:ext cx="0" cy="0"/>
          <a:chOff x="0" y="0"/>
          <a:chExt cx="0" cy="0"/>
        </a:xfrm>
      </p:grpSpPr>
      <p:pic>
        <p:nvPicPr>
          <p:cNvPr id="185" name="Google Shape;185;p23"/>
          <p:cNvPicPr preferRelativeResize="0"/>
          <p:nvPr/>
        </p:nvPicPr>
        <p:blipFill>
          <a:blip r:embed="rId2">
            <a:alphaModFix amt="73000"/>
          </a:blip>
          <a:stretch>
            <a:fillRect/>
          </a:stretch>
        </p:blipFill>
        <p:spPr>
          <a:xfrm>
            <a:off x="-158712" y="-35350"/>
            <a:ext cx="9461427" cy="5178849"/>
          </a:xfrm>
          <a:prstGeom prst="rect">
            <a:avLst/>
          </a:prstGeom>
          <a:noFill/>
          <a:ln>
            <a:noFill/>
          </a:ln>
        </p:spPr>
      </p:pic>
      <p:sp>
        <p:nvSpPr>
          <p:cNvPr id="186" name="Google Shape;186;p23"/>
          <p:cNvSpPr txBox="1"/>
          <p:nvPr>
            <p:ph type="title"/>
          </p:nvPr>
        </p:nvSpPr>
        <p:spPr>
          <a:xfrm>
            <a:off x="1874550" y="445025"/>
            <a:ext cx="53949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a:lvl1pPr>
            <a:lvl2pPr lvl="1" rtl="0">
              <a:spcBef>
                <a:spcPts val="0"/>
              </a:spcBef>
              <a:spcAft>
                <a:spcPts val="0"/>
              </a:spcAft>
              <a:buSzPts val="2800"/>
              <a:buNone/>
              <a:defRPr>
                <a:latin typeface="Oxygen"/>
                <a:ea typeface="Oxygen"/>
                <a:cs typeface="Oxygen"/>
                <a:sym typeface="Oxygen"/>
              </a:defRPr>
            </a:lvl2pPr>
            <a:lvl3pPr lvl="2" rtl="0">
              <a:spcBef>
                <a:spcPts val="0"/>
              </a:spcBef>
              <a:spcAft>
                <a:spcPts val="0"/>
              </a:spcAft>
              <a:buSzPts val="2800"/>
              <a:buNone/>
              <a:defRPr>
                <a:latin typeface="Oxygen"/>
                <a:ea typeface="Oxygen"/>
                <a:cs typeface="Oxygen"/>
                <a:sym typeface="Oxygen"/>
              </a:defRPr>
            </a:lvl3pPr>
            <a:lvl4pPr lvl="3" rtl="0">
              <a:spcBef>
                <a:spcPts val="0"/>
              </a:spcBef>
              <a:spcAft>
                <a:spcPts val="0"/>
              </a:spcAft>
              <a:buSzPts val="2800"/>
              <a:buNone/>
              <a:defRPr>
                <a:latin typeface="Oxygen"/>
                <a:ea typeface="Oxygen"/>
                <a:cs typeface="Oxygen"/>
                <a:sym typeface="Oxygen"/>
              </a:defRPr>
            </a:lvl4pPr>
            <a:lvl5pPr lvl="4" rtl="0">
              <a:spcBef>
                <a:spcPts val="0"/>
              </a:spcBef>
              <a:spcAft>
                <a:spcPts val="0"/>
              </a:spcAft>
              <a:buSzPts val="2800"/>
              <a:buNone/>
              <a:defRPr>
                <a:latin typeface="Oxygen"/>
                <a:ea typeface="Oxygen"/>
                <a:cs typeface="Oxygen"/>
                <a:sym typeface="Oxygen"/>
              </a:defRPr>
            </a:lvl5pPr>
            <a:lvl6pPr lvl="5" rtl="0">
              <a:spcBef>
                <a:spcPts val="0"/>
              </a:spcBef>
              <a:spcAft>
                <a:spcPts val="0"/>
              </a:spcAft>
              <a:buSzPts val="2800"/>
              <a:buNone/>
              <a:defRPr>
                <a:latin typeface="Oxygen"/>
                <a:ea typeface="Oxygen"/>
                <a:cs typeface="Oxygen"/>
                <a:sym typeface="Oxygen"/>
              </a:defRPr>
            </a:lvl6pPr>
            <a:lvl7pPr lvl="6" rtl="0">
              <a:spcBef>
                <a:spcPts val="0"/>
              </a:spcBef>
              <a:spcAft>
                <a:spcPts val="0"/>
              </a:spcAft>
              <a:buSzPts val="2800"/>
              <a:buNone/>
              <a:defRPr>
                <a:latin typeface="Oxygen"/>
                <a:ea typeface="Oxygen"/>
                <a:cs typeface="Oxygen"/>
                <a:sym typeface="Oxygen"/>
              </a:defRPr>
            </a:lvl7pPr>
            <a:lvl8pPr lvl="7" rtl="0">
              <a:spcBef>
                <a:spcPts val="0"/>
              </a:spcBef>
              <a:spcAft>
                <a:spcPts val="0"/>
              </a:spcAft>
              <a:buSzPts val="2800"/>
              <a:buNone/>
              <a:defRPr>
                <a:latin typeface="Oxygen"/>
                <a:ea typeface="Oxygen"/>
                <a:cs typeface="Oxygen"/>
                <a:sym typeface="Oxygen"/>
              </a:defRPr>
            </a:lvl8pPr>
            <a:lvl9pPr lvl="8" rtl="0">
              <a:spcBef>
                <a:spcPts val="0"/>
              </a:spcBef>
              <a:spcAft>
                <a:spcPts val="0"/>
              </a:spcAft>
              <a:buSzPts val="2800"/>
              <a:buNone/>
              <a:defRPr>
                <a:latin typeface="Oxygen"/>
                <a:ea typeface="Oxygen"/>
                <a:cs typeface="Oxygen"/>
                <a:sym typeface="Oxygen"/>
              </a:defRPr>
            </a:lvl9pPr>
          </a:lstStyle>
          <a:p/>
        </p:txBody>
      </p:sp>
      <p:sp>
        <p:nvSpPr>
          <p:cNvPr id="187" name="Google Shape;187;p23"/>
          <p:cNvSpPr txBox="1"/>
          <p:nvPr>
            <p:ph idx="1" type="subTitle"/>
          </p:nvPr>
        </p:nvSpPr>
        <p:spPr>
          <a:xfrm>
            <a:off x="1111900" y="2962825"/>
            <a:ext cx="1661700" cy="7950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300"/>
              <a:buNone/>
              <a:defRPr sz="14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88" name="Google Shape;188;p23"/>
          <p:cNvSpPr txBox="1"/>
          <p:nvPr>
            <p:ph idx="2" type="title"/>
          </p:nvPr>
        </p:nvSpPr>
        <p:spPr>
          <a:xfrm>
            <a:off x="1111900" y="2496312"/>
            <a:ext cx="1661700" cy="457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sz="22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9" name="Google Shape;189;p23"/>
          <p:cNvSpPr txBox="1"/>
          <p:nvPr>
            <p:ph idx="3" type="subTitle"/>
          </p:nvPr>
        </p:nvSpPr>
        <p:spPr>
          <a:xfrm>
            <a:off x="3738750" y="2965246"/>
            <a:ext cx="1664100" cy="7950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300"/>
              <a:buNone/>
              <a:defRPr sz="14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90" name="Google Shape;190;p23"/>
          <p:cNvSpPr txBox="1"/>
          <p:nvPr>
            <p:ph idx="4" type="title"/>
          </p:nvPr>
        </p:nvSpPr>
        <p:spPr>
          <a:xfrm>
            <a:off x="3738750" y="2499930"/>
            <a:ext cx="1664100" cy="457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sz="22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1" name="Google Shape;191;p23"/>
          <p:cNvSpPr txBox="1"/>
          <p:nvPr>
            <p:ph idx="5" type="subTitle"/>
          </p:nvPr>
        </p:nvSpPr>
        <p:spPr>
          <a:xfrm>
            <a:off x="6367999" y="2966683"/>
            <a:ext cx="1664100" cy="795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300"/>
              <a:buNone/>
              <a:defRPr sz="1400"/>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
        <p:nvSpPr>
          <p:cNvPr id="192" name="Google Shape;192;p23"/>
          <p:cNvSpPr txBox="1"/>
          <p:nvPr>
            <p:ph idx="6" type="title"/>
          </p:nvPr>
        </p:nvSpPr>
        <p:spPr>
          <a:xfrm>
            <a:off x="6367999" y="2501355"/>
            <a:ext cx="1664100" cy="457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sz="22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grpSp>
        <p:nvGrpSpPr>
          <p:cNvPr id="193" name="Google Shape;193;p23"/>
          <p:cNvGrpSpPr/>
          <p:nvPr/>
        </p:nvGrpSpPr>
        <p:grpSpPr>
          <a:xfrm rot="-227">
            <a:off x="283198" y="4269185"/>
            <a:ext cx="1045826" cy="592453"/>
            <a:chOff x="1251450" y="4964275"/>
            <a:chExt cx="689950" cy="390800"/>
          </a:xfrm>
        </p:grpSpPr>
        <p:sp>
          <p:nvSpPr>
            <p:cNvPr id="194" name="Google Shape;194;p23"/>
            <p:cNvSpPr/>
            <p:nvPr/>
          </p:nvSpPr>
          <p:spPr>
            <a:xfrm>
              <a:off x="1838100" y="5332500"/>
              <a:ext cx="18325" cy="11550"/>
            </a:xfrm>
            <a:custGeom>
              <a:rect b="b" l="l" r="r" t="t"/>
              <a:pathLst>
                <a:path extrusionOk="0" h="462" w="733">
                  <a:moveTo>
                    <a:pt x="610" y="1"/>
                  </a:moveTo>
                  <a:cubicBezTo>
                    <a:pt x="595" y="1"/>
                    <a:pt x="578" y="4"/>
                    <a:pt x="560" y="9"/>
                  </a:cubicBezTo>
                  <a:cubicBezTo>
                    <a:pt x="397" y="61"/>
                    <a:pt x="243" y="136"/>
                    <a:pt x="104" y="234"/>
                  </a:cubicBezTo>
                  <a:cubicBezTo>
                    <a:pt x="0" y="306"/>
                    <a:pt x="54" y="400"/>
                    <a:pt x="140" y="458"/>
                  </a:cubicBezTo>
                  <a:cubicBezTo>
                    <a:pt x="147" y="460"/>
                    <a:pt x="156" y="462"/>
                    <a:pt x="166" y="462"/>
                  </a:cubicBezTo>
                  <a:cubicBezTo>
                    <a:pt x="303" y="462"/>
                    <a:pt x="695" y="266"/>
                    <a:pt x="713" y="180"/>
                  </a:cubicBezTo>
                  <a:cubicBezTo>
                    <a:pt x="732" y="81"/>
                    <a:pt x="694" y="1"/>
                    <a:pt x="61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a:off x="1808325" y="5344675"/>
              <a:ext cx="18300" cy="9350"/>
            </a:xfrm>
            <a:custGeom>
              <a:rect b="b" l="l" r="r" t="t"/>
              <a:pathLst>
                <a:path extrusionOk="0" h="374" w="732">
                  <a:moveTo>
                    <a:pt x="575" y="0"/>
                  </a:moveTo>
                  <a:cubicBezTo>
                    <a:pt x="566" y="0"/>
                    <a:pt x="557" y="1"/>
                    <a:pt x="549" y="2"/>
                  </a:cubicBezTo>
                  <a:cubicBezTo>
                    <a:pt x="407" y="23"/>
                    <a:pt x="268" y="60"/>
                    <a:pt x="129" y="97"/>
                  </a:cubicBezTo>
                  <a:cubicBezTo>
                    <a:pt x="47" y="120"/>
                    <a:pt x="1" y="177"/>
                    <a:pt x="27" y="268"/>
                  </a:cubicBezTo>
                  <a:cubicBezTo>
                    <a:pt x="47" y="341"/>
                    <a:pt x="96" y="373"/>
                    <a:pt x="160" y="373"/>
                  </a:cubicBezTo>
                  <a:cubicBezTo>
                    <a:pt x="173" y="373"/>
                    <a:pt x="187" y="372"/>
                    <a:pt x="201" y="369"/>
                  </a:cubicBezTo>
                  <a:cubicBezTo>
                    <a:pt x="335" y="343"/>
                    <a:pt x="468" y="310"/>
                    <a:pt x="601" y="277"/>
                  </a:cubicBezTo>
                  <a:cubicBezTo>
                    <a:pt x="647" y="266"/>
                    <a:pt x="687" y="235"/>
                    <a:pt x="710" y="192"/>
                  </a:cubicBezTo>
                  <a:cubicBezTo>
                    <a:pt x="731" y="146"/>
                    <a:pt x="724" y="93"/>
                    <a:pt x="691" y="54"/>
                  </a:cubicBezTo>
                  <a:cubicBezTo>
                    <a:pt x="666" y="23"/>
                    <a:pt x="630" y="5"/>
                    <a:pt x="592" y="1"/>
                  </a:cubicBezTo>
                  <a:cubicBezTo>
                    <a:pt x="586" y="1"/>
                    <a:pt x="580" y="0"/>
                    <a:pt x="5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a:off x="1823325" y="5346075"/>
              <a:ext cx="3050" cy="5575"/>
            </a:xfrm>
            <a:custGeom>
              <a:rect b="b" l="l" r="r" t="t"/>
              <a:pathLst>
                <a:path extrusionOk="0" h="223" w="122">
                  <a:moveTo>
                    <a:pt x="93" y="0"/>
                  </a:moveTo>
                  <a:lnTo>
                    <a:pt x="93" y="0"/>
                  </a:lnTo>
                  <a:cubicBezTo>
                    <a:pt x="112" y="24"/>
                    <a:pt x="122" y="53"/>
                    <a:pt x="122" y="82"/>
                  </a:cubicBezTo>
                  <a:lnTo>
                    <a:pt x="122" y="82"/>
                  </a:lnTo>
                  <a:cubicBezTo>
                    <a:pt x="122" y="53"/>
                    <a:pt x="112" y="24"/>
                    <a:pt x="93" y="0"/>
                  </a:cubicBezTo>
                  <a:close/>
                  <a:moveTo>
                    <a:pt x="122" y="82"/>
                  </a:moveTo>
                  <a:cubicBezTo>
                    <a:pt x="122" y="100"/>
                    <a:pt x="118" y="119"/>
                    <a:pt x="110" y="136"/>
                  </a:cubicBezTo>
                  <a:cubicBezTo>
                    <a:pt x="87" y="179"/>
                    <a:pt x="47" y="211"/>
                    <a:pt x="0" y="222"/>
                  </a:cubicBezTo>
                  <a:cubicBezTo>
                    <a:pt x="47" y="211"/>
                    <a:pt x="87" y="180"/>
                    <a:pt x="110" y="137"/>
                  </a:cubicBezTo>
                  <a:cubicBezTo>
                    <a:pt x="118" y="119"/>
                    <a:pt x="122" y="101"/>
                    <a:pt x="122" y="8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1592925" y="5280875"/>
              <a:ext cx="17150" cy="12925"/>
            </a:xfrm>
            <a:custGeom>
              <a:rect b="b" l="l" r="r" t="t"/>
              <a:pathLst>
                <a:path extrusionOk="0" h="517" w="686">
                  <a:moveTo>
                    <a:pt x="156" y="1"/>
                  </a:moveTo>
                  <a:cubicBezTo>
                    <a:pt x="109" y="1"/>
                    <a:pt x="72" y="24"/>
                    <a:pt x="43" y="72"/>
                  </a:cubicBezTo>
                  <a:cubicBezTo>
                    <a:pt x="0" y="142"/>
                    <a:pt x="26" y="211"/>
                    <a:pt x="85" y="253"/>
                  </a:cubicBezTo>
                  <a:cubicBezTo>
                    <a:pt x="207" y="341"/>
                    <a:pt x="332" y="423"/>
                    <a:pt x="462" y="498"/>
                  </a:cubicBezTo>
                  <a:cubicBezTo>
                    <a:pt x="484" y="510"/>
                    <a:pt x="506" y="516"/>
                    <a:pt x="527" y="516"/>
                  </a:cubicBezTo>
                  <a:cubicBezTo>
                    <a:pt x="571" y="516"/>
                    <a:pt x="613" y="492"/>
                    <a:pt x="642" y="449"/>
                  </a:cubicBezTo>
                  <a:cubicBezTo>
                    <a:pt x="686" y="384"/>
                    <a:pt x="675" y="310"/>
                    <a:pt x="614" y="265"/>
                  </a:cubicBezTo>
                  <a:cubicBezTo>
                    <a:pt x="494" y="176"/>
                    <a:pt x="365" y="99"/>
                    <a:pt x="256" y="28"/>
                  </a:cubicBezTo>
                  <a:cubicBezTo>
                    <a:pt x="219" y="10"/>
                    <a:pt x="186"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a:off x="1568225" y="5260150"/>
              <a:ext cx="15600" cy="14650"/>
            </a:xfrm>
            <a:custGeom>
              <a:rect b="b" l="l" r="r" t="t"/>
              <a:pathLst>
                <a:path extrusionOk="0" h="586" w="624">
                  <a:moveTo>
                    <a:pt x="162" y="1"/>
                  </a:moveTo>
                  <a:cubicBezTo>
                    <a:pt x="125" y="1"/>
                    <a:pt x="87" y="22"/>
                    <a:pt x="56" y="54"/>
                  </a:cubicBezTo>
                  <a:cubicBezTo>
                    <a:pt x="5" y="107"/>
                    <a:pt x="1" y="174"/>
                    <a:pt x="45" y="221"/>
                  </a:cubicBezTo>
                  <a:cubicBezTo>
                    <a:pt x="157" y="340"/>
                    <a:pt x="273" y="458"/>
                    <a:pt x="401" y="558"/>
                  </a:cubicBezTo>
                  <a:cubicBezTo>
                    <a:pt x="426" y="577"/>
                    <a:pt x="451" y="586"/>
                    <a:pt x="475" y="586"/>
                  </a:cubicBezTo>
                  <a:cubicBezTo>
                    <a:pt x="525" y="586"/>
                    <a:pt x="571" y="550"/>
                    <a:pt x="600" y="503"/>
                  </a:cubicBezTo>
                  <a:cubicBezTo>
                    <a:pt x="623" y="449"/>
                    <a:pt x="622" y="402"/>
                    <a:pt x="594" y="373"/>
                  </a:cubicBezTo>
                  <a:cubicBezTo>
                    <a:pt x="474" y="253"/>
                    <a:pt x="352" y="132"/>
                    <a:pt x="223" y="23"/>
                  </a:cubicBezTo>
                  <a:cubicBezTo>
                    <a:pt x="204" y="8"/>
                    <a:pt x="184" y="1"/>
                    <a:pt x="16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1620975" y="5296825"/>
              <a:ext cx="17825" cy="11275"/>
            </a:xfrm>
            <a:custGeom>
              <a:rect b="b" l="l" r="r" t="t"/>
              <a:pathLst>
                <a:path extrusionOk="0" h="451" w="713">
                  <a:moveTo>
                    <a:pt x="159" y="0"/>
                  </a:moveTo>
                  <a:cubicBezTo>
                    <a:pt x="108" y="0"/>
                    <a:pt x="64" y="25"/>
                    <a:pt x="37" y="85"/>
                  </a:cubicBezTo>
                  <a:cubicBezTo>
                    <a:pt x="1" y="171"/>
                    <a:pt x="38" y="234"/>
                    <a:pt x="116" y="271"/>
                  </a:cubicBezTo>
                  <a:cubicBezTo>
                    <a:pt x="247" y="332"/>
                    <a:pt x="378" y="395"/>
                    <a:pt x="514" y="442"/>
                  </a:cubicBezTo>
                  <a:cubicBezTo>
                    <a:pt x="531" y="447"/>
                    <a:pt x="548" y="450"/>
                    <a:pt x="564" y="450"/>
                  </a:cubicBezTo>
                  <a:cubicBezTo>
                    <a:pt x="622" y="450"/>
                    <a:pt x="672" y="414"/>
                    <a:pt x="691" y="343"/>
                  </a:cubicBezTo>
                  <a:cubicBezTo>
                    <a:pt x="712" y="266"/>
                    <a:pt x="679" y="210"/>
                    <a:pt x="605" y="180"/>
                  </a:cubicBezTo>
                  <a:cubicBezTo>
                    <a:pt x="541" y="154"/>
                    <a:pt x="476" y="129"/>
                    <a:pt x="413" y="104"/>
                  </a:cubicBezTo>
                  <a:lnTo>
                    <a:pt x="415" y="99"/>
                  </a:lnTo>
                  <a:cubicBezTo>
                    <a:pt x="353" y="70"/>
                    <a:pt x="292" y="35"/>
                    <a:pt x="227" y="13"/>
                  </a:cubicBezTo>
                  <a:cubicBezTo>
                    <a:pt x="203" y="5"/>
                    <a:pt x="180" y="0"/>
                    <a:pt x="1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1651525" y="5307825"/>
              <a:ext cx="18200" cy="9425"/>
            </a:xfrm>
            <a:custGeom>
              <a:rect b="b" l="l" r="r" t="t"/>
              <a:pathLst>
                <a:path extrusionOk="0" h="377" w="728">
                  <a:moveTo>
                    <a:pt x="142" y="1"/>
                  </a:moveTo>
                  <a:cubicBezTo>
                    <a:pt x="76" y="1"/>
                    <a:pt x="30" y="38"/>
                    <a:pt x="16" y="112"/>
                  </a:cubicBezTo>
                  <a:cubicBezTo>
                    <a:pt x="1" y="197"/>
                    <a:pt x="48" y="253"/>
                    <a:pt x="126" y="283"/>
                  </a:cubicBezTo>
                  <a:cubicBezTo>
                    <a:pt x="268" y="313"/>
                    <a:pt x="406" y="347"/>
                    <a:pt x="547" y="373"/>
                  </a:cubicBezTo>
                  <a:cubicBezTo>
                    <a:pt x="558" y="375"/>
                    <a:pt x="569" y="376"/>
                    <a:pt x="580" y="376"/>
                  </a:cubicBezTo>
                  <a:cubicBezTo>
                    <a:pt x="641" y="376"/>
                    <a:pt x="683" y="340"/>
                    <a:pt x="702" y="274"/>
                  </a:cubicBezTo>
                  <a:cubicBezTo>
                    <a:pt x="727" y="184"/>
                    <a:pt x="681" y="122"/>
                    <a:pt x="602" y="100"/>
                  </a:cubicBezTo>
                  <a:cubicBezTo>
                    <a:pt x="465" y="60"/>
                    <a:pt x="325" y="33"/>
                    <a:pt x="183" y="5"/>
                  </a:cubicBezTo>
                  <a:cubicBezTo>
                    <a:pt x="169" y="2"/>
                    <a:pt x="155" y="1"/>
                    <a:pt x="14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1547375" y="5235550"/>
              <a:ext cx="15050" cy="15725"/>
            </a:xfrm>
            <a:custGeom>
              <a:rect b="b" l="l" r="r" t="t"/>
              <a:pathLst>
                <a:path extrusionOk="0" h="629" w="602">
                  <a:moveTo>
                    <a:pt x="177" y="0"/>
                  </a:moveTo>
                  <a:cubicBezTo>
                    <a:pt x="153" y="0"/>
                    <a:pt x="127" y="7"/>
                    <a:pt x="98" y="23"/>
                  </a:cubicBezTo>
                  <a:cubicBezTo>
                    <a:pt x="1" y="78"/>
                    <a:pt x="19" y="155"/>
                    <a:pt x="63" y="235"/>
                  </a:cubicBezTo>
                  <a:cubicBezTo>
                    <a:pt x="90" y="282"/>
                    <a:pt x="117" y="328"/>
                    <a:pt x="144" y="374"/>
                  </a:cubicBezTo>
                  <a:cubicBezTo>
                    <a:pt x="187" y="427"/>
                    <a:pt x="233" y="478"/>
                    <a:pt x="275" y="531"/>
                  </a:cubicBezTo>
                  <a:cubicBezTo>
                    <a:pt x="316" y="586"/>
                    <a:pt x="362" y="629"/>
                    <a:pt x="418" y="629"/>
                  </a:cubicBezTo>
                  <a:cubicBezTo>
                    <a:pt x="443" y="629"/>
                    <a:pt x="471" y="620"/>
                    <a:pt x="500" y="600"/>
                  </a:cubicBezTo>
                  <a:cubicBezTo>
                    <a:pt x="601" y="531"/>
                    <a:pt x="567" y="449"/>
                    <a:pt x="511" y="368"/>
                  </a:cubicBezTo>
                  <a:cubicBezTo>
                    <a:pt x="475" y="318"/>
                    <a:pt x="443" y="265"/>
                    <a:pt x="409" y="215"/>
                  </a:cubicBezTo>
                  <a:cubicBezTo>
                    <a:pt x="393" y="194"/>
                    <a:pt x="375" y="173"/>
                    <a:pt x="358" y="152"/>
                  </a:cubicBezTo>
                  <a:cubicBezTo>
                    <a:pt x="340" y="131"/>
                    <a:pt x="323" y="110"/>
                    <a:pt x="308" y="88"/>
                  </a:cubicBezTo>
                  <a:cubicBezTo>
                    <a:pt x="271" y="35"/>
                    <a:pt x="229" y="0"/>
                    <a:pt x="17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1683600" y="5313250"/>
              <a:ext cx="17650" cy="7675"/>
            </a:xfrm>
            <a:custGeom>
              <a:rect b="b" l="l" r="r" t="t"/>
              <a:pathLst>
                <a:path extrusionOk="0" h="307" w="706">
                  <a:moveTo>
                    <a:pt x="158" y="1"/>
                  </a:moveTo>
                  <a:cubicBezTo>
                    <a:pt x="67" y="1"/>
                    <a:pt x="6" y="41"/>
                    <a:pt x="4" y="140"/>
                  </a:cubicBezTo>
                  <a:cubicBezTo>
                    <a:pt x="1" y="232"/>
                    <a:pt x="61" y="271"/>
                    <a:pt x="145" y="278"/>
                  </a:cubicBezTo>
                  <a:cubicBezTo>
                    <a:pt x="266" y="290"/>
                    <a:pt x="387" y="297"/>
                    <a:pt x="508" y="307"/>
                  </a:cubicBezTo>
                  <a:cubicBezTo>
                    <a:pt x="608" y="300"/>
                    <a:pt x="704" y="278"/>
                    <a:pt x="705" y="155"/>
                  </a:cubicBezTo>
                  <a:cubicBezTo>
                    <a:pt x="706" y="29"/>
                    <a:pt x="612" y="10"/>
                    <a:pt x="510" y="9"/>
                  </a:cubicBezTo>
                  <a:cubicBezTo>
                    <a:pt x="395" y="6"/>
                    <a:pt x="280" y="3"/>
                    <a:pt x="165" y="1"/>
                  </a:cubicBezTo>
                  <a:cubicBezTo>
                    <a:pt x="163" y="1"/>
                    <a:pt x="160" y="1"/>
                    <a:pt x="15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p:nvPr/>
          </p:nvSpPr>
          <p:spPr>
            <a:xfrm>
              <a:off x="1747825" y="5330650"/>
              <a:ext cx="16675" cy="14300"/>
            </a:xfrm>
            <a:custGeom>
              <a:rect b="b" l="l" r="r" t="t"/>
              <a:pathLst>
                <a:path extrusionOk="0" h="572" w="667">
                  <a:moveTo>
                    <a:pt x="186" y="0"/>
                  </a:moveTo>
                  <a:cubicBezTo>
                    <a:pt x="152" y="0"/>
                    <a:pt x="118" y="16"/>
                    <a:pt x="85" y="50"/>
                  </a:cubicBezTo>
                  <a:cubicBezTo>
                    <a:pt x="0" y="137"/>
                    <a:pt x="48" y="218"/>
                    <a:pt x="120" y="279"/>
                  </a:cubicBezTo>
                  <a:cubicBezTo>
                    <a:pt x="239" y="381"/>
                    <a:pt x="366" y="474"/>
                    <a:pt x="490" y="572"/>
                  </a:cubicBezTo>
                  <a:lnTo>
                    <a:pt x="518" y="561"/>
                  </a:lnTo>
                  <a:cubicBezTo>
                    <a:pt x="535" y="555"/>
                    <a:pt x="551" y="548"/>
                    <a:pt x="565" y="541"/>
                  </a:cubicBezTo>
                  <a:cubicBezTo>
                    <a:pt x="612" y="518"/>
                    <a:pt x="649" y="486"/>
                    <a:pt x="666" y="428"/>
                  </a:cubicBezTo>
                  <a:cubicBezTo>
                    <a:pt x="622" y="229"/>
                    <a:pt x="418" y="188"/>
                    <a:pt x="300" y="60"/>
                  </a:cubicBezTo>
                  <a:cubicBezTo>
                    <a:pt x="266" y="22"/>
                    <a:pt x="226" y="0"/>
                    <a:pt x="18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p:nvPr/>
          </p:nvSpPr>
          <p:spPr>
            <a:xfrm>
              <a:off x="1776550" y="5346300"/>
              <a:ext cx="18025" cy="8775"/>
            </a:xfrm>
            <a:custGeom>
              <a:rect b="b" l="l" r="r" t="t"/>
              <a:pathLst>
                <a:path extrusionOk="0" h="351" w="721">
                  <a:moveTo>
                    <a:pt x="145" y="0"/>
                  </a:moveTo>
                  <a:cubicBezTo>
                    <a:pt x="74" y="0"/>
                    <a:pt x="24" y="39"/>
                    <a:pt x="13" y="116"/>
                  </a:cubicBezTo>
                  <a:cubicBezTo>
                    <a:pt x="0" y="202"/>
                    <a:pt x="50" y="256"/>
                    <a:pt x="164" y="292"/>
                  </a:cubicBezTo>
                  <a:cubicBezTo>
                    <a:pt x="273" y="308"/>
                    <a:pt x="412" y="334"/>
                    <a:pt x="555" y="349"/>
                  </a:cubicBezTo>
                  <a:cubicBezTo>
                    <a:pt x="562" y="350"/>
                    <a:pt x="569" y="351"/>
                    <a:pt x="575" y="351"/>
                  </a:cubicBezTo>
                  <a:cubicBezTo>
                    <a:pt x="651" y="351"/>
                    <a:pt x="699" y="302"/>
                    <a:pt x="711" y="223"/>
                  </a:cubicBezTo>
                  <a:cubicBezTo>
                    <a:pt x="720" y="142"/>
                    <a:pt x="673" y="93"/>
                    <a:pt x="599" y="77"/>
                  </a:cubicBezTo>
                  <a:cubicBezTo>
                    <a:pt x="458" y="49"/>
                    <a:pt x="318" y="24"/>
                    <a:pt x="176" y="2"/>
                  </a:cubicBezTo>
                  <a:cubicBezTo>
                    <a:pt x="165" y="1"/>
                    <a:pt x="155" y="0"/>
                    <a:pt x="14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3"/>
            <p:cNvSpPr/>
            <p:nvPr/>
          </p:nvSpPr>
          <p:spPr>
            <a:xfrm>
              <a:off x="1931525" y="5246800"/>
              <a:ext cx="9875" cy="17725"/>
            </a:xfrm>
            <a:custGeom>
              <a:rect b="b" l="l" r="r" t="t"/>
              <a:pathLst>
                <a:path extrusionOk="0" h="709" w="395">
                  <a:moveTo>
                    <a:pt x="207" y="1"/>
                  </a:moveTo>
                  <a:cubicBezTo>
                    <a:pt x="163" y="1"/>
                    <a:pt x="125" y="27"/>
                    <a:pt x="103" y="87"/>
                  </a:cubicBezTo>
                  <a:cubicBezTo>
                    <a:pt x="46" y="247"/>
                    <a:pt x="12" y="415"/>
                    <a:pt x="4" y="585"/>
                  </a:cubicBezTo>
                  <a:cubicBezTo>
                    <a:pt x="0" y="674"/>
                    <a:pt x="54" y="708"/>
                    <a:pt x="121" y="708"/>
                  </a:cubicBezTo>
                  <a:cubicBezTo>
                    <a:pt x="147" y="708"/>
                    <a:pt x="176" y="703"/>
                    <a:pt x="204" y="694"/>
                  </a:cubicBezTo>
                  <a:cubicBezTo>
                    <a:pt x="293" y="634"/>
                    <a:pt x="395" y="140"/>
                    <a:pt x="333" y="69"/>
                  </a:cubicBezTo>
                  <a:cubicBezTo>
                    <a:pt x="294" y="25"/>
                    <a:pt x="248" y="1"/>
                    <a:pt x="20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a:off x="1920025" y="5278050"/>
              <a:ext cx="12075" cy="16850"/>
            </a:xfrm>
            <a:custGeom>
              <a:rect b="b" l="l" r="r" t="t"/>
              <a:pathLst>
                <a:path extrusionOk="0" h="674" w="483">
                  <a:moveTo>
                    <a:pt x="346" y="1"/>
                  </a:moveTo>
                  <a:cubicBezTo>
                    <a:pt x="344" y="1"/>
                    <a:pt x="342" y="1"/>
                    <a:pt x="340" y="1"/>
                  </a:cubicBezTo>
                  <a:cubicBezTo>
                    <a:pt x="301" y="3"/>
                    <a:pt x="265" y="20"/>
                    <a:pt x="238" y="48"/>
                  </a:cubicBezTo>
                  <a:cubicBezTo>
                    <a:pt x="229" y="59"/>
                    <a:pt x="221" y="70"/>
                    <a:pt x="213" y="84"/>
                  </a:cubicBezTo>
                  <a:cubicBezTo>
                    <a:pt x="144" y="209"/>
                    <a:pt x="89" y="342"/>
                    <a:pt x="34" y="475"/>
                  </a:cubicBezTo>
                  <a:cubicBezTo>
                    <a:pt x="1" y="553"/>
                    <a:pt x="19" y="625"/>
                    <a:pt x="106" y="660"/>
                  </a:cubicBezTo>
                  <a:cubicBezTo>
                    <a:pt x="129" y="669"/>
                    <a:pt x="149" y="673"/>
                    <a:pt x="169" y="673"/>
                  </a:cubicBezTo>
                  <a:cubicBezTo>
                    <a:pt x="223" y="673"/>
                    <a:pt x="265" y="640"/>
                    <a:pt x="293" y="583"/>
                  </a:cubicBezTo>
                  <a:cubicBezTo>
                    <a:pt x="354" y="460"/>
                    <a:pt x="408" y="335"/>
                    <a:pt x="464" y="210"/>
                  </a:cubicBezTo>
                  <a:cubicBezTo>
                    <a:pt x="483" y="166"/>
                    <a:pt x="483" y="114"/>
                    <a:pt x="463" y="70"/>
                  </a:cubicBezTo>
                  <a:cubicBezTo>
                    <a:pt x="440" y="28"/>
                    <a:pt x="394" y="1"/>
                    <a:pt x="34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3"/>
            <p:cNvSpPr/>
            <p:nvPr/>
          </p:nvSpPr>
          <p:spPr>
            <a:xfrm>
              <a:off x="1870900" y="5323050"/>
              <a:ext cx="17700" cy="9500"/>
            </a:xfrm>
            <a:custGeom>
              <a:rect b="b" l="l" r="r" t="t"/>
              <a:pathLst>
                <a:path extrusionOk="0" h="380" w="708">
                  <a:moveTo>
                    <a:pt x="543" y="0"/>
                  </a:moveTo>
                  <a:cubicBezTo>
                    <a:pt x="410" y="0"/>
                    <a:pt x="287" y="83"/>
                    <a:pt x="155" y="95"/>
                  </a:cubicBezTo>
                  <a:cubicBezTo>
                    <a:pt x="61" y="103"/>
                    <a:pt x="0" y="157"/>
                    <a:pt x="16" y="260"/>
                  </a:cubicBezTo>
                  <a:cubicBezTo>
                    <a:pt x="30" y="350"/>
                    <a:pt x="86" y="379"/>
                    <a:pt x="153" y="379"/>
                  </a:cubicBezTo>
                  <a:cubicBezTo>
                    <a:pt x="175" y="379"/>
                    <a:pt x="197" y="376"/>
                    <a:pt x="219" y="372"/>
                  </a:cubicBezTo>
                  <a:cubicBezTo>
                    <a:pt x="372" y="338"/>
                    <a:pt x="524" y="295"/>
                    <a:pt x="676" y="255"/>
                  </a:cubicBezTo>
                  <a:cubicBezTo>
                    <a:pt x="680" y="246"/>
                    <a:pt x="683" y="237"/>
                    <a:pt x="686" y="227"/>
                  </a:cubicBezTo>
                  <a:cubicBezTo>
                    <a:pt x="691" y="210"/>
                    <a:pt x="695" y="194"/>
                    <a:pt x="698" y="177"/>
                  </a:cubicBezTo>
                  <a:cubicBezTo>
                    <a:pt x="708" y="128"/>
                    <a:pt x="706" y="77"/>
                    <a:pt x="671" y="29"/>
                  </a:cubicBezTo>
                  <a:cubicBezTo>
                    <a:pt x="627" y="8"/>
                    <a:pt x="585" y="0"/>
                    <a:pt x="54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p:nvPr/>
          </p:nvSpPr>
          <p:spPr>
            <a:xfrm>
              <a:off x="1899850" y="5305475"/>
              <a:ext cx="15950" cy="14325"/>
            </a:xfrm>
            <a:custGeom>
              <a:rect b="b" l="l" r="r" t="t"/>
              <a:pathLst>
                <a:path extrusionOk="0" h="573" w="638">
                  <a:moveTo>
                    <a:pt x="483" y="0"/>
                  </a:moveTo>
                  <a:cubicBezTo>
                    <a:pt x="450" y="0"/>
                    <a:pt x="418" y="15"/>
                    <a:pt x="388" y="40"/>
                  </a:cubicBezTo>
                  <a:cubicBezTo>
                    <a:pt x="280" y="135"/>
                    <a:pt x="176" y="231"/>
                    <a:pt x="72" y="330"/>
                  </a:cubicBezTo>
                  <a:cubicBezTo>
                    <a:pt x="9" y="390"/>
                    <a:pt x="1" y="466"/>
                    <a:pt x="62" y="529"/>
                  </a:cubicBezTo>
                  <a:cubicBezTo>
                    <a:pt x="91" y="558"/>
                    <a:pt x="122" y="572"/>
                    <a:pt x="156" y="572"/>
                  </a:cubicBezTo>
                  <a:cubicBezTo>
                    <a:pt x="196" y="572"/>
                    <a:pt x="241" y="553"/>
                    <a:pt x="294" y="516"/>
                  </a:cubicBezTo>
                  <a:cubicBezTo>
                    <a:pt x="373" y="440"/>
                    <a:pt x="478" y="344"/>
                    <a:pt x="577" y="241"/>
                  </a:cubicBezTo>
                  <a:cubicBezTo>
                    <a:pt x="638" y="178"/>
                    <a:pt x="635" y="103"/>
                    <a:pt x="572" y="40"/>
                  </a:cubicBezTo>
                  <a:cubicBezTo>
                    <a:pt x="544" y="13"/>
                    <a:pt x="513" y="0"/>
                    <a:pt x="48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3"/>
            <p:cNvSpPr/>
            <p:nvPr/>
          </p:nvSpPr>
          <p:spPr>
            <a:xfrm>
              <a:off x="1715400" y="5305025"/>
              <a:ext cx="26975" cy="16400"/>
            </a:xfrm>
            <a:custGeom>
              <a:rect b="b" l="l" r="r" t="t"/>
              <a:pathLst>
                <a:path extrusionOk="0" h="656" w="1079">
                  <a:moveTo>
                    <a:pt x="726" y="1"/>
                  </a:moveTo>
                  <a:cubicBezTo>
                    <a:pt x="716" y="1"/>
                    <a:pt x="706" y="2"/>
                    <a:pt x="695" y="5"/>
                  </a:cubicBezTo>
                  <a:cubicBezTo>
                    <a:pt x="633" y="21"/>
                    <a:pt x="577" y="48"/>
                    <a:pt x="569" y="124"/>
                  </a:cubicBezTo>
                  <a:cubicBezTo>
                    <a:pt x="598" y="237"/>
                    <a:pt x="505" y="223"/>
                    <a:pt x="445" y="235"/>
                  </a:cubicBezTo>
                  <a:cubicBezTo>
                    <a:pt x="352" y="256"/>
                    <a:pt x="257" y="267"/>
                    <a:pt x="162" y="285"/>
                  </a:cubicBezTo>
                  <a:cubicBezTo>
                    <a:pt x="74" y="301"/>
                    <a:pt x="1" y="340"/>
                    <a:pt x="17" y="447"/>
                  </a:cubicBezTo>
                  <a:cubicBezTo>
                    <a:pt x="30" y="536"/>
                    <a:pt x="93" y="571"/>
                    <a:pt x="168" y="571"/>
                  </a:cubicBezTo>
                  <a:cubicBezTo>
                    <a:pt x="178" y="571"/>
                    <a:pt x="189" y="570"/>
                    <a:pt x="200" y="569"/>
                  </a:cubicBezTo>
                  <a:cubicBezTo>
                    <a:pt x="329" y="552"/>
                    <a:pt x="460" y="535"/>
                    <a:pt x="584" y="497"/>
                  </a:cubicBezTo>
                  <a:cubicBezTo>
                    <a:pt x="620" y="487"/>
                    <a:pt x="652" y="479"/>
                    <a:pt x="680" y="479"/>
                  </a:cubicBezTo>
                  <a:cubicBezTo>
                    <a:pt x="727" y="479"/>
                    <a:pt x="764" y="501"/>
                    <a:pt x="795" y="569"/>
                  </a:cubicBezTo>
                  <a:cubicBezTo>
                    <a:pt x="820" y="624"/>
                    <a:pt x="863" y="656"/>
                    <a:pt x="913" y="656"/>
                  </a:cubicBezTo>
                  <a:cubicBezTo>
                    <a:pt x="940" y="656"/>
                    <a:pt x="970" y="646"/>
                    <a:pt x="1001" y="625"/>
                  </a:cubicBezTo>
                  <a:cubicBezTo>
                    <a:pt x="1075" y="575"/>
                    <a:pt x="1078" y="501"/>
                    <a:pt x="1038" y="426"/>
                  </a:cubicBezTo>
                  <a:cubicBezTo>
                    <a:pt x="976" y="312"/>
                    <a:pt x="911" y="199"/>
                    <a:pt x="846" y="85"/>
                  </a:cubicBezTo>
                  <a:cubicBezTo>
                    <a:pt x="817" y="39"/>
                    <a:pt x="780" y="1"/>
                    <a:pt x="72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p:nvPr/>
          </p:nvSpPr>
          <p:spPr>
            <a:xfrm>
              <a:off x="1812050" y="5225525"/>
              <a:ext cx="11375" cy="17250"/>
            </a:xfrm>
            <a:custGeom>
              <a:rect b="b" l="l" r="r" t="t"/>
              <a:pathLst>
                <a:path extrusionOk="0" h="690" w="455">
                  <a:moveTo>
                    <a:pt x="295" y="1"/>
                  </a:moveTo>
                  <a:cubicBezTo>
                    <a:pt x="235" y="1"/>
                    <a:pt x="182" y="40"/>
                    <a:pt x="159" y="104"/>
                  </a:cubicBezTo>
                  <a:cubicBezTo>
                    <a:pt x="111" y="226"/>
                    <a:pt x="72" y="350"/>
                    <a:pt x="30" y="473"/>
                  </a:cubicBezTo>
                  <a:cubicBezTo>
                    <a:pt x="0" y="561"/>
                    <a:pt x="17" y="644"/>
                    <a:pt x="107" y="679"/>
                  </a:cubicBezTo>
                  <a:cubicBezTo>
                    <a:pt x="126" y="686"/>
                    <a:pt x="144" y="689"/>
                    <a:pt x="161" y="689"/>
                  </a:cubicBezTo>
                  <a:cubicBezTo>
                    <a:pt x="225" y="689"/>
                    <a:pt x="273" y="641"/>
                    <a:pt x="304" y="577"/>
                  </a:cubicBezTo>
                  <a:cubicBezTo>
                    <a:pt x="325" y="534"/>
                    <a:pt x="340" y="488"/>
                    <a:pt x="375" y="397"/>
                  </a:cubicBezTo>
                  <a:cubicBezTo>
                    <a:pt x="384" y="358"/>
                    <a:pt x="405" y="272"/>
                    <a:pt x="429" y="186"/>
                  </a:cubicBezTo>
                  <a:cubicBezTo>
                    <a:pt x="454" y="97"/>
                    <a:pt x="415" y="31"/>
                    <a:pt x="338" y="7"/>
                  </a:cubicBezTo>
                  <a:cubicBezTo>
                    <a:pt x="323" y="3"/>
                    <a:pt x="309" y="1"/>
                    <a:pt x="29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a:off x="1818350" y="5193750"/>
              <a:ext cx="8100" cy="17650"/>
            </a:xfrm>
            <a:custGeom>
              <a:rect b="b" l="l" r="r" t="t"/>
              <a:pathLst>
                <a:path extrusionOk="0" h="706" w="324">
                  <a:moveTo>
                    <a:pt x="124" y="1"/>
                  </a:moveTo>
                  <a:cubicBezTo>
                    <a:pt x="52" y="1"/>
                    <a:pt x="0" y="43"/>
                    <a:pt x="3" y="148"/>
                  </a:cubicBezTo>
                  <a:cubicBezTo>
                    <a:pt x="6" y="292"/>
                    <a:pt x="21" y="435"/>
                    <a:pt x="36" y="578"/>
                  </a:cubicBezTo>
                  <a:cubicBezTo>
                    <a:pt x="44" y="656"/>
                    <a:pt x="88" y="705"/>
                    <a:pt x="159" y="705"/>
                  </a:cubicBezTo>
                  <a:cubicBezTo>
                    <a:pt x="169" y="705"/>
                    <a:pt x="178" y="704"/>
                    <a:pt x="189" y="703"/>
                  </a:cubicBezTo>
                  <a:cubicBezTo>
                    <a:pt x="270" y="690"/>
                    <a:pt x="324" y="642"/>
                    <a:pt x="315" y="546"/>
                  </a:cubicBezTo>
                  <a:cubicBezTo>
                    <a:pt x="305" y="417"/>
                    <a:pt x="299" y="288"/>
                    <a:pt x="289" y="159"/>
                  </a:cubicBezTo>
                  <a:cubicBezTo>
                    <a:pt x="285" y="93"/>
                    <a:pt x="259" y="39"/>
                    <a:pt x="173" y="7"/>
                  </a:cubicBezTo>
                  <a:cubicBezTo>
                    <a:pt x="156" y="3"/>
                    <a:pt x="139" y="1"/>
                    <a:pt x="12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a:off x="1773275" y="5279600"/>
              <a:ext cx="16350" cy="14325"/>
            </a:xfrm>
            <a:custGeom>
              <a:rect b="b" l="l" r="r" t="t"/>
              <a:pathLst>
                <a:path extrusionOk="0" h="573" w="654">
                  <a:moveTo>
                    <a:pt x="492" y="1"/>
                  </a:moveTo>
                  <a:cubicBezTo>
                    <a:pt x="474" y="1"/>
                    <a:pt x="456" y="6"/>
                    <a:pt x="438" y="19"/>
                  </a:cubicBezTo>
                  <a:cubicBezTo>
                    <a:pt x="296" y="124"/>
                    <a:pt x="155" y="235"/>
                    <a:pt x="52" y="377"/>
                  </a:cubicBezTo>
                  <a:cubicBezTo>
                    <a:pt x="0" y="448"/>
                    <a:pt x="38" y="522"/>
                    <a:pt x="132" y="567"/>
                  </a:cubicBezTo>
                  <a:cubicBezTo>
                    <a:pt x="146" y="567"/>
                    <a:pt x="168" y="573"/>
                    <a:pt x="189" y="573"/>
                  </a:cubicBezTo>
                  <a:cubicBezTo>
                    <a:pt x="200" y="573"/>
                    <a:pt x="210" y="571"/>
                    <a:pt x="218" y="566"/>
                  </a:cubicBezTo>
                  <a:cubicBezTo>
                    <a:pt x="374" y="467"/>
                    <a:pt x="515" y="348"/>
                    <a:pt x="621" y="195"/>
                  </a:cubicBezTo>
                  <a:cubicBezTo>
                    <a:pt x="653" y="149"/>
                    <a:pt x="631" y="86"/>
                    <a:pt x="588" y="45"/>
                  </a:cubicBezTo>
                  <a:cubicBezTo>
                    <a:pt x="560" y="19"/>
                    <a:pt x="526" y="1"/>
                    <a:pt x="49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a:off x="1776475" y="5153725"/>
              <a:ext cx="17800" cy="7475"/>
            </a:xfrm>
            <a:custGeom>
              <a:rect b="b" l="l" r="r" t="t"/>
              <a:pathLst>
                <a:path extrusionOk="0" h="299" w="712">
                  <a:moveTo>
                    <a:pt x="330" y="0"/>
                  </a:moveTo>
                  <a:cubicBezTo>
                    <a:pt x="256" y="0"/>
                    <a:pt x="181" y="8"/>
                    <a:pt x="107" y="26"/>
                  </a:cubicBezTo>
                  <a:cubicBezTo>
                    <a:pt x="39" y="43"/>
                    <a:pt x="8" y="96"/>
                    <a:pt x="4" y="163"/>
                  </a:cubicBezTo>
                  <a:cubicBezTo>
                    <a:pt x="0" y="227"/>
                    <a:pt x="45" y="260"/>
                    <a:pt x="90" y="295"/>
                  </a:cubicBezTo>
                  <a:cubicBezTo>
                    <a:pt x="201" y="295"/>
                    <a:pt x="312" y="298"/>
                    <a:pt x="424" y="298"/>
                  </a:cubicBezTo>
                  <a:cubicBezTo>
                    <a:pt x="488" y="298"/>
                    <a:pt x="552" y="297"/>
                    <a:pt x="616" y="294"/>
                  </a:cubicBezTo>
                  <a:cubicBezTo>
                    <a:pt x="675" y="291"/>
                    <a:pt x="699" y="228"/>
                    <a:pt x="705" y="171"/>
                  </a:cubicBezTo>
                  <a:cubicBezTo>
                    <a:pt x="712" y="100"/>
                    <a:pt x="678" y="44"/>
                    <a:pt x="612" y="31"/>
                  </a:cubicBezTo>
                  <a:cubicBezTo>
                    <a:pt x="519" y="13"/>
                    <a:pt x="425" y="0"/>
                    <a:pt x="33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a:off x="1714300" y="5242725"/>
              <a:ext cx="7825" cy="17775"/>
            </a:xfrm>
            <a:custGeom>
              <a:rect b="b" l="l" r="r" t="t"/>
              <a:pathLst>
                <a:path extrusionOk="0" h="711" w="313">
                  <a:moveTo>
                    <a:pt x="185" y="0"/>
                  </a:moveTo>
                  <a:cubicBezTo>
                    <a:pt x="123" y="2"/>
                    <a:pt x="40" y="10"/>
                    <a:pt x="26" y="103"/>
                  </a:cubicBezTo>
                  <a:cubicBezTo>
                    <a:pt x="1" y="279"/>
                    <a:pt x="10" y="457"/>
                    <a:pt x="54" y="629"/>
                  </a:cubicBezTo>
                  <a:cubicBezTo>
                    <a:pt x="67" y="677"/>
                    <a:pt x="107" y="711"/>
                    <a:pt x="163" y="711"/>
                  </a:cubicBezTo>
                  <a:cubicBezTo>
                    <a:pt x="169" y="711"/>
                    <a:pt x="176" y="711"/>
                    <a:pt x="182" y="710"/>
                  </a:cubicBezTo>
                  <a:cubicBezTo>
                    <a:pt x="249" y="701"/>
                    <a:pt x="312" y="669"/>
                    <a:pt x="311" y="601"/>
                  </a:cubicBezTo>
                  <a:cubicBezTo>
                    <a:pt x="310" y="431"/>
                    <a:pt x="297" y="262"/>
                    <a:pt x="281" y="92"/>
                  </a:cubicBezTo>
                  <a:cubicBezTo>
                    <a:pt x="278" y="54"/>
                    <a:pt x="245" y="19"/>
                    <a:pt x="18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a:off x="1725325" y="5181700"/>
              <a:ext cx="13925" cy="16025"/>
            </a:xfrm>
            <a:custGeom>
              <a:rect b="b" l="l" r="r" t="t"/>
              <a:pathLst>
                <a:path extrusionOk="0" h="641" w="557">
                  <a:moveTo>
                    <a:pt x="396" y="0"/>
                  </a:moveTo>
                  <a:cubicBezTo>
                    <a:pt x="352" y="0"/>
                    <a:pt x="310" y="26"/>
                    <a:pt x="276" y="67"/>
                  </a:cubicBezTo>
                  <a:cubicBezTo>
                    <a:pt x="188" y="172"/>
                    <a:pt x="108" y="282"/>
                    <a:pt x="56" y="394"/>
                  </a:cubicBezTo>
                  <a:cubicBezTo>
                    <a:pt x="0" y="488"/>
                    <a:pt x="0" y="563"/>
                    <a:pt x="87" y="616"/>
                  </a:cubicBezTo>
                  <a:cubicBezTo>
                    <a:pt x="115" y="633"/>
                    <a:pt x="140" y="640"/>
                    <a:pt x="163" y="640"/>
                  </a:cubicBezTo>
                  <a:cubicBezTo>
                    <a:pt x="217" y="640"/>
                    <a:pt x="260" y="601"/>
                    <a:pt x="296" y="552"/>
                  </a:cubicBezTo>
                  <a:cubicBezTo>
                    <a:pt x="366" y="451"/>
                    <a:pt x="428" y="345"/>
                    <a:pt x="498" y="245"/>
                  </a:cubicBezTo>
                  <a:cubicBezTo>
                    <a:pt x="557" y="163"/>
                    <a:pt x="544" y="84"/>
                    <a:pt x="472" y="29"/>
                  </a:cubicBezTo>
                  <a:cubicBezTo>
                    <a:pt x="447" y="9"/>
                    <a:pt x="421" y="0"/>
                    <a:pt x="39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a:off x="1746250" y="5299400"/>
              <a:ext cx="18100" cy="11800"/>
            </a:xfrm>
            <a:custGeom>
              <a:rect b="b" l="l" r="r" t="t"/>
              <a:pathLst>
                <a:path extrusionOk="0" h="472" w="724">
                  <a:moveTo>
                    <a:pt x="559" y="0"/>
                  </a:moveTo>
                  <a:cubicBezTo>
                    <a:pt x="554" y="0"/>
                    <a:pt x="550" y="1"/>
                    <a:pt x="546" y="2"/>
                  </a:cubicBezTo>
                  <a:cubicBezTo>
                    <a:pt x="372" y="66"/>
                    <a:pt x="202" y="140"/>
                    <a:pt x="53" y="250"/>
                  </a:cubicBezTo>
                  <a:cubicBezTo>
                    <a:pt x="1" y="288"/>
                    <a:pt x="24" y="351"/>
                    <a:pt x="52" y="401"/>
                  </a:cubicBezTo>
                  <a:cubicBezTo>
                    <a:pt x="78" y="446"/>
                    <a:pt x="117" y="471"/>
                    <a:pt x="160" y="471"/>
                  </a:cubicBezTo>
                  <a:cubicBezTo>
                    <a:pt x="176" y="471"/>
                    <a:pt x="193" y="468"/>
                    <a:pt x="210" y="460"/>
                  </a:cubicBezTo>
                  <a:cubicBezTo>
                    <a:pt x="349" y="400"/>
                    <a:pt x="490" y="341"/>
                    <a:pt x="616" y="259"/>
                  </a:cubicBezTo>
                  <a:cubicBezTo>
                    <a:pt x="724" y="190"/>
                    <a:pt x="708" y="53"/>
                    <a:pt x="601" y="7"/>
                  </a:cubicBezTo>
                  <a:cubicBezTo>
                    <a:pt x="589" y="6"/>
                    <a:pt x="573" y="0"/>
                    <a:pt x="5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a:off x="1715750" y="5210675"/>
              <a:ext cx="9575" cy="17550"/>
            </a:xfrm>
            <a:custGeom>
              <a:rect b="b" l="l" r="r" t="t"/>
              <a:pathLst>
                <a:path extrusionOk="0" h="702" w="383">
                  <a:moveTo>
                    <a:pt x="222" y="1"/>
                  </a:moveTo>
                  <a:cubicBezTo>
                    <a:pt x="146" y="1"/>
                    <a:pt x="105" y="67"/>
                    <a:pt x="75" y="146"/>
                  </a:cubicBezTo>
                  <a:cubicBezTo>
                    <a:pt x="53" y="279"/>
                    <a:pt x="26" y="412"/>
                    <a:pt x="10" y="548"/>
                  </a:cubicBezTo>
                  <a:cubicBezTo>
                    <a:pt x="1" y="634"/>
                    <a:pt x="50" y="692"/>
                    <a:pt x="139" y="701"/>
                  </a:cubicBezTo>
                  <a:cubicBezTo>
                    <a:pt x="145" y="701"/>
                    <a:pt x="150" y="701"/>
                    <a:pt x="155" y="701"/>
                  </a:cubicBezTo>
                  <a:cubicBezTo>
                    <a:pt x="224" y="701"/>
                    <a:pt x="268" y="657"/>
                    <a:pt x="284" y="586"/>
                  </a:cubicBezTo>
                  <a:cubicBezTo>
                    <a:pt x="310" y="468"/>
                    <a:pt x="335" y="347"/>
                    <a:pt x="361" y="229"/>
                  </a:cubicBezTo>
                  <a:cubicBezTo>
                    <a:pt x="382" y="134"/>
                    <a:pt x="376" y="41"/>
                    <a:pt x="271" y="9"/>
                  </a:cubicBezTo>
                  <a:cubicBezTo>
                    <a:pt x="253" y="3"/>
                    <a:pt x="237" y="1"/>
                    <a:pt x="22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p:nvPr/>
          </p:nvSpPr>
          <p:spPr>
            <a:xfrm>
              <a:off x="1746350" y="5161225"/>
              <a:ext cx="17775" cy="13025"/>
            </a:xfrm>
            <a:custGeom>
              <a:rect b="b" l="l" r="r" t="t"/>
              <a:pathLst>
                <a:path extrusionOk="0" h="521" w="711">
                  <a:moveTo>
                    <a:pt x="554" y="0"/>
                  </a:moveTo>
                  <a:cubicBezTo>
                    <a:pt x="531" y="0"/>
                    <a:pt x="508" y="7"/>
                    <a:pt x="485" y="17"/>
                  </a:cubicBezTo>
                  <a:cubicBezTo>
                    <a:pt x="341" y="83"/>
                    <a:pt x="206" y="166"/>
                    <a:pt x="92" y="273"/>
                  </a:cubicBezTo>
                  <a:cubicBezTo>
                    <a:pt x="1" y="358"/>
                    <a:pt x="35" y="445"/>
                    <a:pt x="129" y="516"/>
                  </a:cubicBezTo>
                  <a:cubicBezTo>
                    <a:pt x="146" y="516"/>
                    <a:pt x="166" y="521"/>
                    <a:pt x="183" y="521"/>
                  </a:cubicBezTo>
                  <a:cubicBezTo>
                    <a:pt x="192" y="521"/>
                    <a:pt x="201" y="519"/>
                    <a:pt x="207" y="515"/>
                  </a:cubicBezTo>
                  <a:cubicBezTo>
                    <a:pt x="358" y="421"/>
                    <a:pt x="509" y="330"/>
                    <a:pt x="652" y="225"/>
                  </a:cubicBezTo>
                  <a:cubicBezTo>
                    <a:pt x="710" y="182"/>
                    <a:pt x="680" y="113"/>
                    <a:pt x="646" y="57"/>
                  </a:cubicBezTo>
                  <a:cubicBezTo>
                    <a:pt x="622" y="16"/>
                    <a:pt x="589" y="0"/>
                    <a:pt x="55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3"/>
            <p:cNvSpPr/>
            <p:nvPr/>
          </p:nvSpPr>
          <p:spPr>
            <a:xfrm>
              <a:off x="1718550" y="5274700"/>
              <a:ext cx="10550" cy="17450"/>
            </a:xfrm>
            <a:custGeom>
              <a:rect b="b" l="l" r="r" t="t"/>
              <a:pathLst>
                <a:path extrusionOk="0" h="698" w="422">
                  <a:moveTo>
                    <a:pt x="148" y="1"/>
                  </a:moveTo>
                  <a:cubicBezTo>
                    <a:pt x="141" y="1"/>
                    <a:pt x="134" y="1"/>
                    <a:pt x="128" y="3"/>
                  </a:cubicBezTo>
                  <a:cubicBezTo>
                    <a:pt x="56" y="16"/>
                    <a:pt x="1" y="88"/>
                    <a:pt x="15" y="179"/>
                  </a:cubicBezTo>
                  <a:cubicBezTo>
                    <a:pt x="40" y="320"/>
                    <a:pt x="85" y="457"/>
                    <a:pt x="129" y="592"/>
                  </a:cubicBezTo>
                  <a:cubicBezTo>
                    <a:pt x="148" y="654"/>
                    <a:pt x="186" y="698"/>
                    <a:pt x="247" y="698"/>
                  </a:cubicBezTo>
                  <a:cubicBezTo>
                    <a:pt x="264" y="698"/>
                    <a:pt x="282" y="694"/>
                    <a:pt x="302" y="687"/>
                  </a:cubicBezTo>
                  <a:cubicBezTo>
                    <a:pt x="385" y="657"/>
                    <a:pt x="421" y="599"/>
                    <a:pt x="397" y="511"/>
                  </a:cubicBezTo>
                  <a:cubicBezTo>
                    <a:pt x="362" y="380"/>
                    <a:pt x="325" y="249"/>
                    <a:pt x="291" y="117"/>
                  </a:cubicBezTo>
                  <a:cubicBezTo>
                    <a:pt x="288" y="105"/>
                    <a:pt x="283" y="93"/>
                    <a:pt x="276" y="83"/>
                  </a:cubicBezTo>
                  <a:cubicBezTo>
                    <a:pt x="268" y="68"/>
                    <a:pt x="256" y="54"/>
                    <a:pt x="243" y="43"/>
                  </a:cubicBezTo>
                  <a:cubicBezTo>
                    <a:pt x="230" y="32"/>
                    <a:pt x="216" y="21"/>
                    <a:pt x="202" y="10"/>
                  </a:cubicBezTo>
                  <a:cubicBezTo>
                    <a:pt x="192" y="6"/>
                    <a:pt x="180" y="4"/>
                    <a:pt x="169" y="3"/>
                  </a:cubicBezTo>
                  <a:cubicBezTo>
                    <a:pt x="162" y="1"/>
                    <a:pt x="155" y="1"/>
                    <a:pt x="14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3"/>
            <p:cNvSpPr/>
            <p:nvPr/>
          </p:nvSpPr>
          <p:spPr>
            <a:xfrm>
              <a:off x="1722775" y="5274725"/>
              <a:ext cx="1850" cy="1050"/>
            </a:xfrm>
            <a:custGeom>
              <a:rect b="b" l="l" r="r" t="t"/>
              <a:pathLst>
                <a:path extrusionOk="0" h="42" w="74">
                  <a:moveTo>
                    <a:pt x="74" y="42"/>
                  </a:moveTo>
                  <a:cubicBezTo>
                    <a:pt x="61" y="30"/>
                    <a:pt x="47" y="20"/>
                    <a:pt x="33" y="9"/>
                  </a:cubicBezTo>
                  <a:cubicBezTo>
                    <a:pt x="23" y="5"/>
                    <a:pt x="11" y="2"/>
                    <a:pt x="0" y="1"/>
                  </a:cubicBezTo>
                  <a:cubicBezTo>
                    <a:pt x="11" y="2"/>
                    <a:pt x="23" y="5"/>
                    <a:pt x="33" y="9"/>
                  </a:cubicBezTo>
                  <a:cubicBezTo>
                    <a:pt x="47" y="20"/>
                    <a:pt x="61" y="30"/>
                    <a:pt x="74" y="4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3"/>
            <p:cNvSpPr/>
            <p:nvPr/>
          </p:nvSpPr>
          <p:spPr>
            <a:xfrm>
              <a:off x="1795975" y="5254600"/>
              <a:ext cx="14000" cy="16000"/>
            </a:xfrm>
            <a:custGeom>
              <a:rect b="b" l="l" r="r" t="t"/>
              <a:pathLst>
                <a:path extrusionOk="0" h="640" w="560">
                  <a:moveTo>
                    <a:pt x="399" y="0"/>
                  </a:moveTo>
                  <a:cubicBezTo>
                    <a:pt x="360" y="0"/>
                    <a:pt x="323" y="20"/>
                    <a:pt x="299" y="51"/>
                  </a:cubicBezTo>
                  <a:cubicBezTo>
                    <a:pt x="203" y="174"/>
                    <a:pt x="117" y="304"/>
                    <a:pt x="61" y="386"/>
                  </a:cubicBezTo>
                  <a:cubicBezTo>
                    <a:pt x="1" y="507"/>
                    <a:pt x="10" y="571"/>
                    <a:pt x="79" y="613"/>
                  </a:cubicBezTo>
                  <a:cubicBezTo>
                    <a:pt x="107" y="630"/>
                    <a:pt x="135" y="640"/>
                    <a:pt x="162" y="640"/>
                  </a:cubicBezTo>
                  <a:cubicBezTo>
                    <a:pt x="193" y="640"/>
                    <a:pt x="222" y="627"/>
                    <a:pt x="247" y="598"/>
                  </a:cubicBezTo>
                  <a:cubicBezTo>
                    <a:pt x="354" y="475"/>
                    <a:pt x="456" y="347"/>
                    <a:pt x="525" y="198"/>
                  </a:cubicBezTo>
                  <a:cubicBezTo>
                    <a:pt x="559" y="124"/>
                    <a:pt x="523" y="62"/>
                    <a:pt x="465" y="22"/>
                  </a:cubicBezTo>
                  <a:cubicBezTo>
                    <a:pt x="444" y="7"/>
                    <a:pt x="421" y="0"/>
                    <a:pt x="39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3"/>
            <p:cNvSpPr/>
            <p:nvPr/>
          </p:nvSpPr>
          <p:spPr>
            <a:xfrm>
              <a:off x="1805300" y="5164625"/>
              <a:ext cx="13975" cy="15600"/>
            </a:xfrm>
            <a:custGeom>
              <a:rect b="b" l="l" r="r" t="t"/>
              <a:pathLst>
                <a:path extrusionOk="0" h="624" w="559">
                  <a:moveTo>
                    <a:pt x="147" y="0"/>
                  </a:moveTo>
                  <a:cubicBezTo>
                    <a:pt x="111" y="0"/>
                    <a:pt x="81" y="16"/>
                    <a:pt x="55" y="48"/>
                  </a:cubicBezTo>
                  <a:cubicBezTo>
                    <a:pt x="16" y="99"/>
                    <a:pt x="1" y="160"/>
                    <a:pt x="42" y="219"/>
                  </a:cubicBezTo>
                  <a:cubicBezTo>
                    <a:pt x="125" y="336"/>
                    <a:pt x="206" y="455"/>
                    <a:pt x="294" y="567"/>
                  </a:cubicBezTo>
                  <a:cubicBezTo>
                    <a:pt x="322" y="601"/>
                    <a:pt x="360" y="624"/>
                    <a:pt x="403" y="624"/>
                  </a:cubicBezTo>
                  <a:cubicBezTo>
                    <a:pt x="421" y="624"/>
                    <a:pt x="440" y="620"/>
                    <a:pt x="460" y="611"/>
                  </a:cubicBezTo>
                  <a:cubicBezTo>
                    <a:pt x="527" y="580"/>
                    <a:pt x="559" y="522"/>
                    <a:pt x="539" y="461"/>
                  </a:cubicBezTo>
                  <a:cubicBezTo>
                    <a:pt x="479" y="282"/>
                    <a:pt x="360" y="141"/>
                    <a:pt x="241" y="26"/>
                  </a:cubicBezTo>
                  <a:cubicBezTo>
                    <a:pt x="205" y="9"/>
                    <a:pt x="174" y="0"/>
                    <a:pt x="14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3"/>
            <p:cNvSpPr/>
            <p:nvPr/>
          </p:nvSpPr>
          <p:spPr>
            <a:xfrm>
              <a:off x="1622575" y="5093225"/>
              <a:ext cx="13825" cy="16150"/>
            </a:xfrm>
            <a:custGeom>
              <a:rect b="b" l="l" r="r" t="t"/>
              <a:pathLst>
                <a:path extrusionOk="0" h="646" w="553">
                  <a:moveTo>
                    <a:pt x="389" y="1"/>
                  </a:moveTo>
                  <a:cubicBezTo>
                    <a:pt x="342" y="1"/>
                    <a:pt x="296" y="27"/>
                    <a:pt x="264" y="74"/>
                  </a:cubicBezTo>
                  <a:cubicBezTo>
                    <a:pt x="190" y="181"/>
                    <a:pt x="122" y="292"/>
                    <a:pt x="53" y="401"/>
                  </a:cubicBezTo>
                  <a:cubicBezTo>
                    <a:pt x="4" y="480"/>
                    <a:pt x="1" y="565"/>
                    <a:pt x="79" y="619"/>
                  </a:cubicBezTo>
                  <a:cubicBezTo>
                    <a:pt x="105" y="637"/>
                    <a:pt x="131" y="645"/>
                    <a:pt x="156" y="645"/>
                  </a:cubicBezTo>
                  <a:cubicBezTo>
                    <a:pt x="208" y="645"/>
                    <a:pt x="255" y="613"/>
                    <a:pt x="294" y="566"/>
                  </a:cubicBezTo>
                  <a:cubicBezTo>
                    <a:pt x="324" y="529"/>
                    <a:pt x="350" y="487"/>
                    <a:pt x="405" y="409"/>
                  </a:cubicBezTo>
                  <a:cubicBezTo>
                    <a:pt x="424" y="374"/>
                    <a:pt x="464" y="294"/>
                    <a:pt x="507" y="217"/>
                  </a:cubicBezTo>
                  <a:cubicBezTo>
                    <a:pt x="553" y="136"/>
                    <a:pt x="531" y="63"/>
                    <a:pt x="461" y="22"/>
                  </a:cubicBezTo>
                  <a:cubicBezTo>
                    <a:pt x="437" y="8"/>
                    <a:pt x="413" y="1"/>
                    <a:pt x="389"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a:off x="1636700" y="5062775"/>
              <a:ext cx="9200" cy="17600"/>
            </a:xfrm>
            <a:custGeom>
              <a:rect b="b" l="l" r="r" t="t"/>
              <a:pathLst>
                <a:path extrusionOk="0" h="704" w="368">
                  <a:moveTo>
                    <a:pt x="198" y="1"/>
                  </a:moveTo>
                  <a:cubicBezTo>
                    <a:pt x="144" y="1"/>
                    <a:pt x="99" y="35"/>
                    <a:pt x="80" y="120"/>
                  </a:cubicBezTo>
                  <a:cubicBezTo>
                    <a:pt x="50" y="261"/>
                    <a:pt x="31" y="403"/>
                    <a:pt x="12" y="546"/>
                  </a:cubicBezTo>
                  <a:cubicBezTo>
                    <a:pt x="1" y="634"/>
                    <a:pt x="41" y="697"/>
                    <a:pt x="132" y="703"/>
                  </a:cubicBezTo>
                  <a:cubicBezTo>
                    <a:pt x="138" y="704"/>
                    <a:pt x="144" y="704"/>
                    <a:pt x="150" y="704"/>
                  </a:cubicBezTo>
                  <a:cubicBezTo>
                    <a:pt x="224" y="704"/>
                    <a:pt x="278" y="668"/>
                    <a:pt x="292" y="581"/>
                  </a:cubicBezTo>
                  <a:cubicBezTo>
                    <a:pt x="311" y="453"/>
                    <a:pt x="335" y="325"/>
                    <a:pt x="357" y="197"/>
                  </a:cubicBezTo>
                  <a:cubicBezTo>
                    <a:pt x="367" y="132"/>
                    <a:pt x="356" y="74"/>
                    <a:pt x="279" y="22"/>
                  </a:cubicBezTo>
                  <a:cubicBezTo>
                    <a:pt x="251" y="8"/>
                    <a:pt x="224" y="1"/>
                    <a:pt x="19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
            <p:cNvSpPr/>
            <p:nvPr/>
          </p:nvSpPr>
          <p:spPr>
            <a:xfrm>
              <a:off x="1572900" y="5137900"/>
              <a:ext cx="17650" cy="12250"/>
            </a:xfrm>
            <a:custGeom>
              <a:rect b="b" l="l" r="r" t="t"/>
              <a:pathLst>
                <a:path extrusionOk="0" h="490" w="706">
                  <a:moveTo>
                    <a:pt x="565" y="0"/>
                  </a:moveTo>
                  <a:cubicBezTo>
                    <a:pt x="553" y="0"/>
                    <a:pt x="540" y="3"/>
                    <a:pt x="528" y="8"/>
                  </a:cubicBezTo>
                  <a:cubicBezTo>
                    <a:pt x="364" y="75"/>
                    <a:pt x="203" y="151"/>
                    <a:pt x="67" y="265"/>
                  </a:cubicBezTo>
                  <a:cubicBezTo>
                    <a:pt x="0" y="322"/>
                    <a:pt x="20" y="401"/>
                    <a:pt x="102" y="468"/>
                  </a:cubicBezTo>
                  <a:cubicBezTo>
                    <a:pt x="119" y="473"/>
                    <a:pt x="148" y="489"/>
                    <a:pt x="172" y="489"/>
                  </a:cubicBezTo>
                  <a:cubicBezTo>
                    <a:pt x="177" y="489"/>
                    <a:pt x="182" y="489"/>
                    <a:pt x="186" y="487"/>
                  </a:cubicBezTo>
                  <a:cubicBezTo>
                    <a:pt x="361" y="427"/>
                    <a:pt x="525" y="345"/>
                    <a:pt x="664" y="221"/>
                  </a:cubicBezTo>
                  <a:cubicBezTo>
                    <a:pt x="706" y="183"/>
                    <a:pt x="699" y="117"/>
                    <a:pt x="667" y="68"/>
                  </a:cubicBezTo>
                  <a:cubicBezTo>
                    <a:pt x="642" y="30"/>
                    <a:pt x="606" y="0"/>
                    <a:pt x="56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3"/>
            <p:cNvSpPr/>
            <p:nvPr/>
          </p:nvSpPr>
          <p:spPr>
            <a:xfrm>
              <a:off x="1540200" y="5149025"/>
              <a:ext cx="17650" cy="12250"/>
            </a:xfrm>
            <a:custGeom>
              <a:rect b="b" l="l" r="r" t="t"/>
              <a:pathLst>
                <a:path extrusionOk="0" h="490" w="706">
                  <a:moveTo>
                    <a:pt x="563" y="0"/>
                  </a:moveTo>
                  <a:cubicBezTo>
                    <a:pt x="551" y="0"/>
                    <a:pt x="539" y="3"/>
                    <a:pt x="527" y="8"/>
                  </a:cubicBezTo>
                  <a:cubicBezTo>
                    <a:pt x="364" y="76"/>
                    <a:pt x="202" y="151"/>
                    <a:pt x="66" y="265"/>
                  </a:cubicBezTo>
                  <a:cubicBezTo>
                    <a:pt x="0" y="322"/>
                    <a:pt x="20" y="402"/>
                    <a:pt x="101" y="469"/>
                  </a:cubicBezTo>
                  <a:cubicBezTo>
                    <a:pt x="118" y="473"/>
                    <a:pt x="147" y="490"/>
                    <a:pt x="171" y="490"/>
                  </a:cubicBezTo>
                  <a:cubicBezTo>
                    <a:pt x="176" y="490"/>
                    <a:pt x="180" y="489"/>
                    <a:pt x="185" y="488"/>
                  </a:cubicBezTo>
                  <a:cubicBezTo>
                    <a:pt x="360" y="428"/>
                    <a:pt x="524" y="345"/>
                    <a:pt x="664" y="221"/>
                  </a:cubicBezTo>
                  <a:cubicBezTo>
                    <a:pt x="706" y="184"/>
                    <a:pt x="699" y="118"/>
                    <a:pt x="667" y="68"/>
                  </a:cubicBezTo>
                  <a:cubicBezTo>
                    <a:pt x="642" y="30"/>
                    <a:pt x="605" y="0"/>
                    <a:pt x="56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3"/>
            <p:cNvSpPr/>
            <p:nvPr/>
          </p:nvSpPr>
          <p:spPr>
            <a:xfrm>
              <a:off x="1606875" y="5014675"/>
              <a:ext cx="18075" cy="9575"/>
            </a:xfrm>
            <a:custGeom>
              <a:rect b="b" l="l" r="r" t="t"/>
              <a:pathLst>
                <a:path extrusionOk="0" h="383" w="723">
                  <a:moveTo>
                    <a:pt x="151" y="1"/>
                  </a:moveTo>
                  <a:cubicBezTo>
                    <a:pt x="81" y="1"/>
                    <a:pt x="40" y="46"/>
                    <a:pt x="20" y="111"/>
                  </a:cubicBezTo>
                  <a:cubicBezTo>
                    <a:pt x="1" y="171"/>
                    <a:pt x="37" y="213"/>
                    <a:pt x="72" y="260"/>
                  </a:cubicBezTo>
                  <a:cubicBezTo>
                    <a:pt x="243" y="300"/>
                    <a:pt x="412" y="348"/>
                    <a:pt x="585" y="381"/>
                  </a:cubicBezTo>
                  <a:cubicBezTo>
                    <a:pt x="590" y="382"/>
                    <a:pt x="595" y="383"/>
                    <a:pt x="599" y="383"/>
                  </a:cubicBezTo>
                  <a:cubicBezTo>
                    <a:pt x="649" y="383"/>
                    <a:pt x="683" y="331"/>
                    <a:pt x="700" y="283"/>
                  </a:cubicBezTo>
                  <a:cubicBezTo>
                    <a:pt x="723" y="216"/>
                    <a:pt x="703" y="153"/>
                    <a:pt x="642" y="124"/>
                  </a:cubicBezTo>
                  <a:cubicBezTo>
                    <a:pt x="486" y="53"/>
                    <a:pt x="32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3"/>
            <p:cNvSpPr/>
            <p:nvPr/>
          </p:nvSpPr>
          <p:spPr>
            <a:xfrm>
              <a:off x="1600375" y="5118325"/>
              <a:ext cx="16025" cy="14325"/>
            </a:xfrm>
            <a:custGeom>
              <a:rect b="b" l="l" r="r" t="t"/>
              <a:pathLst>
                <a:path extrusionOk="0" h="573" w="641">
                  <a:moveTo>
                    <a:pt x="486" y="1"/>
                  </a:moveTo>
                  <a:cubicBezTo>
                    <a:pt x="457" y="1"/>
                    <a:pt x="427" y="11"/>
                    <a:pt x="403" y="30"/>
                  </a:cubicBezTo>
                  <a:cubicBezTo>
                    <a:pt x="282" y="127"/>
                    <a:pt x="167" y="234"/>
                    <a:pt x="93" y="299"/>
                  </a:cubicBezTo>
                  <a:cubicBezTo>
                    <a:pt x="6" y="403"/>
                    <a:pt x="1" y="467"/>
                    <a:pt x="58" y="525"/>
                  </a:cubicBezTo>
                  <a:cubicBezTo>
                    <a:pt x="87" y="554"/>
                    <a:pt x="121" y="573"/>
                    <a:pt x="157" y="573"/>
                  </a:cubicBezTo>
                  <a:cubicBezTo>
                    <a:pt x="179" y="573"/>
                    <a:pt x="202" y="565"/>
                    <a:pt x="225" y="549"/>
                  </a:cubicBezTo>
                  <a:cubicBezTo>
                    <a:pt x="357" y="455"/>
                    <a:pt x="486" y="354"/>
                    <a:pt x="588" y="226"/>
                  </a:cubicBezTo>
                  <a:cubicBezTo>
                    <a:pt x="640" y="161"/>
                    <a:pt x="619" y="93"/>
                    <a:pt x="572" y="40"/>
                  </a:cubicBezTo>
                  <a:cubicBezTo>
                    <a:pt x="548" y="13"/>
                    <a:pt x="517" y="1"/>
                    <a:pt x="48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3"/>
            <p:cNvSpPr/>
            <p:nvPr/>
          </p:nvSpPr>
          <p:spPr>
            <a:xfrm>
              <a:off x="1632750" y="5031575"/>
              <a:ext cx="11475" cy="16850"/>
            </a:xfrm>
            <a:custGeom>
              <a:rect b="b" l="l" r="r" t="t"/>
              <a:pathLst>
                <a:path extrusionOk="0" h="674" w="459">
                  <a:moveTo>
                    <a:pt x="153" y="1"/>
                  </a:moveTo>
                  <a:cubicBezTo>
                    <a:pt x="128" y="1"/>
                    <a:pt x="104" y="10"/>
                    <a:pt x="80" y="29"/>
                  </a:cubicBezTo>
                  <a:cubicBezTo>
                    <a:pt x="29" y="70"/>
                    <a:pt x="0" y="124"/>
                    <a:pt x="26" y="191"/>
                  </a:cubicBezTo>
                  <a:cubicBezTo>
                    <a:pt x="79" y="325"/>
                    <a:pt x="130" y="459"/>
                    <a:pt x="190" y="589"/>
                  </a:cubicBezTo>
                  <a:cubicBezTo>
                    <a:pt x="213" y="638"/>
                    <a:pt x="255" y="673"/>
                    <a:pt x="312" y="673"/>
                  </a:cubicBezTo>
                  <a:cubicBezTo>
                    <a:pt x="321" y="673"/>
                    <a:pt x="331" y="672"/>
                    <a:pt x="341" y="670"/>
                  </a:cubicBezTo>
                  <a:cubicBezTo>
                    <a:pt x="413" y="658"/>
                    <a:pt x="458" y="608"/>
                    <a:pt x="452" y="544"/>
                  </a:cubicBezTo>
                  <a:cubicBezTo>
                    <a:pt x="436" y="356"/>
                    <a:pt x="354" y="190"/>
                    <a:pt x="265" y="51"/>
                  </a:cubicBezTo>
                  <a:cubicBezTo>
                    <a:pt x="224" y="18"/>
                    <a:pt x="188" y="1"/>
                    <a:pt x="15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3"/>
            <p:cNvSpPr/>
            <p:nvPr/>
          </p:nvSpPr>
          <p:spPr>
            <a:xfrm>
              <a:off x="1532800" y="5206975"/>
              <a:ext cx="12150" cy="16875"/>
            </a:xfrm>
            <a:custGeom>
              <a:rect b="b" l="l" r="r" t="t"/>
              <a:pathLst>
                <a:path extrusionOk="0" h="675" w="486">
                  <a:moveTo>
                    <a:pt x="160" y="0"/>
                  </a:moveTo>
                  <a:cubicBezTo>
                    <a:pt x="78" y="0"/>
                    <a:pt x="0" y="78"/>
                    <a:pt x="23" y="171"/>
                  </a:cubicBezTo>
                  <a:cubicBezTo>
                    <a:pt x="62" y="331"/>
                    <a:pt x="121" y="486"/>
                    <a:pt x="218" y="620"/>
                  </a:cubicBezTo>
                  <a:cubicBezTo>
                    <a:pt x="245" y="658"/>
                    <a:pt x="285" y="675"/>
                    <a:pt x="325" y="675"/>
                  </a:cubicBezTo>
                  <a:cubicBezTo>
                    <a:pt x="382" y="675"/>
                    <a:pt x="439" y="640"/>
                    <a:pt x="460" y="579"/>
                  </a:cubicBezTo>
                  <a:cubicBezTo>
                    <a:pt x="485" y="506"/>
                    <a:pt x="287" y="45"/>
                    <a:pt x="215" y="12"/>
                  </a:cubicBezTo>
                  <a:cubicBezTo>
                    <a:pt x="197" y="4"/>
                    <a:pt x="178" y="0"/>
                    <a:pt x="1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3"/>
            <p:cNvSpPr/>
            <p:nvPr/>
          </p:nvSpPr>
          <p:spPr>
            <a:xfrm>
              <a:off x="1525575" y="5175725"/>
              <a:ext cx="8725" cy="17725"/>
            </a:xfrm>
            <a:custGeom>
              <a:rect b="b" l="l" r="r" t="t"/>
              <a:pathLst>
                <a:path extrusionOk="0" h="709" w="349">
                  <a:moveTo>
                    <a:pt x="136" y="0"/>
                  </a:moveTo>
                  <a:cubicBezTo>
                    <a:pt x="124" y="0"/>
                    <a:pt x="111" y="2"/>
                    <a:pt x="99" y="5"/>
                  </a:cubicBezTo>
                  <a:cubicBezTo>
                    <a:pt x="39" y="22"/>
                    <a:pt x="1" y="67"/>
                    <a:pt x="1" y="124"/>
                  </a:cubicBezTo>
                  <a:cubicBezTo>
                    <a:pt x="2" y="302"/>
                    <a:pt x="21" y="477"/>
                    <a:pt x="92" y="643"/>
                  </a:cubicBezTo>
                  <a:cubicBezTo>
                    <a:pt x="107" y="683"/>
                    <a:pt x="145" y="709"/>
                    <a:pt x="187" y="709"/>
                  </a:cubicBezTo>
                  <a:cubicBezTo>
                    <a:pt x="194" y="709"/>
                    <a:pt x="201" y="708"/>
                    <a:pt x="208" y="707"/>
                  </a:cubicBezTo>
                  <a:cubicBezTo>
                    <a:pt x="222" y="705"/>
                    <a:pt x="235" y="701"/>
                    <a:pt x="249" y="697"/>
                  </a:cubicBezTo>
                  <a:cubicBezTo>
                    <a:pt x="289" y="686"/>
                    <a:pt x="320" y="655"/>
                    <a:pt x="334" y="615"/>
                  </a:cubicBezTo>
                  <a:cubicBezTo>
                    <a:pt x="349" y="582"/>
                    <a:pt x="326" y="411"/>
                    <a:pt x="297" y="263"/>
                  </a:cubicBezTo>
                  <a:cubicBezTo>
                    <a:pt x="293" y="242"/>
                    <a:pt x="289" y="222"/>
                    <a:pt x="285" y="203"/>
                  </a:cubicBezTo>
                  <a:cubicBezTo>
                    <a:pt x="279" y="181"/>
                    <a:pt x="274" y="160"/>
                    <a:pt x="269" y="140"/>
                  </a:cubicBezTo>
                  <a:cubicBezTo>
                    <a:pt x="256" y="89"/>
                    <a:pt x="243" y="52"/>
                    <a:pt x="231" y="41"/>
                  </a:cubicBezTo>
                  <a:cubicBezTo>
                    <a:pt x="206" y="15"/>
                    <a:pt x="171" y="0"/>
                    <a:pt x="13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p:nvPr/>
          </p:nvSpPr>
          <p:spPr>
            <a:xfrm>
              <a:off x="1399175" y="5180250"/>
              <a:ext cx="17975" cy="8050"/>
            </a:xfrm>
            <a:custGeom>
              <a:rect b="b" l="l" r="r" t="t"/>
              <a:pathLst>
                <a:path extrusionOk="0" h="322" w="719">
                  <a:moveTo>
                    <a:pt x="172" y="1"/>
                  </a:moveTo>
                  <a:cubicBezTo>
                    <a:pt x="64" y="6"/>
                    <a:pt x="9" y="50"/>
                    <a:pt x="5" y="139"/>
                  </a:cubicBezTo>
                  <a:cubicBezTo>
                    <a:pt x="1" y="221"/>
                    <a:pt x="55" y="270"/>
                    <a:pt x="127" y="280"/>
                  </a:cubicBezTo>
                  <a:cubicBezTo>
                    <a:pt x="275" y="301"/>
                    <a:pt x="425" y="315"/>
                    <a:pt x="575" y="321"/>
                  </a:cubicBezTo>
                  <a:cubicBezTo>
                    <a:pt x="576" y="321"/>
                    <a:pt x="578" y="321"/>
                    <a:pt x="579" y="321"/>
                  </a:cubicBezTo>
                  <a:cubicBezTo>
                    <a:pt x="652" y="321"/>
                    <a:pt x="702" y="269"/>
                    <a:pt x="710" y="193"/>
                  </a:cubicBezTo>
                  <a:cubicBezTo>
                    <a:pt x="718" y="114"/>
                    <a:pt x="676" y="55"/>
                    <a:pt x="600" y="44"/>
                  </a:cubicBezTo>
                  <a:cubicBezTo>
                    <a:pt x="452" y="22"/>
                    <a:pt x="302" y="13"/>
                    <a:pt x="17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a:off x="1367350" y="5173700"/>
              <a:ext cx="17775" cy="9875"/>
            </a:xfrm>
            <a:custGeom>
              <a:rect b="b" l="l" r="r" t="t"/>
              <a:pathLst>
                <a:path extrusionOk="0" h="395" w="711">
                  <a:moveTo>
                    <a:pt x="132" y="0"/>
                  </a:moveTo>
                  <a:cubicBezTo>
                    <a:pt x="78" y="0"/>
                    <a:pt x="38" y="48"/>
                    <a:pt x="21" y="107"/>
                  </a:cubicBezTo>
                  <a:cubicBezTo>
                    <a:pt x="0" y="179"/>
                    <a:pt x="27" y="240"/>
                    <a:pt x="88" y="260"/>
                  </a:cubicBezTo>
                  <a:cubicBezTo>
                    <a:pt x="243" y="313"/>
                    <a:pt x="400" y="363"/>
                    <a:pt x="561" y="393"/>
                  </a:cubicBezTo>
                  <a:cubicBezTo>
                    <a:pt x="570" y="394"/>
                    <a:pt x="578" y="395"/>
                    <a:pt x="587" y="395"/>
                  </a:cubicBezTo>
                  <a:cubicBezTo>
                    <a:pt x="665" y="395"/>
                    <a:pt x="706" y="325"/>
                    <a:pt x="711" y="251"/>
                  </a:cubicBezTo>
                  <a:cubicBezTo>
                    <a:pt x="707" y="192"/>
                    <a:pt x="683" y="150"/>
                    <a:pt x="645" y="139"/>
                  </a:cubicBezTo>
                  <a:cubicBezTo>
                    <a:pt x="482" y="89"/>
                    <a:pt x="319" y="39"/>
                    <a:pt x="153" y="3"/>
                  </a:cubicBezTo>
                  <a:cubicBezTo>
                    <a:pt x="146" y="1"/>
                    <a:pt x="139" y="0"/>
                    <a:pt x="13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
            <p:cNvSpPr/>
            <p:nvPr/>
          </p:nvSpPr>
          <p:spPr>
            <a:xfrm>
              <a:off x="1431400" y="5180525"/>
              <a:ext cx="18225" cy="7775"/>
            </a:xfrm>
            <a:custGeom>
              <a:rect b="b" l="l" r="r" t="t"/>
              <a:pathLst>
                <a:path extrusionOk="0" h="311" w="729">
                  <a:moveTo>
                    <a:pt x="574" y="0"/>
                  </a:moveTo>
                  <a:cubicBezTo>
                    <a:pt x="567" y="0"/>
                    <a:pt x="560" y="0"/>
                    <a:pt x="553" y="1"/>
                  </a:cubicBezTo>
                  <a:cubicBezTo>
                    <a:pt x="485" y="7"/>
                    <a:pt x="417" y="17"/>
                    <a:pt x="348" y="25"/>
                  </a:cubicBezTo>
                  <a:lnTo>
                    <a:pt x="348" y="19"/>
                  </a:lnTo>
                  <a:cubicBezTo>
                    <a:pt x="279" y="22"/>
                    <a:pt x="209" y="20"/>
                    <a:pt x="142" y="30"/>
                  </a:cubicBezTo>
                  <a:cubicBezTo>
                    <a:pt x="59" y="43"/>
                    <a:pt x="1" y="89"/>
                    <a:pt x="8" y="183"/>
                  </a:cubicBezTo>
                  <a:cubicBezTo>
                    <a:pt x="15" y="272"/>
                    <a:pt x="72" y="311"/>
                    <a:pt x="152" y="311"/>
                  </a:cubicBezTo>
                  <a:cubicBezTo>
                    <a:pt x="156" y="311"/>
                    <a:pt x="160" y="310"/>
                    <a:pt x="164" y="310"/>
                  </a:cubicBezTo>
                  <a:cubicBezTo>
                    <a:pt x="309" y="303"/>
                    <a:pt x="453" y="298"/>
                    <a:pt x="597" y="276"/>
                  </a:cubicBezTo>
                  <a:cubicBezTo>
                    <a:pt x="678" y="262"/>
                    <a:pt x="728" y="197"/>
                    <a:pt x="707" y="106"/>
                  </a:cubicBezTo>
                  <a:cubicBezTo>
                    <a:pt x="690" y="34"/>
                    <a:pt x="642" y="0"/>
                    <a:pt x="57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p:nvPr/>
          </p:nvSpPr>
          <p:spPr>
            <a:xfrm>
              <a:off x="1462900" y="5174175"/>
              <a:ext cx="18175" cy="9775"/>
            </a:xfrm>
            <a:custGeom>
              <a:rect b="b" l="l" r="r" t="t"/>
              <a:pathLst>
                <a:path extrusionOk="0" h="391" w="727">
                  <a:moveTo>
                    <a:pt x="579" y="0"/>
                  </a:moveTo>
                  <a:cubicBezTo>
                    <a:pt x="567" y="0"/>
                    <a:pt x="554" y="2"/>
                    <a:pt x="540" y="5"/>
                  </a:cubicBezTo>
                  <a:cubicBezTo>
                    <a:pt x="400" y="33"/>
                    <a:pt x="263" y="76"/>
                    <a:pt x="125" y="116"/>
                  </a:cubicBezTo>
                  <a:cubicBezTo>
                    <a:pt x="40" y="141"/>
                    <a:pt x="0" y="203"/>
                    <a:pt x="28" y="289"/>
                  </a:cubicBezTo>
                  <a:cubicBezTo>
                    <a:pt x="50" y="360"/>
                    <a:pt x="104" y="390"/>
                    <a:pt x="172" y="390"/>
                  </a:cubicBezTo>
                  <a:cubicBezTo>
                    <a:pt x="183" y="390"/>
                    <a:pt x="194" y="390"/>
                    <a:pt x="205" y="388"/>
                  </a:cubicBezTo>
                  <a:cubicBezTo>
                    <a:pt x="344" y="349"/>
                    <a:pt x="483" y="313"/>
                    <a:pt x="619" y="272"/>
                  </a:cubicBezTo>
                  <a:cubicBezTo>
                    <a:pt x="695" y="248"/>
                    <a:pt x="727" y="190"/>
                    <a:pt x="710" y="112"/>
                  </a:cubicBezTo>
                  <a:cubicBezTo>
                    <a:pt x="693" y="36"/>
                    <a:pt x="642" y="0"/>
                    <a:pt x="57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a:off x="1337000" y="5161450"/>
              <a:ext cx="18575" cy="11750"/>
            </a:xfrm>
            <a:custGeom>
              <a:rect b="b" l="l" r="r" t="t"/>
              <a:pathLst>
                <a:path extrusionOk="0" h="470" w="743">
                  <a:moveTo>
                    <a:pt x="175" y="0"/>
                  </a:moveTo>
                  <a:cubicBezTo>
                    <a:pt x="132" y="0"/>
                    <a:pt x="94" y="20"/>
                    <a:pt x="61" y="70"/>
                  </a:cubicBezTo>
                  <a:cubicBezTo>
                    <a:pt x="0" y="164"/>
                    <a:pt x="53" y="223"/>
                    <a:pt x="128" y="274"/>
                  </a:cubicBezTo>
                  <a:cubicBezTo>
                    <a:pt x="173" y="303"/>
                    <a:pt x="221" y="330"/>
                    <a:pt x="266" y="360"/>
                  </a:cubicBezTo>
                  <a:cubicBezTo>
                    <a:pt x="328" y="386"/>
                    <a:pt x="392" y="409"/>
                    <a:pt x="454" y="438"/>
                  </a:cubicBezTo>
                  <a:cubicBezTo>
                    <a:pt x="495" y="456"/>
                    <a:pt x="534" y="470"/>
                    <a:pt x="571" y="470"/>
                  </a:cubicBezTo>
                  <a:cubicBezTo>
                    <a:pt x="615" y="470"/>
                    <a:pt x="655" y="450"/>
                    <a:pt x="686" y="393"/>
                  </a:cubicBezTo>
                  <a:cubicBezTo>
                    <a:pt x="742" y="285"/>
                    <a:pt x="673" y="227"/>
                    <a:pt x="586" y="183"/>
                  </a:cubicBezTo>
                  <a:cubicBezTo>
                    <a:pt x="532" y="155"/>
                    <a:pt x="478" y="125"/>
                    <a:pt x="425" y="95"/>
                  </a:cubicBezTo>
                  <a:cubicBezTo>
                    <a:pt x="400" y="84"/>
                    <a:pt x="375" y="73"/>
                    <a:pt x="350" y="63"/>
                  </a:cubicBezTo>
                  <a:cubicBezTo>
                    <a:pt x="325" y="52"/>
                    <a:pt x="300" y="42"/>
                    <a:pt x="276" y="29"/>
                  </a:cubicBezTo>
                  <a:cubicBezTo>
                    <a:pt x="240" y="11"/>
                    <a:pt x="206"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a:off x="1493375" y="5162150"/>
              <a:ext cx="18225" cy="11725"/>
            </a:xfrm>
            <a:custGeom>
              <a:rect b="b" l="l" r="r" t="t"/>
              <a:pathLst>
                <a:path extrusionOk="0" h="469" w="729">
                  <a:moveTo>
                    <a:pt x="561" y="0"/>
                  </a:moveTo>
                  <a:cubicBezTo>
                    <a:pt x="520" y="0"/>
                    <a:pt x="476" y="18"/>
                    <a:pt x="432" y="41"/>
                  </a:cubicBezTo>
                  <a:cubicBezTo>
                    <a:pt x="330" y="92"/>
                    <a:pt x="227" y="143"/>
                    <a:pt x="124" y="194"/>
                  </a:cubicBezTo>
                  <a:cubicBezTo>
                    <a:pt x="38" y="237"/>
                    <a:pt x="0" y="302"/>
                    <a:pt x="45" y="393"/>
                  </a:cubicBezTo>
                  <a:cubicBezTo>
                    <a:pt x="72" y="447"/>
                    <a:pt x="111" y="468"/>
                    <a:pt x="156" y="468"/>
                  </a:cubicBezTo>
                  <a:cubicBezTo>
                    <a:pt x="181" y="468"/>
                    <a:pt x="208" y="462"/>
                    <a:pt x="235" y="450"/>
                  </a:cubicBezTo>
                  <a:cubicBezTo>
                    <a:pt x="347" y="403"/>
                    <a:pt x="458" y="354"/>
                    <a:pt x="570" y="305"/>
                  </a:cubicBezTo>
                  <a:cubicBezTo>
                    <a:pt x="655" y="253"/>
                    <a:pt x="729" y="189"/>
                    <a:pt x="673" y="79"/>
                  </a:cubicBezTo>
                  <a:cubicBezTo>
                    <a:pt x="644" y="21"/>
                    <a:pt x="604" y="0"/>
                    <a:pt x="56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1310375" y="5143125"/>
              <a:ext cx="16750" cy="13775"/>
            </a:xfrm>
            <a:custGeom>
              <a:rect b="b" l="l" r="r" t="t"/>
              <a:pathLst>
                <a:path extrusionOk="0" h="551" w="670">
                  <a:moveTo>
                    <a:pt x="175" y="0"/>
                  </a:moveTo>
                  <a:cubicBezTo>
                    <a:pt x="175" y="0"/>
                    <a:pt x="174" y="0"/>
                    <a:pt x="173" y="0"/>
                  </a:cubicBezTo>
                  <a:cubicBezTo>
                    <a:pt x="66" y="7"/>
                    <a:pt x="1" y="143"/>
                    <a:pt x="79" y="231"/>
                  </a:cubicBezTo>
                  <a:cubicBezTo>
                    <a:pt x="187" y="353"/>
                    <a:pt x="313" y="463"/>
                    <a:pt x="461" y="536"/>
                  </a:cubicBezTo>
                  <a:cubicBezTo>
                    <a:pt x="480" y="546"/>
                    <a:pt x="500" y="550"/>
                    <a:pt x="520" y="550"/>
                  </a:cubicBezTo>
                  <a:cubicBezTo>
                    <a:pt x="600" y="550"/>
                    <a:pt x="669" y="475"/>
                    <a:pt x="656" y="388"/>
                  </a:cubicBezTo>
                  <a:cubicBezTo>
                    <a:pt x="643" y="311"/>
                    <a:pt x="258"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a:off x="1289650" y="5119150"/>
              <a:ext cx="13950" cy="15775"/>
            </a:xfrm>
            <a:custGeom>
              <a:rect b="b" l="l" r="r" t="t"/>
              <a:pathLst>
                <a:path extrusionOk="0" h="631" w="558">
                  <a:moveTo>
                    <a:pt x="151" y="1"/>
                  </a:moveTo>
                  <a:cubicBezTo>
                    <a:pt x="117" y="1"/>
                    <a:pt x="84" y="14"/>
                    <a:pt x="59" y="38"/>
                  </a:cubicBezTo>
                  <a:cubicBezTo>
                    <a:pt x="13" y="80"/>
                    <a:pt x="0" y="139"/>
                    <a:pt x="27" y="188"/>
                  </a:cubicBezTo>
                  <a:cubicBezTo>
                    <a:pt x="109" y="344"/>
                    <a:pt x="210" y="491"/>
                    <a:pt x="350" y="604"/>
                  </a:cubicBezTo>
                  <a:cubicBezTo>
                    <a:pt x="369" y="621"/>
                    <a:pt x="393" y="630"/>
                    <a:pt x="417" y="630"/>
                  </a:cubicBezTo>
                  <a:cubicBezTo>
                    <a:pt x="440" y="630"/>
                    <a:pt x="463" y="622"/>
                    <a:pt x="482" y="607"/>
                  </a:cubicBezTo>
                  <a:cubicBezTo>
                    <a:pt x="493" y="599"/>
                    <a:pt x="504" y="589"/>
                    <a:pt x="513" y="579"/>
                  </a:cubicBezTo>
                  <a:cubicBezTo>
                    <a:pt x="543" y="551"/>
                    <a:pt x="557" y="509"/>
                    <a:pt x="551" y="468"/>
                  </a:cubicBezTo>
                  <a:cubicBezTo>
                    <a:pt x="548" y="431"/>
                    <a:pt x="449" y="290"/>
                    <a:pt x="355" y="173"/>
                  </a:cubicBezTo>
                  <a:cubicBezTo>
                    <a:pt x="341" y="157"/>
                    <a:pt x="328" y="141"/>
                    <a:pt x="315" y="125"/>
                  </a:cubicBezTo>
                  <a:cubicBezTo>
                    <a:pt x="300" y="108"/>
                    <a:pt x="286" y="92"/>
                    <a:pt x="272" y="77"/>
                  </a:cubicBezTo>
                  <a:cubicBezTo>
                    <a:pt x="236" y="38"/>
                    <a:pt x="207" y="12"/>
                    <a:pt x="192" y="8"/>
                  </a:cubicBezTo>
                  <a:cubicBezTo>
                    <a:pt x="179" y="3"/>
                    <a:pt x="16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p:nvPr/>
          </p:nvSpPr>
          <p:spPr>
            <a:xfrm>
              <a:off x="1271650" y="5088900"/>
              <a:ext cx="13250" cy="16450"/>
            </a:xfrm>
            <a:custGeom>
              <a:rect b="b" l="l" r="r" t="t"/>
              <a:pathLst>
                <a:path extrusionOk="0" h="658" w="530">
                  <a:moveTo>
                    <a:pt x="156" y="1"/>
                  </a:moveTo>
                  <a:cubicBezTo>
                    <a:pt x="131" y="1"/>
                    <a:pt x="106" y="9"/>
                    <a:pt x="79" y="25"/>
                  </a:cubicBezTo>
                  <a:cubicBezTo>
                    <a:pt x="9" y="68"/>
                    <a:pt x="0" y="141"/>
                    <a:pt x="33" y="206"/>
                  </a:cubicBezTo>
                  <a:cubicBezTo>
                    <a:pt x="100" y="340"/>
                    <a:pt x="173" y="471"/>
                    <a:pt x="254" y="597"/>
                  </a:cubicBezTo>
                  <a:cubicBezTo>
                    <a:pt x="280" y="638"/>
                    <a:pt x="318" y="658"/>
                    <a:pt x="359" y="658"/>
                  </a:cubicBezTo>
                  <a:cubicBezTo>
                    <a:pt x="384" y="658"/>
                    <a:pt x="410" y="651"/>
                    <a:pt x="435" y="637"/>
                  </a:cubicBezTo>
                  <a:cubicBezTo>
                    <a:pt x="505" y="600"/>
                    <a:pt x="530" y="529"/>
                    <a:pt x="496" y="462"/>
                  </a:cubicBezTo>
                  <a:cubicBezTo>
                    <a:pt x="430" y="327"/>
                    <a:pt x="353" y="199"/>
                    <a:pt x="289" y="85"/>
                  </a:cubicBezTo>
                  <a:cubicBezTo>
                    <a:pt x="246" y="29"/>
                    <a:pt x="202"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1259200" y="5059225"/>
              <a:ext cx="11175" cy="17250"/>
            </a:xfrm>
            <a:custGeom>
              <a:rect b="b" l="l" r="r" t="t"/>
              <a:pathLst>
                <a:path extrusionOk="0" h="690" w="447">
                  <a:moveTo>
                    <a:pt x="167" y="0"/>
                  </a:moveTo>
                  <a:cubicBezTo>
                    <a:pt x="147" y="0"/>
                    <a:pt x="126" y="4"/>
                    <a:pt x="105" y="11"/>
                  </a:cubicBezTo>
                  <a:cubicBezTo>
                    <a:pt x="35" y="35"/>
                    <a:pt x="1" y="93"/>
                    <a:pt x="17" y="154"/>
                  </a:cubicBezTo>
                  <a:cubicBezTo>
                    <a:pt x="62" y="312"/>
                    <a:pt x="110" y="470"/>
                    <a:pt x="178" y="618"/>
                  </a:cubicBezTo>
                  <a:cubicBezTo>
                    <a:pt x="200" y="669"/>
                    <a:pt x="241" y="689"/>
                    <a:pt x="284" y="689"/>
                  </a:cubicBezTo>
                  <a:cubicBezTo>
                    <a:pt x="316" y="689"/>
                    <a:pt x="349" y="678"/>
                    <a:pt x="379" y="661"/>
                  </a:cubicBezTo>
                  <a:cubicBezTo>
                    <a:pt x="424" y="624"/>
                    <a:pt x="446" y="581"/>
                    <a:pt x="433" y="543"/>
                  </a:cubicBezTo>
                  <a:cubicBezTo>
                    <a:pt x="383" y="381"/>
                    <a:pt x="331" y="217"/>
                    <a:pt x="267" y="60"/>
                  </a:cubicBezTo>
                  <a:cubicBezTo>
                    <a:pt x="250" y="18"/>
                    <a:pt x="211" y="0"/>
                    <a:pt x="16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1252725" y="5027825"/>
              <a:ext cx="8750" cy="17525"/>
            </a:xfrm>
            <a:custGeom>
              <a:rect b="b" l="l" r="r" t="t"/>
              <a:pathLst>
                <a:path extrusionOk="0" h="701" w="350">
                  <a:moveTo>
                    <a:pt x="137" y="1"/>
                  </a:moveTo>
                  <a:cubicBezTo>
                    <a:pt x="135" y="1"/>
                    <a:pt x="133" y="1"/>
                    <a:pt x="132" y="1"/>
                  </a:cubicBezTo>
                  <a:cubicBezTo>
                    <a:pt x="20" y="4"/>
                    <a:pt x="1" y="81"/>
                    <a:pt x="3" y="173"/>
                  </a:cubicBezTo>
                  <a:cubicBezTo>
                    <a:pt x="4" y="226"/>
                    <a:pt x="7" y="280"/>
                    <a:pt x="9" y="334"/>
                  </a:cubicBezTo>
                  <a:cubicBezTo>
                    <a:pt x="24" y="400"/>
                    <a:pt x="42" y="467"/>
                    <a:pt x="52" y="534"/>
                  </a:cubicBezTo>
                  <a:cubicBezTo>
                    <a:pt x="68" y="624"/>
                    <a:pt x="99" y="700"/>
                    <a:pt x="196" y="700"/>
                  </a:cubicBezTo>
                  <a:cubicBezTo>
                    <a:pt x="204" y="700"/>
                    <a:pt x="212" y="700"/>
                    <a:pt x="221" y="699"/>
                  </a:cubicBezTo>
                  <a:cubicBezTo>
                    <a:pt x="341" y="685"/>
                    <a:pt x="350" y="595"/>
                    <a:pt x="337" y="498"/>
                  </a:cubicBezTo>
                  <a:cubicBezTo>
                    <a:pt x="330" y="437"/>
                    <a:pt x="325" y="376"/>
                    <a:pt x="318" y="315"/>
                  </a:cubicBezTo>
                  <a:cubicBezTo>
                    <a:pt x="313" y="289"/>
                    <a:pt x="307" y="262"/>
                    <a:pt x="302" y="236"/>
                  </a:cubicBezTo>
                  <a:cubicBezTo>
                    <a:pt x="296" y="209"/>
                    <a:pt x="291" y="182"/>
                    <a:pt x="287" y="156"/>
                  </a:cubicBezTo>
                  <a:cubicBezTo>
                    <a:pt x="276" y="63"/>
                    <a:pt x="237" y="1"/>
                    <a:pt x="13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a:off x="1251450" y="4995575"/>
              <a:ext cx="8800" cy="17675"/>
            </a:xfrm>
            <a:custGeom>
              <a:rect b="b" l="l" r="r" t="t"/>
              <a:pathLst>
                <a:path extrusionOk="0" h="707" w="352">
                  <a:moveTo>
                    <a:pt x="196" y="1"/>
                  </a:moveTo>
                  <a:cubicBezTo>
                    <a:pt x="136" y="1"/>
                    <a:pt x="76" y="37"/>
                    <a:pt x="59" y="105"/>
                  </a:cubicBezTo>
                  <a:cubicBezTo>
                    <a:pt x="20" y="263"/>
                    <a:pt x="0" y="429"/>
                    <a:pt x="24" y="592"/>
                  </a:cubicBezTo>
                  <a:cubicBezTo>
                    <a:pt x="35" y="665"/>
                    <a:pt x="96" y="707"/>
                    <a:pt x="160" y="707"/>
                  </a:cubicBezTo>
                  <a:cubicBezTo>
                    <a:pt x="194" y="707"/>
                    <a:pt x="229" y="695"/>
                    <a:pt x="257" y="668"/>
                  </a:cubicBezTo>
                  <a:cubicBezTo>
                    <a:pt x="314" y="615"/>
                    <a:pt x="351" y="114"/>
                    <a:pt x="303" y="52"/>
                  </a:cubicBezTo>
                  <a:cubicBezTo>
                    <a:pt x="276" y="17"/>
                    <a:pt x="236" y="1"/>
                    <a:pt x="19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p:nvPr/>
          </p:nvSpPr>
          <p:spPr>
            <a:xfrm>
              <a:off x="1256875" y="4964275"/>
              <a:ext cx="10375" cy="17200"/>
            </a:xfrm>
            <a:custGeom>
              <a:rect b="b" l="l" r="r" t="t"/>
              <a:pathLst>
                <a:path extrusionOk="0" h="688" w="415">
                  <a:moveTo>
                    <a:pt x="275" y="1"/>
                  </a:moveTo>
                  <a:cubicBezTo>
                    <a:pt x="228" y="1"/>
                    <a:pt x="187" y="23"/>
                    <a:pt x="166" y="63"/>
                  </a:cubicBezTo>
                  <a:cubicBezTo>
                    <a:pt x="85" y="219"/>
                    <a:pt x="21" y="386"/>
                    <a:pt x="7" y="564"/>
                  </a:cubicBezTo>
                  <a:cubicBezTo>
                    <a:pt x="0" y="614"/>
                    <a:pt x="32" y="661"/>
                    <a:pt x="80" y="675"/>
                  </a:cubicBezTo>
                  <a:cubicBezTo>
                    <a:pt x="94" y="679"/>
                    <a:pt x="107" y="682"/>
                    <a:pt x="121" y="686"/>
                  </a:cubicBezTo>
                  <a:cubicBezTo>
                    <a:pt x="129" y="687"/>
                    <a:pt x="137" y="688"/>
                    <a:pt x="145" y="688"/>
                  </a:cubicBezTo>
                  <a:cubicBezTo>
                    <a:pt x="177" y="688"/>
                    <a:pt x="210" y="676"/>
                    <a:pt x="234" y="653"/>
                  </a:cubicBezTo>
                  <a:cubicBezTo>
                    <a:pt x="262" y="629"/>
                    <a:pt x="322" y="468"/>
                    <a:pt x="365" y="324"/>
                  </a:cubicBezTo>
                  <a:cubicBezTo>
                    <a:pt x="370" y="303"/>
                    <a:pt x="377" y="283"/>
                    <a:pt x="382" y="264"/>
                  </a:cubicBezTo>
                  <a:cubicBezTo>
                    <a:pt x="387" y="242"/>
                    <a:pt x="392" y="220"/>
                    <a:pt x="397" y="201"/>
                  </a:cubicBezTo>
                  <a:cubicBezTo>
                    <a:pt x="409" y="149"/>
                    <a:pt x="414" y="110"/>
                    <a:pt x="409" y="97"/>
                  </a:cubicBezTo>
                  <a:cubicBezTo>
                    <a:pt x="395" y="49"/>
                    <a:pt x="357" y="15"/>
                    <a:pt x="308" y="4"/>
                  </a:cubicBezTo>
                  <a:cubicBezTo>
                    <a:pt x="297" y="2"/>
                    <a:pt x="286" y="1"/>
                    <a:pt x="27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p:nvPr/>
          </p:nvSpPr>
          <p:spPr>
            <a:xfrm>
              <a:off x="1523850" y="5148950"/>
              <a:ext cx="9400" cy="12425"/>
            </a:xfrm>
            <a:custGeom>
              <a:rect b="b" l="l" r="r" t="t"/>
              <a:pathLst>
                <a:path extrusionOk="0" h="497" w="376">
                  <a:moveTo>
                    <a:pt x="189" y="0"/>
                  </a:moveTo>
                  <a:cubicBezTo>
                    <a:pt x="132" y="0"/>
                    <a:pt x="91" y="39"/>
                    <a:pt x="64" y="93"/>
                  </a:cubicBezTo>
                  <a:cubicBezTo>
                    <a:pt x="0" y="221"/>
                    <a:pt x="43" y="459"/>
                    <a:pt x="130" y="487"/>
                  </a:cubicBezTo>
                  <a:cubicBezTo>
                    <a:pt x="149" y="493"/>
                    <a:pt x="166" y="496"/>
                    <a:pt x="182" y="496"/>
                  </a:cubicBezTo>
                  <a:cubicBezTo>
                    <a:pt x="240" y="496"/>
                    <a:pt x="284" y="461"/>
                    <a:pt x="315" y="411"/>
                  </a:cubicBezTo>
                  <a:cubicBezTo>
                    <a:pt x="376" y="276"/>
                    <a:pt x="334" y="47"/>
                    <a:pt x="249" y="13"/>
                  </a:cubicBezTo>
                  <a:cubicBezTo>
                    <a:pt x="227" y="4"/>
                    <a:pt x="207" y="0"/>
                    <a:pt x="18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3"/>
            <p:cNvSpPr/>
            <p:nvPr/>
          </p:nvSpPr>
          <p:spPr>
            <a:xfrm>
              <a:off x="1528125" y="5114050"/>
              <a:ext cx="7750" cy="17725"/>
            </a:xfrm>
            <a:custGeom>
              <a:rect b="b" l="l" r="r" t="t"/>
              <a:pathLst>
                <a:path extrusionOk="0" h="709" w="310">
                  <a:moveTo>
                    <a:pt x="164" y="0"/>
                  </a:moveTo>
                  <a:cubicBezTo>
                    <a:pt x="98" y="0"/>
                    <a:pt x="50" y="38"/>
                    <a:pt x="42" y="97"/>
                  </a:cubicBezTo>
                  <a:cubicBezTo>
                    <a:pt x="20" y="259"/>
                    <a:pt x="0" y="423"/>
                    <a:pt x="2" y="586"/>
                  </a:cubicBezTo>
                  <a:cubicBezTo>
                    <a:pt x="4" y="671"/>
                    <a:pt x="70" y="708"/>
                    <a:pt x="142" y="708"/>
                  </a:cubicBezTo>
                  <a:cubicBezTo>
                    <a:pt x="151" y="708"/>
                    <a:pt x="161" y="708"/>
                    <a:pt x="170" y="706"/>
                  </a:cubicBezTo>
                  <a:cubicBezTo>
                    <a:pt x="226" y="690"/>
                    <a:pt x="262" y="659"/>
                    <a:pt x="267" y="620"/>
                  </a:cubicBezTo>
                  <a:cubicBezTo>
                    <a:pt x="286" y="451"/>
                    <a:pt x="303" y="281"/>
                    <a:pt x="307" y="111"/>
                  </a:cubicBezTo>
                  <a:cubicBezTo>
                    <a:pt x="309" y="45"/>
                    <a:pt x="250" y="7"/>
                    <a:pt x="179" y="1"/>
                  </a:cubicBezTo>
                  <a:cubicBezTo>
                    <a:pt x="174" y="1"/>
                    <a:pt x="169" y="0"/>
                    <a:pt x="16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p:nvPr/>
          </p:nvSpPr>
          <p:spPr>
            <a:xfrm>
              <a:off x="1532200" y="5082425"/>
              <a:ext cx="10450" cy="17425"/>
            </a:xfrm>
            <a:custGeom>
              <a:rect b="b" l="l" r="r" t="t"/>
              <a:pathLst>
                <a:path extrusionOk="0" h="697" w="418">
                  <a:moveTo>
                    <a:pt x="250" y="0"/>
                  </a:moveTo>
                  <a:cubicBezTo>
                    <a:pt x="187" y="0"/>
                    <a:pt x="151" y="53"/>
                    <a:pt x="124" y="118"/>
                  </a:cubicBezTo>
                  <a:cubicBezTo>
                    <a:pt x="103" y="168"/>
                    <a:pt x="85" y="218"/>
                    <a:pt x="66" y="268"/>
                  </a:cubicBezTo>
                  <a:cubicBezTo>
                    <a:pt x="52" y="335"/>
                    <a:pt x="42" y="403"/>
                    <a:pt x="25" y="470"/>
                  </a:cubicBezTo>
                  <a:cubicBezTo>
                    <a:pt x="1" y="565"/>
                    <a:pt x="1" y="653"/>
                    <a:pt x="113" y="688"/>
                  </a:cubicBezTo>
                  <a:cubicBezTo>
                    <a:pt x="132" y="694"/>
                    <a:pt x="150" y="696"/>
                    <a:pt x="166" y="696"/>
                  </a:cubicBezTo>
                  <a:cubicBezTo>
                    <a:pt x="244" y="696"/>
                    <a:pt x="278" y="629"/>
                    <a:pt x="300" y="550"/>
                  </a:cubicBezTo>
                  <a:cubicBezTo>
                    <a:pt x="317" y="492"/>
                    <a:pt x="337" y="434"/>
                    <a:pt x="356" y="375"/>
                  </a:cubicBezTo>
                  <a:cubicBezTo>
                    <a:pt x="361" y="349"/>
                    <a:pt x="366" y="322"/>
                    <a:pt x="372" y="296"/>
                  </a:cubicBezTo>
                  <a:cubicBezTo>
                    <a:pt x="378" y="269"/>
                    <a:pt x="384" y="243"/>
                    <a:pt x="392" y="217"/>
                  </a:cubicBezTo>
                  <a:cubicBezTo>
                    <a:pt x="418" y="127"/>
                    <a:pt x="407" y="52"/>
                    <a:pt x="311" y="14"/>
                  </a:cubicBezTo>
                  <a:cubicBezTo>
                    <a:pt x="288" y="4"/>
                    <a:pt x="268" y="0"/>
                    <a:pt x="25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3"/>
            <p:cNvSpPr/>
            <p:nvPr/>
          </p:nvSpPr>
          <p:spPr>
            <a:xfrm>
              <a:off x="1542700" y="5053000"/>
              <a:ext cx="12950" cy="16450"/>
            </a:xfrm>
            <a:custGeom>
              <a:rect b="b" l="l" r="r" t="t"/>
              <a:pathLst>
                <a:path extrusionOk="0" h="658" w="518">
                  <a:moveTo>
                    <a:pt x="360" y="0"/>
                  </a:moveTo>
                  <a:cubicBezTo>
                    <a:pt x="321" y="0"/>
                    <a:pt x="281" y="17"/>
                    <a:pt x="253" y="53"/>
                  </a:cubicBezTo>
                  <a:cubicBezTo>
                    <a:pt x="154" y="182"/>
                    <a:pt x="70" y="327"/>
                    <a:pt x="26" y="486"/>
                  </a:cubicBezTo>
                  <a:cubicBezTo>
                    <a:pt x="0" y="577"/>
                    <a:pt x="75" y="657"/>
                    <a:pt x="161" y="657"/>
                  </a:cubicBezTo>
                  <a:cubicBezTo>
                    <a:pt x="177" y="657"/>
                    <a:pt x="193" y="655"/>
                    <a:pt x="210" y="649"/>
                  </a:cubicBezTo>
                  <a:cubicBezTo>
                    <a:pt x="283" y="623"/>
                    <a:pt x="518" y="179"/>
                    <a:pt x="498" y="103"/>
                  </a:cubicBezTo>
                  <a:cubicBezTo>
                    <a:pt x="482" y="39"/>
                    <a:pt x="421" y="0"/>
                    <a:pt x="3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3"/>
            <p:cNvSpPr/>
            <p:nvPr/>
          </p:nvSpPr>
          <p:spPr>
            <a:xfrm>
              <a:off x="1560050" y="5027300"/>
              <a:ext cx="14750" cy="15075"/>
            </a:xfrm>
            <a:custGeom>
              <a:rect b="b" l="l" r="r" t="t"/>
              <a:pathLst>
                <a:path extrusionOk="0" h="603" w="590">
                  <a:moveTo>
                    <a:pt x="444" y="1"/>
                  </a:moveTo>
                  <a:cubicBezTo>
                    <a:pt x="419" y="1"/>
                    <a:pt x="394" y="9"/>
                    <a:pt x="374" y="26"/>
                  </a:cubicBezTo>
                  <a:cubicBezTo>
                    <a:pt x="237" y="137"/>
                    <a:pt x="113" y="263"/>
                    <a:pt x="27" y="422"/>
                  </a:cubicBezTo>
                  <a:cubicBezTo>
                    <a:pt x="1" y="465"/>
                    <a:pt x="11" y="521"/>
                    <a:pt x="50" y="553"/>
                  </a:cubicBezTo>
                  <a:cubicBezTo>
                    <a:pt x="61" y="563"/>
                    <a:pt x="71" y="571"/>
                    <a:pt x="84" y="579"/>
                  </a:cubicBezTo>
                  <a:cubicBezTo>
                    <a:pt x="105" y="594"/>
                    <a:pt x="132" y="602"/>
                    <a:pt x="158" y="602"/>
                  </a:cubicBezTo>
                  <a:cubicBezTo>
                    <a:pt x="172" y="602"/>
                    <a:pt x="186" y="600"/>
                    <a:pt x="200" y="595"/>
                  </a:cubicBezTo>
                  <a:cubicBezTo>
                    <a:pt x="236" y="585"/>
                    <a:pt x="355" y="461"/>
                    <a:pt x="452" y="346"/>
                  </a:cubicBezTo>
                  <a:cubicBezTo>
                    <a:pt x="464" y="330"/>
                    <a:pt x="479" y="313"/>
                    <a:pt x="490" y="297"/>
                  </a:cubicBezTo>
                  <a:cubicBezTo>
                    <a:pt x="505" y="280"/>
                    <a:pt x="519" y="263"/>
                    <a:pt x="530" y="246"/>
                  </a:cubicBezTo>
                  <a:cubicBezTo>
                    <a:pt x="562" y="204"/>
                    <a:pt x="583" y="170"/>
                    <a:pt x="584" y="155"/>
                  </a:cubicBezTo>
                  <a:cubicBezTo>
                    <a:pt x="590" y="107"/>
                    <a:pt x="568" y="58"/>
                    <a:pt x="528" y="30"/>
                  </a:cubicBezTo>
                  <a:cubicBezTo>
                    <a:pt x="502" y="11"/>
                    <a:pt x="472" y="1"/>
                    <a:pt x="44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
            <p:cNvSpPr/>
            <p:nvPr/>
          </p:nvSpPr>
          <p:spPr>
            <a:xfrm>
              <a:off x="1583325" y="5010400"/>
              <a:ext cx="12600" cy="10075"/>
            </a:xfrm>
            <a:custGeom>
              <a:rect b="b" l="l" r="r" t="t"/>
              <a:pathLst>
                <a:path extrusionOk="0" h="403" w="504">
                  <a:moveTo>
                    <a:pt x="349" y="0"/>
                  </a:moveTo>
                  <a:cubicBezTo>
                    <a:pt x="332" y="0"/>
                    <a:pt x="315" y="2"/>
                    <a:pt x="298" y="6"/>
                  </a:cubicBezTo>
                  <a:cubicBezTo>
                    <a:pt x="159" y="36"/>
                    <a:pt x="1" y="219"/>
                    <a:pt x="33" y="305"/>
                  </a:cubicBezTo>
                  <a:cubicBezTo>
                    <a:pt x="60" y="377"/>
                    <a:pt x="116" y="403"/>
                    <a:pt x="179" y="403"/>
                  </a:cubicBezTo>
                  <a:cubicBezTo>
                    <a:pt x="189" y="403"/>
                    <a:pt x="198" y="402"/>
                    <a:pt x="208" y="401"/>
                  </a:cubicBezTo>
                  <a:cubicBezTo>
                    <a:pt x="352" y="363"/>
                    <a:pt x="504" y="187"/>
                    <a:pt x="476" y="99"/>
                  </a:cubicBezTo>
                  <a:cubicBezTo>
                    <a:pt x="455" y="27"/>
                    <a:pt x="406" y="0"/>
                    <a:pt x="34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 name="Google Shape;251;p23"/>
          <p:cNvGrpSpPr/>
          <p:nvPr/>
        </p:nvGrpSpPr>
        <p:grpSpPr>
          <a:xfrm rot="-2167378">
            <a:off x="7444225" y="4268968"/>
            <a:ext cx="1045832" cy="592441"/>
            <a:chOff x="1251450" y="4964275"/>
            <a:chExt cx="689950" cy="390800"/>
          </a:xfrm>
        </p:grpSpPr>
        <p:sp>
          <p:nvSpPr>
            <p:cNvPr id="252" name="Google Shape;252;p23"/>
            <p:cNvSpPr/>
            <p:nvPr/>
          </p:nvSpPr>
          <p:spPr>
            <a:xfrm>
              <a:off x="1838100" y="5332500"/>
              <a:ext cx="18325" cy="11550"/>
            </a:xfrm>
            <a:custGeom>
              <a:rect b="b" l="l" r="r" t="t"/>
              <a:pathLst>
                <a:path extrusionOk="0" h="462" w="733">
                  <a:moveTo>
                    <a:pt x="610" y="1"/>
                  </a:moveTo>
                  <a:cubicBezTo>
                    <a:pt x="595" y="1"/>
                    <a:pt x="578" y="4"/>
                    <a:pt x="560" y="9"/>
                  </a:cubicBezTo>
                  <a:cubicBezTo>
                    <a:pt x="397" y="61"/>
                    <a:pt x="243" y="136"/>
                    <a:pt x="104" y="234"/>
                  </a:cubicBezTo>
                  <a:cubicBezTo>
                    <a:pt x="0" y="306"/>
                    <a:pt x="54" y="400"/>
                    <a:pt x="140" y="458"/>
                  </a:cubicBezTo>
                  <a:cubicBezTo>
                    <a:pt x="147" y="460"/>
                    <a:pt x="156" y="462"/>
                    <a:pt x="166" y="462"/>
                  </a:cubicBezTo>
                  <a:cubicBezTo>
                    <a:pt x="303" y="462"/>
                    <a:pt x="695" y="266"/>
                    <a:pt x="713" y="180"/>
                  </a:cubicBezTo>
                  <a:cubicBezTo>
                    <a:pt x="732" y="81"/>
                    <a:pt x="694" y="1"/>
                    <a:pt x="61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3"/>
            <p:cNvSpPr/>
            <p:nvPr/>
          </p:nvSpPr>
          <p:spPr>
            <a:xfrm>
              <a:off x="1808325" y="5344675"/>
              <a:ext cx="18300" cy="9350"/>
            </a:xfrm>
            <a:custGeom>
              <a:rect b="b" l="l" r="r" t="t"/>
              <a:pathLst>
                <a:path extrusionOk="0" h="374" w="732">
                  <a:moveTo>
                    <a:pt x="575" y="0"/>
                  </a:moveTo>
                  <a:cubicBezTo>
                    <a:pt x="566" y="0"/>
                    <a:pt x="557" y="1"/>
                    <a:pt x="549" y="2"/>
                  </a:cubicBezTo>
                  <a:cubicBezTo>
                    <a:pt x="407" y="23"/>
                    <a:pt x="268" y="60"/>
                    <a:pt x="129" y="97"/>
                  </a:cubicBezTo>
                  <a:cubicBezTo>
                    <a:pt x="47" y="120"/>
                    <a:pt x="1" y="177"/>
                    <a:pt x="27" y="268"/>
                  </a:cubicBezTo>
                  <a:cubicBezTo>
                    <a:pt x="47" y="341"/>
                    <a:pt x="96" y="373"/>
                    <a:pt x="160" y="373"/>
                  </a:cubicBezTo>
                  <a:cubicBezTo>
                    <a:pt x="173" y="373"/>
                    <a:pt x="187" y="372"/>
                    <a:pt x="201" y="369"/>
                  </a:cubicBezTo>
                  <a:cubicBezTo>
                    <a:pt x="335" y="343"/>
                    <a:pt x="468" y="310"/>
                    <a:pt x="601" y="277"/>
                  </a:cubicBezTo>
                  <a:cubicBezTo>
                    <a:pt x="647" y="266"/>
                    <a:pt x="687" y="235"/>
                    <a:pt x="710" y="192"/>
                  </a:cubicBezTo>
                  <a:cubicBezTo>
                    <a:pt x="731" y="146"/>
                    <a:pt x="724" y="93"/>
                    <a:pt x="691" y="54"/>
                  </a:cubicBezTo>
                  <a:cubicBezTo>
                    <a:pt x="666" y="23"/>
                    <a:pt x="630" y="5"/>
                    <a:pt x="592" y="1"/>
                  </a:cubicBezTo>
                  <a:cubicBezTo>
                    <a:pt x="586" y="1"/>
                    <a:pt x="580" y="0"/>
                    <a:pt x="5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p:nvPr/>
          </p:nvSpPr>
          <p:spPr>
            <a:xfrm>
              <a:off x="1823325" y="5346075"/>
              <a:ext cx="3050" cy="5575"/>
            </a:xfrm>
            <a:custGeom>
              <a:rect b="b" l="l" r="r" t="t"/>
              <a:pathLst>
                <a:path extrusionOk="0" h="223" w="122">
                  <a:moveTo>
                    <a:pt x="93" y="0"/>
                  </a:moveTo>
                  <a:lnTo>
                    <a:pt x="93" y="0"/>
                  </a:lnTo>
                  <a:cubicBezTo>
                    <a:pt x="112" y="24"/>
                    <a:pt x="122" y="53"/>
                    <a:pt x="122" y="82"/>
                  </a:cubicBezTo>
                  <a:lnTo>
                    <a:pt x="122" y="82"/>
                  </a:lnTo>
                  <a:cubicBezTo>
                    <a:pt x="122" y="53"/>
                    <a:pt x="112" y="24"/>
                    <a:pt x="93" y="0"/>
                  </a:cubicBezTo>
                  <a:close/>
                  <a:moveTo>
                    <a:pt x="122" y="82"/>
                  </a:moveTo>
                  <a:cubicBezTo>
                    <a:pt x="122" y="100"/>
                    <a:pt x="118" y="119"/>
                    <a:pt x="110" y="136"/>
                  </a:cubicBezTo>
                  <a:cubicBezTo>
                    <a:pt x="87" y="179"/>
                    <a:pt x="47" y="211"/>
                    <a:pt x="0" y="222"/>
                  </a:cubicBezTo>
                  <a:cubicBezTo>
                    <a:pt x="47" y="211"/>
                    <a:pt x="87" y="180"/>
                    <a:pt x="110" y="137"/>
                  </a:cubicBezTo>
                  <a:cubicBezTo>
                    <a:pt x="118" y="119"/>
                    <a:pt x="122" y="101"/>
                    <a:pt x="122" y="8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a:off x="1592925" y="5280875"/>
              <a:ext cx="17150" cy="12925"/>
            </a:xfrm>
            <a:custGeom>
              <a:rect b="b" l="l" r="r" t="t"/>
              <a:pathLst>
                <a:path extrusionOk="0" h="517" w="686">
                  <a:moveTo>
                    <a:pt x="156" y="1"/>
                  </a:moveTo>
                  <a:cubicBezTo>
                    <a:pt x="109" y="1"/>
                    <a:pt x="72" y="24"/>
                    <a:pt x="43" y="72"/>
                  </a:cubicBezTo>
                  <a:cubicBezTo>
                    <a:pt x="0" y="142"/>
                    <a:pt x="26" y="211"/>
                    <a:pt x="85" y="253"/>
                  </a:cubicBezTo>
                  <a:cubicBezTo>
                    <a:pt x="207" y="341"/>
                    <a:pt x="332" y="423"/>
                    <a:pt x="462" y="498"/>
                  </a:cubicBezTo>
                  <a:cubicBezTo>
                    <a:pt x="484" y="510"/>
                    <a:pt x="506" y="516"/>
                    <a:pt x="527" y="516"/>
                  </a:cubicBezTo>
                  <a:cubicBezTo>
                    <a:pt x="571" y="516"/>
                    <a:pt x="613" y="492"/>
                    <a:pt x="642" y="449"/>
                  </a:cubicBezTo>
                  <a:cubicBezTo>
                    <a:pt x="686" y="384"/>
                    <a:pt x="675" y="310"/>
                    <a:pt x="614" y="265"/>
                  </a:cubicBezTo>
                  <a:cubicBezTo>
                    <a:pt x="494" y="176"/>
                    <a:pt x="365" y="99"/>
                    <a:pt x="256" y="28"/>
                  </a:cubicBezTo>
                  <a:cubicBezTo>
                    <a:pt x="219" y="10"/>
                    <a:pt x="186"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
            <p:cNvSpPr/>
            <p:nvPr/>
          </p:nvSpPr>
          <p:spPr>
            <a:xfrm>
              <a:off x="1568225" y="5260150"/>
              <a:ext cx="15600" cy="14650"/>
            </a:xfrm>
            <a:custGeom>
              <a:rect b="b" l="l" r="r" t="t"/>
              <a:pathLst>
                <a:path extrusionOk="0" h="586" w="624">
                  <a:moveTo>
                    <a:pt x="162" y="1"/>
                  </a:moveTo>
                  <a:cubicBezTo>
                    <a:pt x="125" y="1"/>
                    <a:pt x="87" y="22"/>
                    <a:pt x="56" y="54"/>
                  </a:cubicBezTo>
                  <a:cubicBezTo>
                    <a:pt x="5" y="107"/>
                    <a:pt x="1" y="174"/>
                    <a:pt x="45" y="221"/>
                  </a:cubicBezTo>
                  <a:cubicBezTo>
                    <a:pt x="157" y="340"/>
                    <a:pt x="273" y="458"/>
                    <a:pt x="401" y="558"/>
                  </a:cubicBezTo>
                  <a:cubicBezTo>
                    <a:pt x="426" y="577"/>
                    <a:pt x="451" y="586"/>
                    <a:pt x="475" y="586"/>
                  </a:cubicBezTo>
                  <a:cubicBezTo>
                    <a:pt x="525" y="586"/>
                    <a:pt x="571" y="550"/>
                    <a:pt x="600" y="503"/>
                  </a:cubicBezTo>
                  <a:cubicBezTo>
                    <a:pt x="623" y="449"/>
                    <a:pt x="622" y="402"/>
                    <a:pt x="594" y="373"/>
                  </a:cubicBezTo>
                  <a:cubicBezTo>
                    <a:pt x="474" y="253"/>
                    <a:pt x="352" y="132"/>
                    <a:pt x="223" y="23"/>
                  </a:cubicBezTo>
                  <a:cubicBezTo>
                    <a:pt x="204" y="8"/>
                    <a:pt x="184" y="1"/>
                    <a:pt x="16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a:off x="1620975" y="5296825"/>
              <a:ext cx="17825" cy="11275"/>
            </a:xfrm>
            <a:custGeom>
              <a:rect b="b" l="l" r="r" t="t"/>
              <a:pathLst>
                <a:path extrusionOk="0" h="451" w="713">
                  <a:moveTo>
                    <a:pt x="159" y="0"/>
                  </a:moveTo>
                  <a:cubicBezTo>
                    <a:pt x="108" y="0"/>
                    <a:pt x="64" y="25"/>
                    <a:pt x="37" y="85"/>
                  </a:cubicBezTo>
                  <a:cubicBezTo>
                    <a:pt x="1" y="171"/>
                    <a:pt x="38" y="234"/>
                    <a:pt x="116" y="271"/>
                  </a:cubicBezTo>
                  <a:cubicBezTo>
                    <a:pt x="247" y="332"/>
                    <a:pt x="378" y="395"/>
                    <a:pt x="514" y="442"/>
                  </a:cubicBezTo>
                  <a:cubicBezTo>
                    <a:pt x="531" y="447"/>
                    <a:pt x="548" y="450"/>
                    <a:pt x="564" y="450"/>
                  </a:cubicBezTo>
                  <a:cubicBezTo>
                    <a:pt x="622" y="450"/>
                    <a:pt x="672" y="414"/>
                    <a:pt x="691" y="343"/>
                  </a:cubicBezTo>
                  <a:cubicBezTo>
                    <a:pt x="712" y="266"/>
                    <a:pt x="679" y="210"/>
                    <a:pt x="605" y="180"/>
                  </a:cubicBezTo>
                  <a:cubicBezTo>
                    <a:pt x="541" y="154"/>
                    <a:pt x="476" y="129"/>
                    <a:pt x="413" y="104"/>
                  </a:cubicBezTo>
                  <a:lnTo>
                    <a:pt x="415" y="99"/>
                  </a:lnTo>
                  <a:cubicBezTo>
                    <a:pt x="353" y="70"/>
                    <a:pt x="292" y="35"/>
                    <a:pt x="227" y="13"/>
                  </a:cubicBezTo>
                  <a:cubicBezTo>
                    <a:pt x="203" y="5"/>
                    <a:pt x="180" y="0"/>
                    <a:pt x="1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
            <p:cNvSpPr/>
            <p:nvPr/>
          </p:nvSpPr>
          <p:spPr>
            <a:xfrm>
              <a:off x="1651525" y="5307825"/>
              <a:ext cx="18200" cy="9425"/>
            </a:xfrm>
            <a:custGeom>
              <a:rect b="b" l="l" r="r" t="t"/>
              <a:pathLst>
                <a:path extrusionOk="0" h="377" w="728">
                  <a:moveTo>
                    <a:pt x="142" y="1"/>
                  </a:moveTo>
                  <a:cubicBezTo>
                    <a:pt x="76" y="1"/>
                    <a:pt x="30" y="38"/>
                    <a:pt x="16" y="112"/>
                  </a:cubicBezTo>
                  <a:cubicBezTo>
                    <a:pt x="1" y="197"/>
                    <a:pt x="48" y="253"/>
                    <a:pt x="126" y="283"/>
                  </a:cubicBezTo>
                  <a:cubicBezTo>
                    <a:pt x="268" y="313"/>
                    <a:pt x="406" y="347"/>
                    <a:pt x="547" y="373"/>
                  </a:cubicBezTo>
                  <a:cubicBezTo>
                    <a:pt x="558" y="375"/>
                    <a:pt x="569" y="376"/>
                    <a:pt x="580" y="376"/>
                  </a:cubicBezTo>
                  <a:cubicBezTo>
                    <a:pt x="641" y="376"/>
                    <a:pt x="683" y="340"/>
                    <a:pt x="702" y="274"/>
                  </a:cubicBezTo>
                  <a:cubicBezTo>
                    <a:pt x="727" y="184"/>
                    <a:pt x="681" y="122"/>
                    <a:pt x="602" y="100"/>
                  </a:cubicBezTo>
                  <a:cubicBezTo>
                    <a:pt x="465" y="60"/>
                    <a:pt x="325" y="33"/>
                    <a:pt x="183" y="5"/>
                  </a:cubicBezTo>
                  <a:cubicBezTo>
                    <a:pt x="169" y="2"/>
                    <a:pt x="155" y="1"/>
                    <a:pt x="14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3"/>
            <p:cNvSpPr/>
            <p:nvPr/>
          </p:nvSpPr>
          <p:spPr>
            <a:xfrm>
              <a:off x="1547375" y="5235550"/>
              <a:ext cx="15050" cy="15725"/>
            </a:xfrm>
            <a:custGeom>
              <a:rect b="b" l="l" r="r" t="t"/>
              <a:pathLst>
                <a:path extrusionOk="0" h="629" w="602">
                  <a:moveTo>
                    <a:pt x="177" y="0"/>
                  </a:moveTo>
                  <a:cubicBezTo>
                    <a:pt x="153" y="0"/>
                    <a:pt x="127" y="7"/>
                    <a:pt x="98" y="23"/>
                  </a:cubicBezTo>
                  <a:cubicBezTo>
                    <a:pt x="1" y="78"/>
                    <a:pt x="19" y="155"/>
                    <a:pt x="63" y="235"/>
                  </a:cubicBezTo>
                  <a:cubicBezTo>
                    <a:pt x="90" y="282"/>
                    <a:pt x="117" y="328"/>
                    <a:pt x="144" y="374"/>
                  </a:cubicBezTo>
                  <a:cubicBezTo>
                    <a:pt x="187" y="427"/>
                    <a:pt x="233" y="478"/>
                    <a:pt x="275" y="531"/>
                  </a:cubicBezTo>
                  <a:cubicBezTo>
                    <a:pt x="316" y="586"/>
                    <a:pt x="362" y="629"/>
                    <a:pt x="418" y="629"/>
                  </a:cubicBezTo>
                  <a:cubicBezTo>
                    <a:pt x="443" y="629"/>
                    <a:pt x="471" y="620"/>
                    <a:pt x="500" y="600"/>
                  </a:cubicBezTo>
                  <a:cubicBezTo>
                    <a:pt x="601" y="531"/>
                    <a:pt x="567" y="449"/>
                    <a:pt x="511" y="368"/>
                  </a:cubicBezTo>
                  <a:cubicBezTo>
                    <a:pt x="475" y="318"/>
                    <a:pt x="443" y="265"/>
                    <a:pt x="409" y="215"/>
                  </a:cubicBezTo>
                  <a:cubicBezTo>
                    <a:pt x="393" y="194"/>
                    <a:pt x="375" y="173"/>
                    <a:pt x="358" y="152"/>
                  </a:cubicBezTo>
                  <a:cubicBezTo>
                    <a:pt x="340" y="131"/>
                    <a:pt x="323" y="110"/>
                    <a:pt x="308" y="88"/>
                  </a:cubicBezTo>
                  <a:cubicBezTo>
                    <a:pt x="271" y="35"/>
                    <a:pt x="229" y="0"/>
                    <a:pt x="17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3"/>
            <p:cNvSpPr/>
            <p:nvPr/>
          </p:nvSpPr>
          <p:spPr>
            <a:xfrm>
              <a:off x="1683600" y="5313250"/>
              <a:ext cx="17650" cy="7675"/>
            </a:xfrm>
            <a:custGeom>
              <a:rect b="b" l="l" r="r" t="t"/>
              <a:pathLst>
                <a:path extrusionOk="0" h="307" w="706">
                  <a:moveTo>
                    <a:pt x="158" y="1"/>
                  </a:moveTo>
                  <a:cubicBezTo>
                    <a:pt x="67" y="1"/>
                    <a:pt x="6" y="41"/>
                    <a:pt x="4" y="140"/>
                  </a:cubicBezTo>
                  <a:cubicBezTo>
                    <a:pt x="1" y="232"/>
                    <a:pt x="61" y="271"/>
                    <a:pt x="145" y="278"/>
                  </a:cubicBezTo>
                  <a:cubicBezTo>
                    <a:pt x="266" y="290"/>
                    <a:pt x="387" y="297"/>
                    <a:pt x="508" y="307"/>
                  </a:cubicBezTo>
                  <a:cubicBezTo>
                    <a:pt x="608" y="300"/>
                    <a:pt x="704" y="278"/>
                    <a:pt x="705" y="155"/>
                  </a:cubicBezTo>
                  <a:cubicBezTo>
                    <a:pt x="706" y="29"/>
                    <a:pt x="612" y="10"/>
                    <a:pt x="510" y="9"/>
                  </a:cubicBezTo>
                  <a:cubicBezTo>
                    <a:pt x="395" y="6"/>
                    <a:pt x="280" y="3"/>
                    <a:pt x="165" y="1"/>
                  </a:cubicBezTo>
                  <a:cubicBezTo>
                    <a:pt x="163" y="1"/>
                    <a:pt x="160" y="1"/>
                    <a:pt x="15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a:off x="1747825" y="5330650"/>
              <a:ext cx="16675" cy="14300"/>
            </a:xfrm>
            <a:custGeom>
              <a:rect b="b" l="l" r="r" t="t"/>
              <a:pathLst>
                <a:path extrusionOk="0" h="572" w="667">
                  <a:moveTo>
                    <a:pt x="186" y="0"/>
                  </a:moveTo>
                  <a:cubicBezTo>
                    <a:pt x="152" y="0"/>
                    <a:pt x="118" y="16"/>
                    <a:pt x="85" y="50"/>
                  </a:cubicBezTo>
                  <a:cubicBezTo>
                    <a:pt x="0" y="137"/>
                    <a:pt x="48" y="218"/>
                    <a:pt x="120" y="279"/>
                  </a:cubicBezTo>
                  <a:cubicBezTo>
                    <a:pt x="239" y="381"/>
                    <a:pt x="366" y="474"/>
                    <a:pt x="490" y="572"/>
                  </a:cubicBezTo>
                  <a:lnTo>
                    <a:pt x="518" y="561"/>
                  </a:lnTo>
                  <a:cubicBezTo>
                    <a:pt x="535" y="555"/>
                    <a:pt x="551" y="548"/>
                    <a:pt x="565" y="541"/>
                  </a:cubicBezTo>
                  <a:cubicBezTo>
                    <a:pt x="612" y="518"/>
                    <a:pt x="649" y="486"/>
                    <a:pt x="666" y="428"/>
                  </a:cubicBezTo>
                  <a:cubicBezTo>
                    <a:pt x="622" y="229"/>
                    <a:pt x="418" y="188"/>
                    <a:pt x="300" y="60"/>
                  </a:cubicBezTo>
                  <a:cubicBezTo>
                    <a:pt x="266" y="22"/>
                    <a:pt x="226" y="0"/>
                    <a:pt x="18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a:off x="1776550" y="5346300"/>
              <a:ext cx="18025" cy="8775"/>
            </a:xfrm>
            <a:custGeom>
              <a:rect b="b" l="l" r="r" t="t"/>
              <a:pathLst>
                <a:path extrusionOk="0" h="351" w="721">
                  <a:moveTo>
                    <a:pt x="145" y="0"/>
                  </a:moveTo>
                  <a:cubicBezTo>
                    <a:pt x="74" y="0"/>
                    <a:pt x="24" y="39"/>
                    <a:pt x="13" y="116"/>
                  </a:cubicBezTo>
                  <a:cubicBezTo>
                    <a:pt x="0" y="202"/>
                    <a:pt x="50" y="256"/>
                    <a:pt x="164" y="292"/>
                  </a:cubicBezTo>
                  <a:cubicBezTo>
                    <a:pt x="273" y="308"/>
                    <a:pt x="412" y="334"/>
                    <a:pt x="555" y="349"/>
                  </a:cubicBezTo>
                  <a:cubicBezTo>
                    <a:pt x="562" y="350"/>
                    <a:pt x="569" y="351"/>
                    <a:pt x="575" y="351"/>
                  </a:cubicBezTo>
                  <a:cubicBezTo>
                    <a:pt x="651" y="351"/>
                    <a:pt x="699" y="302"/>
                    <a:pt x="711" y="223"/>
                  </a:cubicBezTo>
                  <a:cubicBezTo>
                    <a:pt x="720" y="142"/>
                    <a:pt x="673" y="93"/>
                    <a:pt x="599" y="77"/>
                  </a:cubicBezTo>
                  <a:cubicBezTo>
                    <a:pt x="458" y="49"/>
                    <a:pt x="318" y="24"/>
                    <a:pt x="176" y="2"/>
                  </a:cubicBezTo>
                  <a:cubicBezTo>
                    <a:pt x="165" y="1"/>
                    <a:pt x="155" y="0"/>
                    <a:pt x="14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a:off x="1931525" y="5246800"/>
              <a:ext cx="9875" cy="17725"/>
            </a:xfrm>
            <a:custGeom>
              <a:rect b="b" l="l" r="r" t="t"/>
              <a:pathLst>
                <a:path extrusionOk="0" h="709" w="395">
                  <a:moveTo>
                    <a:pt x="207" y="1"/>
                  </a:moveTo>
                  <a:cubicBezTo>
                    <a:pt x="163" y="1"/>
                    <a:pt x="125" y="27"/>
                    <a:pt x="103" y="87"/>
                  </a:cubicBezTo>
                  <a:cubicBezTo>
                    <a:pt x="46" y="247"/>
                    <a:pt x="12" y="415"/>
                    <a:pt x="4" y="585"/>
                  </a:cubicBezTo>
                  <a:cubicBezTo>
                    <a:pt x="0" y="674"/>
                    <a:pt x="54" y="708"/>
                    <a:pt x="121" y="708"/>
                  </a:cubicBezTo>
                  <a:cubicBezTo>
                    <a:pt x="147" y="708"/>
                    <a:pt x="176" y="703"/>
                    <a:pt x="204" y="694"/>
                  </a:cubicBezTo>
                  <a:cubicBezTo>
                    <a:pt x="293" y="634"/>
                    <a:pt x="395" y="140"/>
                    <a:pt x="333" y="69"/>
                  </a:cubicBezTo>
                  <a:cubicBezTo>
                    <a:pt x="294" y="25"/>
                    <a:pt x="248" y="1"/>
                    <a:pt x="20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
            <p:cNvSpPr/>
            <p:nvPr/>
          </p:nvSpPr>
          <p:spPr>
            <a:xfrm>
              <a:off x="1920025" y="5278050"/>
              <a:ext cx="12075" cy="16850"/>
            </a:xfrm>
            <a:custGeom>
              <a:rect b="b" l="l" r="r" t="t"/>
              <a:pathLst>
                <a:path extrusionOk="0" h="674" w="483">
                  <a:moveTo>
                    <a:pt x="346" y="1"/>
                  </a:moveTo>
                  <a:cubicBezTo>
                    <a:pt x="344" y="1"/>
                    <a:pt x="342" y="1"/>
                    <a:pt x="340" y="1"/>
                  </a:cubicBezTo>
                  <a:cubicBezTo>
                    <a:pt x="301" y="3"/>
                    <a:pt x="265" y="20"/>
                    <a:pt x="238" y="48"/>
                  </a:cubicBezTo>
                  <a:cubicBezTo>
                    <a:pt x="229" y="59"/>
                    <a:pt x="221" y="70"/>
                    <a:pt x="213" y="84"/>
                  </a:cubicBezTo>
                  <a:cubicBezTo>
                    <a:pt x="144" y="209"/>
                    <a:pt x="89" y="342"/>
                    <a:pt x="34" y="475"/>
                  </a:cubicBezTo>
                  <a:cubicBezTo>
                    <a:pt x="1" y="553"/>
                    <a:pt x="19" y="625"/>
                    <a:pt x="106" y="660"/>
                  </a:cubicBezTo>
                  <a:cubicBezTo>
                    <a:pt x="129" y="669"/>
                    <a:pt x="149" y="673"/>
                    <a:pt x="169" y="673"/>
                  </a:cubicBezTo>
                  <a:cubicBezTo>
                    <a:pt x="223" y="673"/>
                    <a:pt x="265" y="640"/>
                    <a:pt x="293" y="583"/>
                  </a:cubicBezTo>
                  <a:cubicBezTo>
                    <a:pt x="354" y="460"/>
                    <a:pt x="408" y="335"/>
                    <a:pt x="464" y="210"/>
                  </a:cubicBezTo>
                  <a:cubicBezTo>
                    <a:pt x="483" y="166"/>
                    <a:pt x="483" y="114"/>
                    <a:pt x="463" y="70"/>
                  </a:cubicBezTo>
                  <a:cubicBezTo>
                    <a:pt x="440" y="28"/>
                    <a:pt x="394" y="1"/>
                    <a:pt x="34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p:nvPr/>
          </p:nvSpPr>
          <p:spPr>
            <a:xfrm>
              <a:off x="1870900" y="5323050"/>
              <a:ext cx="17700" cy="9500"/>
            </a:xfrm>
            <a:custGeom>
              <a:rect b="b" l="l" r="r" t="t"/>
              <a:pathLst>
                <a:path extrusionOk="0" h="380" w="708">
                  <a:moveTo>
                    <a:pt x="543" y="0"/>
                  </a:moveTo>
                  <a:cubicBezTo>
                    <a:pt x="410" y="0"/>
                    <a:pt x="287" y="83"/>
                    <a:pt x="155" y="95"/>
                  </a:cubicBezTo>
                  <a:cubicBezTo>
                    <a:pt x="61" y="103"/>
                    <a:pt x="0" y="157"/>
                    <a:pt x="16" y="260"/>
                  </a:cubicBezTo>
                  <a:cubicBezTo>
                    <a:pt x="30" y="350"/>
                    <a:pt x="86" y="379"/>
                    <a:pt x="153" y="379"/>
                  </a:cubicBezTo>
                  <a:cubicBezTo>
                    <a:pt x="175" y="379"/>
                    <a:pt x="197" y="376"/>
                    <a:pt x="219" y="372"/>
                  </a:cubicBezTo>
                  <a:cubicBezTo>
                    <a:pt x="372" y="338"/>
                    <a:pt x="524" y="295"/>
                    <a:pt x="676" y="255"/>
                  </a:cubicBezTo>
                  <a:cubicBezTo>
                    <a:pt x="680" y="246"/>
                    <a:pt x="683" y="237"/>
                    <a:pt x="686" y="227"/>
                  </a:cubicBezTo>
                  <a:cubicBezTo>
                    <a:pt x="691" y="210"/>
                    <a:pt x="695" y="194"/>
                    <a:pt x="698" y="177"/>
                  </a:cubicBezTo>
                  <a:cubicBezTo>
                    <a:pt x="708" y="128"/>
                    <a:pt x="706" y="77"/>
                    <a:pt x="671" y="29"/>
                  </a:cubicBezTo>
                  <a:cubicBezTo>
                    <a:pt x="627" y="8"/>
                    <a:pt x="585" y="0"/>
                    <a:pt x="54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p:nvPr/>
          </p:nvSpPr>
          <p:spPr>
            <a:xfrm>
              <a:off x="1899850" y="5305475"/>
              <a:ext cx="15950" cy="14325"/>
            </a:xfrm>
            <a:custGeom>
              <a:rect b="b" l="l" r="r" t="t"/>
              <a:pathLst>
                <a:path extrusionOk="0" h="573" w="638">
                  <a:moveTo>
                    <a:pt x="483" y="0"/>
                  </a:moveTo>
                  <a:cubicBezTo>
                    <a:pt x="450" y="0"/>
                    <a:pt x="418" y="15"/>
                    <a:pt x="388" y="40"/>
                  </a:cubicBezTo>
                  <a:cubicBezTo>
                    <a:pt x="280" y="135"/>
                    <a:pt x="176" y="231"/>
                    <a:pt x="72" y="330"/>
                  </a:cubicBezTo>
                  <a:cubicBezTo>
                    <a:pt x="9" y="390"/>
                    <a:pt x="1" y="466"/>
                    <a:pt x="62" y="529"/>
                  </a:cubicBezTo>
                  <a:cubicBezTo>
                    <a:pt x="91" y="558"/>
                    <a:pt x="122" y="572"/>
                    <a:pt x="156" y="572"/>
                  </a:cubicBezTo>
                  <a:cubicBezTo>
                    <a:pt x="196" y="572"/>
                    <a:pt x="241" y="553"/>
                    <a:pt x="294" y="516"/>
                  </a:cubicBezTo>
                  <a:cubicBezTo>
                    <a:pt x="373" y="440"/>
                    <a:pt x="478" y="344"/>
                    <a:pt x="577" y="241"/>
                  </a:cubicBezTo>
                  <a:cubicBezTo>
                    <a:pt x="638" y="178"/>
                    <a:pt x="635" y="103"/>
                    <a:pt x="572" y="40"/>
                  </a:cubicBezTo>
                  <a:cubicBezTo>
                    <a:pt x="544" y="13"/>
                    <a:pt x="513" y="0"/>
                    <a:pt x="48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p:nvPr/>
          </p:nvSpPr>
          <p:spPr>
            <a:xfrm>
              <a:off x="1715400" y="5305025"/>
              <a:ext cx="26975" cy="16400"/>
            </a:xfrm>
            <a:custGeom>
              <a:rect b="b" l="l" r="r" t="t"/>
              <a:pathLst>
                <a:path extrusionOk="0" h="656" w="1079">
                  <a:moveTo>
                    <a:pt x="726" y="1"/>
                  </a:moveTo>
                  <a:cubicBezTo>
                    <a:pt x="716" y="1"/>
                    <a:pt x="706" y="2"/>
                    <a:pt x="695" y="5"/>
                  </a:cubicBezTo>
                  <a:cubicBezTo>
                    <a:pt x="633" y="21"/>
                    <a:pt x="577" y="48"/>
                    <a:pt x="569" y="124"/>
                  </a:cubicBezTo>
                  <a:cubicBezTo>
                    <a:pt x="598" y="237"/>
                    <a:pt x="505" y="223"/>
                    <a:pt x="445" y="235"/>
                  </a:cubicBezTo>
                  <a:cubicBezTo>
                    <a:pt x="352" y="256"/>
                    <a:pt x="257" y="267"/>
                    <a:pt x="162" y="285"/>
                  </a:cubicBezTo>
                  <a:cubicBezTo>
                    <a:pt x="74" y="301"/>
                    <a:pt x="1" y="340"/>
                    <a:pt x="17" y="447"/>
                  </a:cubicBezTo>
                  <a:cubicBezTo>
                    <a:pt x="30" y="536"/>
                    <a:pt x="93" y="571"/>
                    <a:pt x="168" y="571"/>
                  </a:cubicBezTo>
                  <a:cubicBezTo>
                    <a:pt x="178" y="571"/>
                    <a:pt x="189" y="570"/>
                    <a:pt x="200" y="569"/>
                  </a:cubicBezTo>
                  <a:cubicBezTo>
                    <a:pt x="329" y="552"/>
                    <a:pt x="460" y="535"/>
                    <a:pt x="584" y="497"/>
                  </a:cubicBezTo>
                  <a:cubicBezTo>
                    <a:pt x="620" y="487"/>
                    <a:pt x="652" y="479"/>
                    <a:pt x="680" y="479"/>
                  </a:cubicBezTo>
                  <a:cubicBezTo>
                    <a:pt x="727" y="479"/>
                    <a:pt x="764" y="501"/>
                    <a:pt x="795" y="569"/>
                  </a:cubicBezTo>
                  <a:cubicBezTo>
                    <a:pt x="820" y="624"/>
                    <a:pt x="863" y="656"/>
                    <a:pt x="913" y="656"/>
                  </a:cubicBezTo>
                  <a:cubicBezTo>
                    <a:pt x="940" y="656"/>
                    <a:pt x="970" y="646"/>
                    <a:pt x="1001" y="625"/>
                  </a:cubicBezTo>
                  <a:cubicBezTo>
                    <a:pt x="1075" y="575"/>
                    <a:pt x="1078" y="501"/>
                    <a:pt x="1038" y="426"/>
                  </a:cubicBezTo>
                  <a:cubicBezTo>
                    <a:pt x="976" y="312"/>
                    <a:pt x="911" y="199"/>
                    <a:pt x="846" y="85"/>
                  </a:cubicBezTo>
                  <a:cubicBezTo>
                    <a:pt x="817" y="39"/>
                    <a:pt x="780" y="1"/>
                    <a:pt x="72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3"/>
            <p:cNvSpPr/>
            <p:nvPr/>
          </p:nvSpPr>
          <p:spPr>
            <a:xfrm>
              <a:off x="1812050" y="5225525"/>
              <a:ext cx="11375" cy="17250"/>
            </a:xfrm>
            <a:custGeom>
              <a:rect b="b" l="l" r="r" t="t"/>
              <a:pathLst>
                <a:path extrusionOk="0" h="690" w="455">
                  <a:moveTo>
                    <a:pt x="295" y="1"/>
                  </a:moveTo>
                  <a:cubicBezTo>
                    <a:pt x="235" y="1"/>
                    <a:pt x="182" y="40"/>
                    <a:pt x="159" y="104"/>
                  </a:cubicBezTo>
                  <a:cubicBezTo>
                    <a:pt x="111" y="226"/>
                    <a:pt x="72" y="350"/>
                    <a:pt x="30" y="473"/>
                  </a:cubicBezTo>
                  <a:cubicBezTo>
                    <a:pt x="0" y="561"/>
                    <a:pt x="17" y="644"/>
                    <a:pt x="107" y="679"/>
                  </a:cubicBezTo>
                  <a:cubicBezTo>
                    <a:pt x="126" y="686"/>
                    <a:pt x="144" y="689"/>
                    <a:pt x="161" y="689"/>
                  </a:cubicBezTo>
                  <a:cubicBezTo>
                    <a:pt x="225" y="689"/>
                    <a:pt x="273" y="641"/>
                    <a:pt x="304" y="577"/>
                  </a:cubicBezTo>
                  <a:cubicBezTo>
                    <a:pt x="325" y="534"/>
                    <a:pt x="340" y="488"/>
                    <a:pt x="375" y="397"/>
                  </a:cubicBezTo>
                  <a:cubicBezTo>
                    <a:pt x="384" y="358"/>
                    <a:pt x="405" y="272"/>
                    <a:pt x="429" y="186"/>
                  </a:cubicBezTo>
                  <a:cubicBezTo>
                    <a:pt x="454" y="97"/>
                    <a:pt x="415" y="31"/>
                    <a:pt x="338" y="7"/>
                  </a:cubicBezTo>
                  <a:cubicBezTo>
                    <a:pt x="323" y="3"/>
                    <a:pt x="309" y="1"/>
                    <a:pt x="29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3"/>
            <p:cNvSpPr/>
            <p:nvPr/>
          </p:nvSpPr>
          <p:spPr>
            <a:xfrm>
              <a:off x="1818350" y="5193750"/>
              <a:ext cx="8100" cy="17650"/>
            </a:xfrm>
            <a:custGeom>
              <a:rect b="b" l="l" r="r" t="t"/>
              <a:pathLst>
                <a:path extrusionOk="0" h="706" w="324">
                  <a:moveTo>
                    <a:pt x="124" y="1"/>
                  </a:moveTo>
                  <a:cubicBezTo>
                    <a:pt x="52" y="1"/>
                    <a:pt x="0" y="43"/>
                    <a:pt x="3" y="148"/>
                  </a:cubicBezTo>
                  <a:cubicBezTo>
                    <a:pt x="6" y="292"/>
                    <a:pt x="21" y="435"/>
                    <a:pt x="36" y="578"/>
                  </a:cubicBezTo>
                  <a:cubicBezTo>
                    <a:pt x="44" y="656"/>
                    <a:pt x="88" y="705"/>
                    <a:pt x="159" y="705"/>
                  </a:cubicBezTo>
                  <a:cubicBezTo>
                    <a:pt x="169" y="705"/>
                    <a:pt x="178" y="704"/>
                    <a:pt x="189" y="703"/>
                  </a:cubicBezTo>
                  <a:cubicBezTo>
                    <a:pt x="270" y="690"/>
                    <a:pt x="324" y="642"/>
                    <a:pt x="315" y="546"/>
                  </a:cubicBezTo>
                  <a:cubicBezTo>
                    <a:pt x="305" y="417"/>
                    <a:pt x="299" y="288"/>
                    <a:pt x="289" y="159"/>
                  </a:cubicBezTo>
                  <a:cubicBezTo>
                    <a:pt x="285" y="93"/>
                    <a:pt x="259" y="39"/>
                    <a:pt x="173" y="7"/>
                  </a:cubicBezTo>
                  <a:cubicBezTo>
                    <a:pt x="156" y="3"/>
                    <a:pt x="139" y="1"/>
                    <a:pt x="12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p:nvPr/>
          </p:nvSpPr>
          <p:spPr>
            <a:xfrm>
              <a:off x="1773275" y="5279600"/>
              <a:ext cx="16350" cy="14325"/>
            </a:xfrm>
            <a:custGeom>
              <a:rect b="b" l="l" r="r" t="t"/>
              <a:pathLst>
                <a:path extrusionOk="0" h="573" w="654">
                  <a:moveTo>
                    <a:pt x="492" y="1"/>
                  </a:moveTo>
                  <a:cubicBezTo>
                    <a:pt x="474" y="1"/>
                    <a:pt x="456" y="6"/>
                    <a:pt x="438" y="19"/>
                  </a:cubicBezTo>
                  <a:cubicBezTo>
                    <a:pt x="296" y="124"/>
                    <a:pt x="155" y="235"/>
                    <a:pt x="52" y="377"/>
                  </a:cubicBezTo>
                  <a:cubicBezTo>
                    <a:pt x="0" y="448"/>
                    <a:pt x="38" y="522"/>
                    <a:pt x="132" y="567"/>
                  </a:cubicBezTo>
                  <a:cubicBezTo>
                    <a:pt x="146" y="567"/>
                    <a:pt x="168" y="573"/>
                    <a:pt x="189" y="573"/>
                  </a:cubicBezTo>
                  <a:cubicBezTo>
                    <a:pt x="200" y="573"/>
                    <a:pt x="210" y="571"/>
                    <a:pt x="218" y="566"/>
                  </a:cubicBezTo>
                  <a:cubicBezTo>
                    <a:pt x="374" y="467"/>
                    <a:pt x="515" y="348"/>
                    <a:pt x="621" y="195"/>
                  </a:cubicBezTo>
                  <a:cubicBezTo>
                    <a:pt x="653" y="149"/>
                    <a:pt x="631" y="86"/>
                    <a:pt x="588" y="45"/>
                  </a:cubicBezTo>
                  <a:cubicBezTo>
                    <a:pt x="560" y="19"/>
                    <a:pt x="526" y="1"/>
                    <a:pt x="49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p:nvPr/>
          </p:nvSpPr>
          <p:spPr>
            <a:xfrm>
              <a:off x="1776475" y="5153725"/>
              <a:ext cx="17800" cy="7475"/>
            </a:xfrm>
            <a:custGeom>
              <a:rect b="b" l="l" r="r" t="t"/>
              <a:pathLst>
                <a:path extrusionOk="0" h="299" w="712">
                  <a:moveTo>
                    <a:pt x="330" y="0"/>
                  </a:moveTo>
                  <a:cubicBezTo>
                    <a:pt x="256" y="0"/>
                    <a:pt x="181" y="8"/>
                    <a:pt x="107" y="26"/>
                  </a:cubicBezTo>
                  <a:cubicBezTo>
                    <a:pt x="39" y="43"/>
                    <a:pt x="8" y="96"/>
                    <a:pt x="4" y="163"/>
                  </a:cubicBezTo>
                  <a:cubicBezTo>
                    <a:pt x="0" y="227"/>
                    <a:pt x="45" y="260"/>
                    <a:pt x="90" y="295"/>
                  </a:cubicBezTo>
                  <a:cubicBezTo>
                    <a:pt x="201" y="295"/>
                    <a:pt x="312" y="298"/>
                    <a:pt x="424" y="298"/>
                  </a:cubicBezTo>
                  <a:cubicBezTo>
                    <a:pt x="488" y="298"/>
                    <a:pt x="552" y="297"/>
                    <a:pt x="616" y="294"/>
                  </a:cubicBezTo>
                  <a:cubicBezTo>
                    <a:pt x="675" y="291"/>
                    <a:pt x="699" y="228"/>
                    <a:pt x="705" y="171"/>
                  </a:cubicBezTo>
                  <a:cubicBezTo>
                    <a:pt x="712" y="100"/>
                    <a:pt x="678" y="44"/>
                    <a:pt x="612" y="31"/>
                  </a:cubicBezTo>
                  <a:cubicBezTo>
                    <a:pt x="519" y="13"/>
                    <a:pt x="425" y="0"/>
                    <a:pt x="33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p:nvPr/>
          </p:nvSpPr>
          <p:spPr>
            <a:xfrm>
              <a:off x="1714300" y="5242725"/>
              <a:ext cx="7825" cy="17775"/>
            </a:xfrm>
            <a:custGeom>
              <a:rect b="b" l="l" r="r" t="t"/>
              <a:pathLst>
                <a:path extrusionOk="0" h="711" w="313">
                  <a:moveTo>
                    <a:pt x="185" y="0"/>
                  </a:moveTo>
                  <a:cubicBezTo>
                    <a:pt x="123" y="2"/>
                    <a:pt x="40" y="10"/>
                    <a:pt x="26" y="103"/>
                  </a:cubicBezTo>
                  <a:cubicBezTo>
                    <a:pt x="1" y="279"/>
                    <a:pt x="10" y="457"/>
                    <a:pt x="54" y="629"/>
                  </a:cubicBezTo>
                  <a:cubicBezTo>
                    <a:pt x="67" y="677"/>
                    <a:pt x="107" y="711"/>
                    <a:pt x="163" y="711"/>
                  </a:cubicBezTo>
                  <a:cubicBezTo>
                    <a:pt x="169" y="711"/>
                    <a:pt x="176" y="711"/>
                    <a:pt x="182" y="710"/>
                  </a:cubicBezTo>
                  <a:cubicBezTo>
                    <a:pt x="249" y="701"/>
                    <a:pt x="312" y="669"/>
                    <a:pt x="311" y="601"/>
                  </a:cubicBezTo>
                  <a:cubicBezTo>
                    <a:pt x="310" y="431"/>
                    <a:pt x="297" y="262"/>
                    <a:pt x="281" y="92"/>
                  </a:cubicBezTo>
                  <a:cubicBezTo>
                    <a:pt x="278" y="54"/>
                    <a:pt x="245" y="19"/>
                    <a:pt x="18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3"/>
            <p:cNvSpPr/>
            <p:nvPr/>
          </p:nvSpPr>
          <p:spPr>
            <a:xfrm>
              <a:off x="1725325" y="5181700"/>
              <a:ext cx="13925" cy="16025"/>
            </a:xfrm>
            <a:custGeom>
              <a:rect b="b" l="l" r="r" t="t"/>
              <a:pathLst>
                <a:path extrusionOk="0" h="641" w="557">
                  <a:moveTo>
                    <a:pt x="396" y="0"/>
                  </a:moveTo>
                  <a:cubicBezTo>
                    <a:pt x="352" y="0"/>
                    <a:pt x="310" y="26"/>
                    <a:pt x="276" y="67"/>
                  </a:cubicBezTo>
                  <a:cubicBezTo>
                    <a:pt x="188" y="172"/>
                    <a:pt x="108" y="282"/>
                    <a:pt x="56" y="394"/>
                  </a:cubicBezTo>
                  <a:cubicBezTo>
                    <a:pt x="0" y="488"/>
                    <a:pt x="0" y="563"/>
                    <a:pt x="87" y="616"/>
                  </a:cubicBezTo>
                  <a:cubicBezTo>
                    <a:pt x="115" y="633"/>
                    <a:pt x="140" y="640"/>
                    <a:pt x="163" y="640"/>
                  </a:cubicBezTo>
                  <a:cubicBezTo>
                    <a:pt x="217" y="640"/>
                    <a:pt x="260" y="601"/>
                    <a:pt x="296" y="552"/>
                  </a:cubicBezTo>
                  <a:cubicBezTo>
                    <a:pt x="366" y="451"/>
                    <a:pt x="428" y="345"/>
                    <a:pt x="498" y="245"/>
                  </a:cubicBezTo>
                  <a:cubicBezTo>
                    <a:pt x="557" y="163"/>
                    <a:pt x="544" y="84"/>
                    <a:pt x="472" y="29"/>
                  </a:cubicBezTo>
                  <a:cubicBezTo>
                    <a:pt x="447" y="9"/>
                    <a:pt x="421" y="0"/>
                    <a:pt x="39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3"/>
            <p:cNvSpPr/>
            <p:nvPr/>
          </p:nvSpPr>
          <p:spPr>
            <a:xfrm>
              <a:off x="1746250" y="5299400"/>
              <a:ext cx="18100" cy="11800"/>
            </a:xfrm>
            <a:custGeom>
              <a:rect b="b" l="l" r="r" t="t"/>
              <a:pathLst>
                <a:path extrusionOk="0" h="472" w="724">
                  <a:moveTo>
                    <a:pt x="559" y="0"/>
                  </a:moveTo>
                  <a:cubicBezTo>
                    <a:pt x="554" y="0"/>
                    <a:pt x="550" y="1"/>
                    <a:pt x="546" y="2"/>
                  </a:cubicBezTo>
                  <a:cubicBezTo>
                    <a:pt x="372" y="66"/>
                    <a:pt x="202" y="140"/>
                    <a:pt x="53" y="250"/>
                  </a:cubicBezTo>
                  <a:cubicBezTo>
                    <a:pt x="1" y="288"/>
                    <a:pt x="24" y="351"/>
                    <a:pt x="52" y="401"/>
                  </a:cubicBezTo>
                  <a:cubicBezTo>
                    <a:pt x="78" y="446"/>
                    <a:pt x="117" y="471"/>
                    <a:pt x="160" y="471"/>
                  </a:cubicBezTo>
                  <a:cubicBezTo>
                    <a:pt x="176" y="471"/>
                    <a:pt x="193" y="468"/>
                    <a:pt x="210" y="460"/>
                  </a:cubicBezTo>
                  <a:cubicBezTo>
                    <a:pt x="349" y="400"/>
                    <a:pt x="490" y="341"/>
                    <a:pt x="616" y="259"/>
                  </a:cubicBezTo>
                  <a:cubicBezTo>
                    <a:pt x="724" y="190"/>
                    <a:pt x="708" y="53"/>
                    <a:pt x="601" y="7"/>
                  </a:cubicBezTo>
                  <a:cubicBezTo>
                    <a:pt x="589" y="6"/>
                    <a:pt x="573" y="0"/>
                    <a:pt x="5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1715750" y="5210675"/>
              <a:ext cx="9575" cy="17550"/>
            </a:xfrm>
            <a:custGeom>
              <a:rect b="b" l="l" r="r" t="t"/>
              <a:pathLst>
                <a:path extrusionOk="0" h="702" w="383">
                  <a:moveTo>
                    <a:pt x="222" y="1"/>
                  </a:moveTo>
                  <a:cubicBezTo>
                    <a:pt x="146" y="1"/>
                    <a:pt x="105" y="67"/>
                    <a:pt x="75" y="146"/>
                  </a:cubicBezTo>
                  <a:cubicBezTo>
                    <a:pt x="53" y="279"/>
                    <a:pt x="26" y="412"/>
                    <a:pt x="10" y="548"/>
                  </a:cubicBezTo>
                  <a:cubicBezTo>
                    <a:pt x="1" y="634"/>
                    <a:pt x="50" y="692"/>
                    <a:pt x="139" y="701"/>
                  </a:cubicBezTo>
                  <a:cubicBezTo>
                    <a:pt x="145" y="701"/>
                    <a:pt x="150" y="701"/>
                    <a:pt x="155" y="701"/>
                  </a:cubicBezTo>
                  <a:cubicBezTo>
                    <a:pt x="224" y="701"/>
                    <a:pt x="268" y="657"/>
                    <a:pt x="284" y="586"/>
                  </a:cubicBezTo>
                  <a:cubicBezTo>
                    <a:pt x="310" y="468"/>
                    <a:pt x="335" y="347"/>
                    <a:pt x="361" y="229"/>
                  </a:cubicBezTo>
                  <a:cubicBezTo>
                    <a:pt x="382" y="134"/>
                    <a:pt x="376" y="41"/>
                    <a:pt x="271" y="9"/>
                  </a:cubicBezTo>
                  <a:cubicBezTo>
                    <a:pt x="253" y="3"/>
                    <a:pt x="237" y="1"/>
                    <a:pt x="22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a:off x="1746350" y="5161225"/>
              <a:ext cx="17775" cy="13025"/>
            </a:xfrm>
            <a:custGeom>
              <a:rect b="b" l="l" r="r" t="t"/>
              <a:pathLst>
                <a:path extrusionOk="0" h="521" w="711">
                  <a:moveTo>
                    <a:pt x="554" y="0"/>
                  </a:moveTo>
                  <a:cubicBezTo>
                    <a:pt x="531" y="0"/>
                    <a:pt x="508" y="7"/>
                    <a:pt x="485" y="17"/>
                  </a:cubicBezTo>
                  <a:cubicBezTo>
                    <a:pt x="341" y="83"/>
                    <a:pt x="206" y="166"/>
                    <a:pt x="92" y="273"/>
                  </a:cubicBezTo>
                  <a:cubicBezTo>
                    <a:pt x="1" y="358"/>
                    <a:pt x="35" y="445"/>
                    <a:pt x="129" y="516"/>
                  </a:cubicBezTo>
                  <a:cubicBezTo>
                    <a:pt x="146" y="516"/>
                    <a:pt x="166" y="521"/>
                    <a:pt x="183" y="521"/>
                  </a:cubicBezTo>
                  <a:cubicBezTo>
                    <a:pt x="192" y="521"/>
                    <a:pt x="201" y="519"/>
                    <a:pt x="207" y="515"/>
                  </a:cubicBezTo>
                  <a:cubicBezTo>
                    <a:pt x="358" y="421"/>
                    <a:pt x="509" y="330"/>
                    <a:pt x="652" y="225"/>
                  </a:cubicBezTo>
                  <a:cubicBezTo>
                    <a:pt x="710" y="182"/>
                    <a:pt x="680" y="113"/>
                    <a:pt x="646" y="57"/>
                  </a:cubicBezTo>
                  <a:cubicBezTo>
                    <a:pt x="622" y="16"/>
                    <a:pt x="589" y="0"/>
                    <a:pt x="55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a:off x="1718550" y="5274700"/>
              <a:ext cx="10550" cy="17450"/>
            </a:xfrm>
            <a:custGeom>
              <a:rect b="b" l="l" r="r" t="t"/>
              <a:pathLst>
                <a:path extrusionOk="0" h="698" w="422">
                  <a:moveTo>
                    <a:pt x="148" y="1"/>
                  </a:moveTo>
                  <a:cubicBezTo>
                    <a:pt x="141" y="1"/>
                    <a:pt x="134" y="1"/>
                    <a:pt x="128" y="3"/>
                  </a:cubicBezTo>
                  <a:cubicBezTo>
                    <a:pt x="56" y="16"/>
                    <a:pt x="1" y="88"/>
                    <a:pt x="15" y="179"/>
                  </a:cubicBezTo>
                  <a:cubicBezTo>
                    <a:pt x="40" y="320"/>
                    <a:pt x="85" y="457"/>
                    <a:pt x="129" y="592"/>
                  </a:cubicBezTo>
                  <a:cubicBezTo>
                    <a:pt x="148" y="654"/>
                    <a:pt x="186" y="698"/>
                    <a:pt x="247" y="698"/>
                  </a:cubicBezTo>
                  <a:cubicBezTo>
                    <a:pt x="264" y="698"/>
                    <a:pt x="282" y="694"/>
                    <a:pt x="302" y="687"/>
                  </a:cubicBezTo>
                  <a:cubicBezTo>
                    <a:pt x="385" y="657"/>
                    <a:pt x="421" y="599"/>
                    <a:pt x="397" y="511"/>
                  </a:cubicBezTo>
                  <a:cubicBezTo>
                    <a:pt x="362" y="380"/>
                    <a:pt x="325" y="249"/>
                    <a:pt x="291" y="117"/>
                  </a:cubicBezTo>
                  <a:cubicBezTo>
                    <a:pt x="288" y="105"/>
                    <a:pt x="283" y="93"/>
                    <a:pt x="276" y="83"/>
                  </a:cubicBezTo>
                  <a:cubicBezTo>
                    <a:pt x="268" y="68"/>
                    <a:pt x="256" y="54"/>
                    <a:pt x="243" y="43"/>
                  </a:cubicBezTo>
                  <a:cubicBezTo>
                    <a:pt x="230" y="32"/>
                    <a:pt x="216" y="21"/>
                    <a:pt x="202" y="10"/>
                  </a:cubicBezTo>
                  <a:cubicBezTo>
                    <a:pt x="192" y="6"/>
                    <a:pt x="180" y="4"/>
                    <a:pt x="169" y="3"/>
                  </a:cubicBezTo>
                  <a:cubicBezTo>
                    <a:pt x="162" y="1"/>
                    <a:pt x="155" y="1"/>
                    <a:pt x="14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a:off x="1722775" y="5274725"/>
              <a:ext cx="1850" cy="1050"/>
            </a:xfrm>
            <a:custGeom>
              <a:rect b="b" l="l" r="r" t="t"/>
              <a:pathLst>
                <a:path extrusionOk="0" h="42" w="74">
                  <a:moveTo>
                    <a:pt x="74" y="42"/>
                  </a:moveTo>
                  <a:cubicBezTo>
                    <a:pt x="61" y="30"/>
                    <a:pt x="47" y="20"/>
                    <a:pt x="33" y="9"/>
                  </a:cubicBezTo>
                  <a:cubicBezTo>
                    <a:pt x="23" y="5"/>
                    <a:pt x="11" y="2"/>
                    <a:pt x="0" y="1"/>
                  </a:cubicBezTo>
                  <a:cubicBezTo>
                    <a:pt x="11" y="2"/>
                    <a:pt x="23" y="5"/>
                    <a:pt x="33" y="9"/>
                  </a:cubicBezTo>
                  <a:cubicBezTo>
                    <a:pt x="47" y="20"/>
                    <a:pt x="61" y="30"/>
                    <a:pt x="74" y="4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p:nvPr/>
          </p:nvSpPr>
          <p:spPr>
            <a:xfrm>
              <a:off x="1795975" y="5254600"/>
              <a:ext cx="14000" cy="16000"/>
            </a:xfrm>
            <a:custGeom>
              <a:rect b="b" l="l" r="r" t="t"/>
              <a:pathLst>
                <a:path extrusionOk="0" h="640" w="560">
                  <a:moveTo>
                    <a:pt x="399" y="0"/>
                  </a:moveTo>
                  <a:cubicBezTo>
                    <a:pt x="360" y="0"/>
                    <a:pt x="323" y="20"/>
                    <a:pt x="299" y="51"/>
                  </a:cubicBezTo>
                  <a:cubicBezTo>
                    <a:pt x="203" y="174"/>
                    <a:pt x="117" y="304"/>
                    <a:pt x="61" y="386"/>
                  </a:cubicBezTo>
                  <a:cubicBezTo>
                    <a:pt x="1" y="507"/>
                    <a:pt x="10" y="571"/>
                    <a:pt x="79" y="613"/>
                  </a:cubicBezTo>
                  <a:cubicBezTo>
                    <a:pt x="107" y="630"/>
                    <a:pt x="135" y="640"/>
                    <a:pt x="162" y="640"/>
                  </a:cubicBezTo>
                  <a:cubicBezTo>
                    <a:pt x="193" y="640"/>
                    <a:pt x="222" y="627"/>
                    <a:pt x="247" y="598"/>
                  </a:cubicBezTo>
                  <a:cubicBezTo>
                    <a:pt x="354" y="475"/>
                    <a:pt x="456" y="347"/>
                    <a:pt x="525" y="198"/>
                  </a:cubicBezTo>
                  <a:cubicBezTo>
                    <a:pt x="559" y="124"/>
                    <a:pt x="523" y="62"/>
                    <a:pt x="465" y="22"/>
                  </a:cubicBezTo>
                  <a:cubicBezTo>
                    <a:pt x="444" y="7"/>
                    <a:pt x="421" y="0"/>
                    <a:pt x="39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p:nvPr/>
          </p:nvSpPr>
          <p:spPr>
            <a:xfrm>
              <a:off x="1805300" y="5164625"/>
              <a:ext cx="13975" cy="15600"/>
            </a:xfrm>
            <a:custGeom>
              <a:rect b="b" l="l" r="r" t="t"/>
              <a:pathLst>
                <a:path extrusionOk="0" h="624" w="559">
                  <a:moveTo>
                    <a:pt x="147" y="0"/>
                  </a:moveTo>
                  <a:cubicBezTo>
                    <a:pt x="111" y="0"/>
                    <a:pt x="81" y="16"/>
                    <a:pt x="55" y="48"/>
                  </a:cubicBezTo>
                  <a:cubicBezTo>
                    <a:pt x="16" y="99"/>
                    <a:pt x="1" y="160"/>
                    <a:pt x="42" y="219"/>
                  </a:cubicBezTo>
                  <a:cubicBezTo>
                    <a:pt x="125" y="336"/>
                    <a:pt x="206" y="455"/>
                    <a:pt x="294" y="567"/>
                  </a:cubicBezTo>
                  <a:cubicBezTo>
                    <a:pt x="322" y="601"/>
                    <a:pt x="360" y="624"/>
                    <a:pt x="403" y="624"/>
                  </a:cubicBezTo>
                  <a:cubicBezTo>
                    <a:pt x="421" y="624"/>
                    <a:pt x="440" y="620"/>
                    <a:pt x="460" y="611"/>
                  </a:cubicBezTo>
                  <a:cubicBezTo>
                    <a:pt x="527" y="580"/>
                    <a:pt x="559" y="522"/>
                    <a:pt x="539" y="461"/>
                  </a:cubicBezTo>
                  <a:cubicBezTo>
                    <a:pt x="479" y="282"/>
                    <a:pt x="360" y="141"/>
                    <a:pt x="241" y="26"/>
                  </a:cubicBezTo>
                  <a:cubicBezTo>
                    <a:pt x="205" y="9"/>
                    <a:pt x="174" y="0"/>
                    <a:pt x="14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a:off x="1622575" y="5093225"/>
              <a:ext cx="13825" cy="16150"/>
            </a:xfrm>
            <a:custGeom>
              <a:rect b="b" l="l" r="r" t="t"/>
              <a:pathLst>
                <a:path extrusionOk="0" h="646" w="553">
                  <a:moveTo>
                    <a:pt x="389" y="1"/>
                  </a:moveTo>
                  <a:cubicBezTo>
                    <a:pt x="342" y="1"/>
                    <a:pt x="296" y="27"/>
                    <a:pt x="264" y="74"/>
                  </a:cubicBezTo>
                  <a:cubicBezTo>
                    <a:pt x="190" y="181"/>
                    <a:pt x="122" y="292"/>
                    <a:pt x="53" y="401"/>
                  </a:cubicBezTo>
                  <a:cubicBezTo>
                    <a:pt x="4" y="480"/>
                    <a:pt x="1" y="565"/>
                    <a:pt x="79" y="619"/>
                  </a:cubicBezTo>
                  <a:cubicBezTo>
                    <a:pt x="105" y="637"/>
                    <a:pt x="131" y="645"/>
                    <a:pt x="156" y="645"/>
                  </a:cubicBezTo>
                  <a:cubicBezTo>
                    <a:pt x="208" y="645"/>
                    <a:pt x="255" y="613"/>
                    <a:pt x="294" y="566"/>
                  </a:cubicBezTo>
                  <a:cubicBezTo>
                    <a:pt x="324" y="529"/>
                    <a:pt x="350" y="487"/>
                    <a:pt x="405" y="409"/>
                  </a:cubicBezTo>
                  <a:cubicBezTo>
                    <a:pt x="424" y="374"/>
                    <a:pt x="464" y="294"/>
                    <a:pt x="507" y="217"/>
                  </a:cubicBezTo>
                  <a:cubicBezTo>
                    <a:pt x="553" y="136"/>
                    <a:pt x="531" y="63"/>
                    <a:pt x="461" y="22"/>
                  </a:cubicBezTo>
                  <a:cubicBezTo>
                    <a:pt x="437" y="8"/>
                    <a:pt x="413" y="1"/>
                    <a:pt x="389"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p:nvPr/>
          </p:nvSpPr>
          <p:spPr>
            <a:xfrm>
              <a:off x="1636700" y="5062775"/>
              <a:ext cx="9200" cy="17600"/>
            </a:xfrm>
            <a:custGeom>
              <a:rect b="b" l="l" r="r" t="t"/>
              <a:pathLst>
                <a:path extrusionOk="0" h="704" w="368">
                  <a:moveTo>
                    <a:pt x="198" y="1"/>
                  </a:moveTo>
                  <a:cubicBezTo>
                    <a:pt x="144" y="1"/>
                    <a:pt x="99" y="35"/>
                    <a:pt x="80" y="120"/>
                  </a:cubicBezTo>
                  <a:cubicBezTo>
                    <a:pt x="50" y="261"/>
                    <a:pt x="31" y="403"/>
                    <a:pt x="12" y="546"/>
                  </a:cubicBezTo>
                  <a:cubicBezTo>
                    <a:pt x="1" y="634"/>
                    <a:pt x="41" y="697"/>
                    <a:pt x="132" y="703"/>
                  </a:cubicBezTo>
                  <a:cubicBezTo>
                    <a:pt x="138" y="704"/>
                    <a:pt x="144" y="704"/>
                    <a:pt x="150" y="704"/>
                  </a:cubicBezTo>
                  <a:cubicBezTo>
                    <a:pt x="224" y="704"/>
                    <a:pt x="278" y="668"/>
                    <a:pt x="292" y="581"/>
                  </a:cubicBezTo>
                  <a:cubicBezTo>
                    <a:pt x="311" y="453"/>
                    <a:pt x="335" y="325"/>
                    <a:pt x="357" y="197"/>
                  </a:cubicBezTo>
                  <a:cubicBezTo>
                    <a:pt x="367" y="132"/>
                    <a:pt x="356" y="74"/>
                    <a:pt x="279" y="22"/>
                  </a:cubicBezTo>
                  <a:cubicBezTo>
                    <a:pt x="251" y="8"/>
                    <a:pt x="224" y="1"/>
                    <a:pt x="19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p:nvPr/>
          </p:nvSpPr>
          <p:spPr>
            <a:xfrm>
              <a:off x="1572900" y="5137900"/>
              <a:ext cx="17650" cy="12250"/>
            </a:xfrm>
            <a:custGeom>
              <a:rect b="b" l="l" r="r" t="t"/>
              <a:pathLst>
                <a:path extrusionOk="0" h="490" w="706">
                  <a:moveTo>
                    <a:pt x="565" y="0"/>
                  </a:moveTo>
                  <a:cubicBezTo>
                    <a:pt x="553" y="0"/>
                    <a:pt x="540" y="3"/>
                    <a:pt x="528" y="8"/>
                  </a:cubicBezTo>
                  <a:cubicBezTo>
                    <a:pt x="364" y="75"/>
                    <a:pt x="203" y="151"/>
                    <a:pt x="67" y="265"/>
                  </a:cubicBezTo>
                  <a:cubicBezTo>
                    <a:pt x="0" y="322"/>
                    <a:pt x="20" y="401"/>
                    <a:pt x="102" y="468"/>
                  </a:cubicBezTo>
                  <a:cubicBezTo>
                    <a:pt x="119" y="473"/>
                    <a:pt x="148" y="489"/>
                    <a:pt x="172" y="489"/>
                  </a:cubicBezTo>
                  <a:cubicBezTo>
                    <a:pt x="177" y="489"/>
                    <a:pt x="182" y="489"/>
                    <a:pt x="186" y="487"/>
                  </a:cubicBezTo>
                  <a:cubicBezTo>
                    <a:pt x="361" y="427"/>
                    <a:pt x="525" y="345"/>
                    <a:pt x="664" y="221"/>
                  </a:cubicBezTo>
                  <a:cubicBezTo>
                    <a:pt x="706" y="183"/>
                    <a:pt x="699" y="117"/>
                    <a:pt x="667" y="68"/>
                  </a:cubicBezTo>
                  <a:cubicBezTo>
                    <a:pt x="642" y="30"/>
                    <a:pt x="606" y="0"/>
                    <a:pt x="56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3"/>
            <p:cNvSpPr/>
            <p:nvPr/>
          </p:nvSpPr>
          <p:spPr>
            <a:xfrm>
              <a:off x="1540200" y="5149025"/>
              <a:ext cx="17650" cy="12250"/>
            </a:xfrm>
            <a:custGeom>
              <a:rect b="b" l="l" r="r" t="t"/>
              <a:pathLst>
                <a:path extrusionOk="0" h="490" w="706">
                  <a:moveTo>
                    <a:pt x="563" y="0"/>
                  </a:moveTo>
                  <a:cubicBezTo>
                    <a:pt x="551" y="0"/>
                    <a:pt x="539" y="3"/>
                    <a:pt x="527" y="8"/>
                  </a:cubicBezTo>
                  <a:cubicBezTo>
                    <a:pt x="364" y="76"/>
                    <a:pt x="202" y="151"/>
                    <a:pt x="66" y="265"/>
                  </a:cubicBezTo>
                  <a:cubicBezTo>
                    <a:pt x="0" y="322"/>
                    <a:pt x="20" y="402"/>
                    <a:pt x="101" y="469"/>
                  </a:cubicBezTo>
                  <a:cubicBezTo>
                    <a:pt x="118" y="473"/>
                    <a:pt x="147" y="490"/>
                    <a:pt x="171" y="490"/>
                  </a:cubicBezTo>
                  <a:cubicBezTo>
                    <a:pt x="176" y="490"/>
                    <a:pt x="180" y="489"/>
                    <a:pt x="185" y="488"/>
                  </a:cubicBezTo>
                  <a:cubicBezTo>
                    <a:pt x="360" y="428"/>
                    <a:pt x="524" y="345"/>
                    <a:pt x="664" y="221"/>
                  </a:cubicBezTo>
                  <a:cubicBezTo>
                    <a:pt x="706" y="184"/>
                    <a:pt x="699" y="118"/>
                    <a:pt x="667" y="68"/>
                  </a:cubicBezTo>
                  <a:cubicBezTo>
                    <a:pt x="642" y="30"/>
                    <a:pt x="605" y="0"/>
                    <a:pt x="56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3"/>
            <p:cNvSpPr/>
            <p:nvPr/>
          </p:nvSpPr>
          <p:spPr>
            <a:xfrm>
              <a:off x="1606875" y="5014675"/>
              <a:ext cx="18075" cy="9575"/>
            </a:xfrm>
            <a:custGeom>
              <a:rect b="b" l="l" r="r" t="t"/>
              <a:pathLst>
                <a:path extrusionOk="0" h="383" w="723">
                  <a:moveTo>
                    <a:pt x="151" y="1"/>
                  </a:moveTo>
                  <a:cubicBezTo>
                    <a:pt x="81" y="1"/>
                    <a:pt x="40" y="46"/>
                    <a:pt x="20" y="111"/>
                  </a:cubicBezTo>
                  <a:cubicBezTo>
                    <a:pt x="1" y="171"/>
                    <a:pt x="37" y="213"/>
                    <a:pt x="72" y="260"/>
                  </a:cubicBezTo>
                  <a:cubicBezTo>
                    <a:pt x="243" y="300"/>
                    <a:pt x="412" y="348"/>
                    <a:pt x="585" y="381"/>
                  </a:cubicBezTo>
                  <a:cubicBezTo>
                    <a:pt x="590" y="382"/>
                    <a:pt x="595" y="383"/>
                    <a:pt x="599" y="383"/>
                  </a:cubicBezTo>
                  <a:cubicBezTo>
                    <a:pt x="649" y="383"/>
                    <a:pt x="683" y="331"/>
                    <a:pt x="700" y="283"/>
                  </a:cubicBezTo>
                  <a:cubicBezTo>
                    <a:pt x="723" y="216"/>
                    <a:pt x="703" y="153"/>
                    <a:pt x="642" y="124"/>
                  </a:cubicBezTo>
                  <a:cubicBezTo>
                    <a:pt x="486" y="53"/>
                    <a:pt x="32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a:off x="1600375" y="5118325"/>
              <a:ext cx="16025" cy="14325"/>
            </a:xfrm>
            <a:custGeom>
              <a:rect b="b" l="l" r="r" t="t"/>
              <a:pathLst>
                <a:path extrusionOk="0" h="573" w="641">
                  <a:moveTo>
                    <a:pt x="486" y="1"/>
                  </a:moveTo>
                  <a:cubicBezTo>
                    <a:pt x="457" y="1"/>
                    <a:pt x="427" y="11"/>
                    <a:pt x="403" y="30"/>
                  </a:cubicBezTo>
                  <a:cubicBezTo>
                    <a:pt x="282" y="127"/>
                    <a:pt x="167" y="234"/>
                    <a:pt x="93" y="299"/>
                  </a:cubicBezTo>
                  <a:cubicBezTo>
                    <a:pt x="6" y="403"/>
                    <a:pt x="1" y="467"/>
                    <a:pt x="58" y="525"/>
                  </a:cubicBezTo>
                  <a:cubicBezTo>
                    <a:pt x="87" y="554"/>
                    <a:pt x="121" y="573"/>
                    <a:pt x="157" y="573"/>
                  </a:cubicBezTo>
                  <a:cubicBezTo>
                    <a:pt x="179" y="573"/>
                    <a:pt x="202" y="565"/>
                    <a:pt x="225" y="549"/>
                  </a:cubicBezTo>
                  <a:cubicBezTo>
                    <a:pt x="357" y="455"/>
                    <a:pt x="486" y="354"/>
                    <a:pt x="588" y="226"/>
                  </a:cubicBezTo>
                  <a:cubicBezTo>
                    <a:pt x="640" y="161"/>
                    <a:pt x="619" y="93"/>
                    <a:pt x="572" y="40"/>
                  </a:cubicBezTo>
                  <a:cubicBezTo>
                    <a:pt x="548" y="13"/>
                    <a:pt x="517" y="1"/>
                    <a:pt x="48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p:nvPr/>
          </p:nvSpPr>
          <p:spPr>
            <a:xfrm>
              <a:off x="1632750" y="5031575"/>
              <a:ext cx="11475" cy="16850"/>
            </a:xfrm>
            <a:custGeom>
              <a:rect b="b" l="l" r="r" t="t"/>
              <a:pathLst>
                <a:path extrusionOk="0" h="674" w="459">
                  <a:moveTo>
                    <a:pt x="153" y="1"/>
                  </a:moveTo>
                  <a:cubicBezTo>
                    <a:pt x="128" y="1"/>
                    <a:pt x="104" y="10"/>
                    <a:pt x="80" y="29"/>
                  </a:cubicBezTo>
                  <a:cubicBezTo>
                    <a:pt x="29" y="70"/>
                    <a:pt x="0" y="124"/>
                    <a:pt x="26" y="191"/>
                  </a:cubicBezTo>
                  <a:cubicBezTo>
                    <a:pt x="79" y="325"/>
                    <a:pt x="130" y="459"/>
                    <a:pt x="190" y="589"/>
                  </a:cubicBezTo>
                  <a:cubicBezTo>
                    <a:pt x="213" y="638"/>
                    <a:pt x="255" y="673"/>
                    <a:pt x="312" y="673"/>
                  </a:cubicBezTo>
                  <a:cubicBezTo>
                    <a:pt x="321" y="673"/>
                    <a:pt x="331" y="672"/>
                    <a:pt x="341" y="670"/>
                  </a:cubicBezTo>
                  <a:cubicBezTo>
                    <a:pt x="413" y="658"/>
                    <a:pt x="458" y="608"/>
                    <a:pt x="452" y="544"/>
                  </a:cubicBezTo>
                  <a:cubicBezTo>
                    <a:pt x="436" y="356"/>
                    <a:pt x="354" y="190"/>
                    <a:pt x="265" y="51"/>
                  </a:cubicBezTo>
                  <a:cubicBezTo>
                    <a:pt x="224" y="18"/>
                    <a:pt x="188" y="1"/>
                    <a:pt x="15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3"/>
            <p:cNvSpPr/>
            <p:nvPr/>
          </p:nvSpPr>
          <p:spPr>
            <a:xfrm>
              <a:off x="1532800" y="5206975"/>
              <a:ext cx="12150" cy="16875"/>
            </a:xfrm>
            <a:custGeom>
              <a:rect b="b" l="l" r="r" t="t"/>
              <a:pathLst>
                <a:path extrusionOk="0" h="675" w="486">
                  <a:moveTo>
                    <a:pt x="160" y="0"/>
                  </a:moveTo>
                  <a:cubicBezTo>
                    <a:pt x="78" y="0"/>
                    <a:pt x="0" y="78"/>
                    <a:pt x="23" y="171"/>
                  </a:cubicBezTo>
                  <a:cubicBezTo>
                    <a:pt x="62" y="331"/>
                    <a:pt x="121" y="486"/>
                    <a:pt x="218" y="620"/>
                  </a:cubicBezTo>
                  <a:cubicBezTo>
                    <a:pt x="245" y="658"/>
                    <a:pt x="285" y="675"/>
                    <a:pt x="325" y="675"/>
                  </a:cubicBezTo>
                  <a:cubicBezTo>
                    <a:pt x="382" y="675"/>
                    <a:pt x="439" y="640"/>
                    <a:pt x="460" y="579"/>
                  </a:cubicBezTo>
                  <a:cubicBezTo>
                    <a:pt x="485" y="506"/>
                    <a:pt x="287" y="45"/>
                    <a:pt x="215" y="12"/>
                  </a:cubicBezTo>
                  <a:cubicBezTo>
                    <a:pt x="197" y="4"/>
                    <a:pt x="178" y="0"/>
                    <a:pt x="1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3"/>
            <p:cNvSpPr/>
            <p:nvPr/>
          </p:nvSpPr>
          <p:spPr>
            <a:xfrm>
              <a:off x="1525575" y="5175725"/>
              <a:ext cx="8725" cy="17725"/>
            </a:xfrm>
            <a:custGeom>
              <a:rect b="b" l="l" r="r" t="t"/>
              <a:pathLst>
                <a:path extrusionOk="0" h="709" w="349">
                  <a:moveTo>
                    <a:pt x="136" y="0"/>
                  </a:moveTo>
                  <a:cubicBezTo>
                    <a:pt x="124" y="0"/>
                    <a:pt x="111" y="2"/>
                    <a:pt x="99" y="5"/>
                  </a:cubicBezTo>
                  <a:cubicBezTo>
                    <a:pt x="39" y="22"/>
                    <a:pt x="1" y="67"/>
                    <a:pt x="1" y="124"/>
                  </a:cubicBezTo>
                  <a:cubicBezTo>
                    <a:pt x="2" y="302"/>
                    <a:pt x="21" y="477"/>
                    <a:pt x="92" y="643"/>
                  </a:cubicBezTo>
                  <a:cubicBezTo>
                    <a:pt x="107" y="683"/>
                    <a:pt x="145" y="709"/>
                    <a:pt x="187" y="709"/>
                  </a:cubicBezTo>
                  <a:cubicBezTo>
                    <a:pt x="194" y="709"/>
                    <a:pt x="201" y="708"/>
                    <a:pt x="208" y="707"/>
                  </a:cubicBezTo>
                  <a:cubicBezTo>
                    <a:pt x="222" y="705"/>
                    <a:pt x="235" y="701"/>
                    <a:pt x="249" y="697"/>
                  </a:cubicBezTo>
                  <a:cubicBezTo>
                    <a:pt x="289" y="686"/>
                    <a:pt x="320" y="655"/>
                    <a:pt x="334" y="615"/>
                  </a:cubicBezTo>
                  <a:cubicBezTo>
                    <a:pt x="349" y="582"/>
                    <a:pt x="326" y="411"/>
                    <a:pt x="297" y="263"/>
                  </a:cubicBezTo>
                  <a:cubicBezTo>
                    <a:pt x="293" y="242"/>
                    <a:pt x="289" y="222"/>
                    <a:pt x="285" y="203"/>
                  </a:cubicBezTo>
                  <a:cubicBezTo>
                    <a:pt x="279" y="181"/>
                    <a:pt x="274" y="160"/>
                    <a:pt x="269" y="140"/>
                  </a:cubicBezTo>
                  <a:cubicBezTo>
                    <a:pt x="256" y="89"/>
                    <a:pt x="243" y="52"/>
                    <a:pt x="231" y="41"/>
                  </a:cubicBezTo>
                  <a:cubicBezTo>
                    <a:pt x="206" y="15"/>
                    <a:pt x="171" y="0"/>
                    <a:pt x="13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p:nvPr/>
          </p:nvSpPr>
          <p:spPr>
            <a:xfrm>
              <a:off x="1399175" y="5180250"/>
              <a:ext cx="17975" cy="8050"/>
            </a:xfrm>
            <a:custGeom>
              <a:rect b="b" l="l" r="r" t="t"/>
              <a:pathLst>
                <a:path extrusionOk="0" h="322" w="719">
                  <a:moveTo>
                    <a:pt x="172" y="1"/>
                  </a:moveTo>
                  <a:cubicBezTo>
                    <a:pt x="64" y="6"/>
                    <a:pt x="9" y="50"/>
                    <a:pt x="5" y="139"/>
                  </a:cubicBezTo>
                  <a:cubicBezTo>
                    <a:pt x="1" y="221"/>
                    <a:pt x="55" y="270"/>
                    <a:pt x="127" y="280"/>
                  </a:cubicBezTo>
                  <a:cubicBezTo>
                    <a:pt x="275" y="301"/>
                    <a:pt x="425" y="315"/>
                    <a:pt x="575" y="321"/>
                  </a:cubicBezTo>
                  <a:cubicBezTo>
                    <a:pt x="576" y="321"/>
                    <a:pt x="578" y="321"/>
                    <a:pt x="579" y="321"/>
                  </a:cubicBezTo>
                  <a:cubicBezTo>
                    <a:pt x="652" y="321"/>
                    <a:pt x="702" y="269"/>
                    <a:pt x="710" y="193"/>
                  </a:cubicBezTo>
                  <a:cubicBezTo>
                    <a:pt x="718" y="114"/>
                    <a:pt x="676" y="55"/>
                    <a:pt x="600" y="44"/>
                  </a:cubicBezTo>
                  <a:cubicBezTo>
                    <a:pt x="452" y="22"/>
                    <a:pt x="302" y="13"/>
                    <a:pt x="17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p:nvPr/>
          </p:nvSpPr>
          <p:spPr>
            <a:xfrm>
              <a:off x="1367350" y="5173700"/>
              <a:ext cx="17775" cy="9875"/>
            </a:xfrm>
            <a:custGeom>
              <a:rect b="b" l="l" r="r" t="t"/>
              <a:pathLst>
                <a:path extrusionOk="0" h="395" w="711">
                  <a:moveTo>
                    <a:pt x="132" y="0"/>
                  </a:moveTo>
                  <a:cubicBezTo>
                    <a:pt x="78" y="0"/>
                    <a:pt x="38" y="48"/>
                    <a:pt x="21" y="107"/>
                  </a:cubicBezTo>
                  <a:cubicBezTo>
                    <a:pt x="0" y="179"/>
                    <a:pt x="27" y="240"/>
                    <a:pt x="88" y="260"/>
                  </a:cubicBezTo>
                  <a:cubicBezTo>
                    <a:pt x="243" y="313"/>
                    <a:pt x="400" y="363"/>
                    <a:pt x="561" y="393"/>
                  </a:cubicBezTo>
                  <a:cubicBezTo>
                    <a:pt x="570" y="394"/>
                    <a:pt x="578" y="395"/>
                    <a:pt x="587" y="395"/>
                  </a:cubicBezTo>
                  <a:cubicBezTo>
                    <a:pt x="665" y="395"/>
                    <a:pt x="706" y="325"/>
                    <a:pt x="711" y="251"/>
                  </a:cubicBezTo>
                  <a:cubicBezTo>
                    <a:pt x="707" y="192"/>
                    <a:pt x="683" y="150"/>
                    <a:pt x="645" y="139"/>
                  </a:cubicBezTo>
                  <a:cubicBezTo>
                    <a:pt x="482" y="89"/>
                    <a:pt x="319" y="39"/>
                    <a:pt x="153" y="3"/>
                  </a:cubicBezTo>
                  <a:cubicBezTo>
                    <a:pt x="146" y="1"/>
                    <a:pt x="139" y="0"/>
                    <a:pt x="13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a:off x="1431400" y="5180525"/>
              <a:ext cx="18225" cy="7775"/>
            </a:xfrm>
            <a:custGeom>
              <a:rect b="b" l="l" r="r" t="t"/>
              <a:pathLst>
                <a:path extrusionOk="0" h="311" w="729">
                  <a:moveTo>
                    <a:pt x="574" y="0"/>
                  </a:moveTo>
                  <a:cubicBezTo>
                    <a:pt x="567" y="0"/>
                    <a:pt x="560" y="0"/>
                    <a:pt x="553" y="1"/>
                  </a:cubicBezTo>
                  <a:cubicBezTo>
                    <a:pt x="485" y="7"/>
                    <a:pt x="417" y="17"/>
                    <a:pt x="348" y="25"/>
                  </a:cubicBezTo>
                  <a:lnTo>
                    <a:pt x="348" y="19"/>
                  </a:lnTo>
                  <a:cubicBezTo>
                    <a:pt x="279" y="22"/>
                    <a:pt x="209" y="20"/>
                    <a:pt x="142" y="30"/>
                  </a:cubicBezTo>
                  <a:cubicBezTo>
                    <a:pt x="59" y="43"/>
                    <a:pt x="1" y="89"/>
                    <a:pt x="8" y="183"/>
                  </a:cubicBezTo>
                  <a:cubicBezTo>
                    <a:pt x="15" y="272"/>
                    <a:pt x="72" y="311"/>
                    <a:pt x="152" y="311"/>
                  </a:cubicBezTo>
                  <a:cubicBezTo>
                    <a:pt x="156" y="311"/>
                    <a:pt x="160" y="310"/>
                    <a:pt x="164" y="310"/>
                  </a:cubicBezTo>
                  <a:cubicBezTo>
                    <a:pt x="309" y="303"/>
                    <a:pt x="453" y="298"/>
                    <a:pt x="597" y="276"/>
                  </a:cubicBezTo>
                  <a:cubicBezTo>
                    <a:pt x="678" y="262"/>
                    <a:pt x="728" y="197"/>
                    <a:pt x="707" y="106"/>
                  </a:cubicBezTo>
                  <a:cubicBezTo>
                    <a:pt x="690" y="34"/>
                    <a:pt x="642" y="0"/>
                    <a:pt x="57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a:off x="1462900" y="5174175"/>
              <a:ext cx="18175" cy="9775"/>
            </a:xfrm>
            <a:custGeom>
              <a:rect b="b" l="l" r="r" t="t"/>
              <a:pathLst>
                <a:path extrusionOk="0" h="391" w="727">
                  <a:moveTo>
                    <a:pt x="579" y="0"/>
                  </a:moveTo>
                  <a:cubicBezTo>
                    <a:pt x="567" y="0"/>
                    <a:pt x="554" y="2"/>
                    <a:pt x="540" y="5"/>
                  </a:cubicBezTo>
                  <a:cubicBezTo>
                    <a:pt x="400" y="33"/>
                    <a:pt x="263" y="76"/>
                    <a:pt x="125" y="116"/>
                  </a:cubicBezTo>
                  <a:cubicBezTo>
                    <a:pt x="40" y="141"/>
                    <a:pt x="0" y="203"/>
                    <a:pt x="28" y="289"/>
                  </a:cubicBezTo>
                  <a:cubicBezTo>
                    <a:pt x="50" y="360"/>
                    <a:pt x="104" y="390"/>
                    <a:pt x="172" y="390"/>
                  </a:cubicBezTo>
                  <a:cubicBezTo>
                    <a:pt x="183" y="390"/>
                    <a:pt x="194" y="390"/>
                    <a:pt x="205" y="388"/>
                  </a:cubicBezTo>
                  <a:cubicBezTo>
                    <a:pt x="344" y="349"/>
                    <a:pt x="483" y="313"/>
                    <a:pt x="619" y="272"/>
                  </a:cubicBezTo>
                  <a:cubicBezTo>
                    <a:pt x="695" y="248"/>
                    <a:pt x="727" y="190"/>
                    <a:pt x="710" y="112"/>
                  </a:cubicBezTo>
                  <a:cubicBezTo>
                    <a:pt x="693" y="36"/>
                    <a:pt x="642" y="0"/>
                    <a:pt x="57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3"/>
            <p:cNvSpPr/>
            <p:nvPr/>
          </p:nvSpPr>
          <p:spPr>
            <a:xfrm>
              <a:off x="1337000" y="5161450"/>
              <a:ext cx="18575" cy="11750"/>
            </a:xfrm>
            <a:custGeom>
              <a:rect b="b" l="l" r="r" t="t"/>
              <a:pathLst>
                <a:path extrusionOk="0" h="470" w="743">
                  <a:moveTo>
                    <a:pt x="175" y="0"/>
                  </a:moveTo>
                  <a:cubicBezTo>
                    <a:pt x="132" y="0"/>
                    <a:pt x="94" y="20"/>
                    <a:pt x="61" y="70"/>
                  </a:cubicBezTo>
                  <a:cubicBezTo>
                    <a:pt x="0" y="164"/>
                    <a:pt x="53" y="223"/>
                    <a:pt x="128" y="274"/>
                  </a:cubicBezTo>
                  <a:cubicBezTo>
                    <a:pt x="173" y="303"/>
                    <a:pt x="221" y="330"/>
                    <a:pt x="266" y="360"/>
                  </a:cubicBezTo>
                  <a:cubicBezTo>
                    <a:pt x="328" y="386"/>
                    <a:pt x="392" y="409"/>
                    <a:pt x="454" y="438"/>
                  </a:cubicBezTo>
                  <a:cubicBezTo>
                    <a:pt x="495" y="456"/>
                    <a:pt x="534" y="470"/>
                    <a:pt x="571" y="470"/>
                  </a:cubicBezTo>
                  <a:cubicBezTo>
                    <a:pt x="615" y="470"/>
                    <a:pt x="655" y="450"/>
                    <a:pt x="686" y="393"/>
                  </a:cubicBezTo>
                  <a:cubicBezTo>
                    <a:pt x="742" y="285"/>
                    <a:pt x="673" y="227"/>
                    <a:pt x="586" y="183"/>
                  </a:cubicBezTo>
                  <a:cubicBezTo>
                    <a:pt x="532" y="155"/>
                    <a:pt x="478" y="125"/>
                    <a:pt x="425" y="95"/>
                  </a:cubicBezTo>
                  <a:cubicBezTo>
                    <a:pt x="400" y="84"/>
                    <a:pt x="375" y="73"/>
                    <a:pt x="350" y="63"/>
                  </a:cubicBezTo>
                  <a:cubicBezTo>
                    <a:pt x="325" y="52"/>
                    <a:pt x="300" y="42"/>
                    <a:pt x="276" y="29"/>
                  </a:cubicBezTo>
                  <a:cubicBezTo>
                    <a:pt x="240" y="11"/>
                    <a:pt x="206"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3"/>
            <p:cNvSpPr/>
            <p:nvPr/>
          </p:nvSpPr>
          <p:spPr>
            <a:xfrm>
              <a:off x="1493375" y="5162150"/>
              <a:ext cx="18225" cy="11725"/>
            </a:xfrm>
            <a:custGeom>
              <a:rect b="b" l="l" r="r" t="t"/>
              <a:pathLst>
                <a:path extrusionOk="0" h="469" w="729">
                  <a:moveTo>
                    <a:pt x="561" y="0"/>
                  </a:moveTo>
                  <a:cubicBezTo>
                    <a:pt x="520" y="0"/>
                    <a:pt x="476" y="18"/>
                    <a:pt x="432" y="41"/>
                  </a:cubicBezTo>
                  <a:cubicBezTo>
                    <a:pt x="330" y="92"/>
                    <a:pt x="227" y="143"/>
                    <a:pt x="124" y="194"/>
                  </a:cubicBezTo>
                  <a:cubicBezTo>
                    <a:pt x="38" y="237"/>
                    <a:pt x="0" y="302"/>
                    <a:pt x="45" y="393"/>
                  </a:cubicBezTo>
                  <a:cubicBezTo>
                    <a:pt x="72" y="447"/>
                    <a:pt x="111" y="468"/>
                    <a:pt x="156" y="468"/>
                  </a:cubicBezTo>
                  <a:cubicBezTo>
                    <a:pt x="181" y="468"/>
                    <a:pt x="208" y="462"/>
                    <a:pt x="235" y="450"/>
                  </a:cubicBezTo>
                  <a:cubicBezTo>
                    <a:pt x="347" y="403"/>
                    <a:pt x="458" y="354"/>
                    <a:pt x="570" y="305"/>
                  </a:cubicBezTo>
                  <a:cubicBezTo>
                    <a:pt x="655" y="253"/>
                    <a:pt x="729" y="189"/>
                    <a:pt x="673" y="79"/>
                  </a:cubicBezTo>
                  <a:cubicBezTo>
                    <a:pt x="644" y="21"/>
                    <a:pt x="604" y="0"/>
                    <a:pt x="56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a:off x="1310375" y="5143125"/>
              <a:ext cx="16750" cy="13775"/>
            </a:xfrm>
            <a:custGeom>
              <a:rect b="b" l="l" r="r" t="t"/>
              <a:pathLst>
                <a:path extrusionOk="0" h="551" w="670">
                  <a:moveTo>
                    <a:pt x="175" y="0"/>
                  </a:moveTo>
                  <a:cubicBezTo>
                    <a:pt x="175" y="0"/>
                    <a:pt x="174" y="0"/>
                    <a:pt x="173" y="0"/>
                  </a:cubicBezTo>
                  <a:cubicBezTo>
                    <a:pt x="66" y="7"/>
                    <a:pt x="1" y="143"/>
                    <a:pt x="79" y="231"/>
                  </a:cubicBezTo>
                  <a:cubicBezTo>
                    <a:pt x="187" y="353"/>
                    <a:pt x="313" y="463"/>
                    <a:pt x="461" y="536"/>
                  </a:cubicBezTo>
                  <a:cubicBezTo>
                    <a:pt x="480" y="546"/>
                    <a:pt x="500" y="550"/>
                    <a:pt x="520" y="550"/>
                  </a:cubicBezTo>
                  <a:cubicBezTo>
                    <a:pt x="600" y="550"/>
                    <a:pt x="669" y="475"/>
                    <a:pt x="656" y="388"/>
                  </a:cubicBezTo>
                  <a:cubicBezTo>
                    <a:pt x="643" y="311"/>
                    <a:pt x="258"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a:off x="1289650" y="5119150"/>
              <a:ext cx="13950" cy="15775"/>
            </a:xfrm>
            <a:custGeom>
              <a:rect b="b" l="l" r="r" t="t"/>
              <a:pathLst>
                <a:path extrusionOk="0" h="631" w="558">
                  <a:moveTo>
                    <a:pt x="151" y="1"/>
                  </a:moveTo>
                  <a:cubicBezTo>
                    <a:pt x="117" y="1"/>
                    <a:pt x="84" y="14"/>
                    <a:pt x="59" y="38"/>
                  </a:cubicBezTo>
                  <a:cubicBezTo>
                    <a:pt x="13" y="80"/>
                    <a:pt x="0" y="139"/>
                    <a:pt x="27" y="188"/>
                  </a:cubicBezTo>
                  <a:cubicBezTo>
                    <a:pt x="109" y="344"/>
                    <a:pt x="210" y="491"/>
                    <a:pt x="350" y="604"/>
                  </a:cubicBezTo>
                  <a:cubicBezTo>
                    <a:pt x="369" y="621"/>
                    <a:pt x="393" y="630"/>
                    <a:pt x="417" y="630"/>
                  </a:cubicBezTo>
                  <a:cubicBezTo>
                    <a:pt x="440" y="630"/>
                    <a:pt x="463" y="622"/>
                    <a:pt x="482" y="607"/>
                  </a:cubicBezTo>
                  <a:cubicBezTo>
                    <a:pt x="493" y="599"/>
                    <a:pt x="504" y="589"/>
                    <a:pt x="513" y="579"/>
                  </a:cubicBezTo>
                  <a:cubicBezTo>
                    <a:pt x="543" y="551"/>
                    <a:pt x="557" y="509"/>
                    <a:pt x="551" y="468"/>
                  </a:cubicBezTo>
                  <a:cubicBezTo>
                    <a:pt x="548" y="431"/>
                    <a:pt x="449" y="290"/>
                    <a:pt x="355" y="173"/>
                  </a:cubicBezTo>
                  <a:cubicBezTo>
                    <a:pt x="341" y="157"/>
                    <a:pt x="328" y="141"/>
                    <a:pt x="315" y="125"/>
                  </a:cubicBezTo>
                  <a:cubicBezTo>
                    <a:pt x="300" y="108"/>
                    <a:pt x="286" y="92"/>
                    <a:pt x="272" y="77"/>
                  </a:cubicBezTo>
                  <a:cubicBezTo>
                    <a:pt x="236" y="38"/>
                    <a:pt x="207" y="12"/>
                    <a:pt x="192" y="8"/>
                  </a:cubicBezTo>
                  <a:cubicBezTo>
                    <a:pt x="179" y="3"/>
                    <a:pt x="16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a:off x="1271650" y="5088900"/>
              <a:ext cx="13250" cy="16450"/>
            </a:xfrm>
            <a:custGeom>
              <a:rect b="b" l="l" r="r" t="t"/>
              <a:pathLst>
                <a:path extrusionOk="0" h="658" w="530">
                  <a:moveTo>
                    <a:pt x="156" y="1"/>
                  </a:moveTo>
                  <a:cubicBezTo>
                    <a:pt x="131" y="1"/>
                    <a:pt x="106" y="9"/>
                    <a:pt x="79" y="25"/>
                  </a:cubicBezTo>
                  <a:cubicBezTo>
                    <a:pt x="9" y="68"/>
                    <a:pt x="0" y="141"/>
                    <a:pt x="33" y="206"/>
                  </a:cubicBezTo>
                  <a:cubicBezTo>
                    <a:pt x="100" y="340"/>
                    <a:pt x="173" y="471"/>
                    <a:pt x="254" y="597"/>
                  </a:cubicBezTo>
                  <a:cubicBezTo>
                    <a:pt x="280" y="638"/>
                    <a:pt x="318" y="658"/>
                    <a:pt x="359" y="658"/>
                  </a:cubicBezTo>
                  <a:cubicBezTo>
                    <a:pt x="384" y="658"/>
                    <a:pt x="410" y="651"/>
                    <a:pt x="435" y="637"/>
                  </a:cubicBezTo>
                  <a:cubicBezTo>
                    <a:pt x="505" y="600"/>
                    <a:pt x="530" y="529"/>
                    <a:pt x="496" y="462"/>
                  </a:cubicBezTo>
                  <a:cubicBezTo>
                    <a:pt x="430" y="327"/>
                    <a:pt x="353" y="199"/>
                    <a:pt x="289" y="85"/>
                  </a:cubicBezTo>
                  <a:cubicBezTo>
                    <a:pt x="246" y="29"/>
                    <a:pt x="202"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p:nvPr/>
          </p:nvSpPr>
          <p:spPr>
            <a:xfrm>
              <a:off x="1259200" y="5059225"/>
              <a:ext cx="11175" cy="17250"/>
            </a:xfrm>
            <a:custGeom>
              <a:rect b="b" l="l" r="r" t="t"/>
              <a:pathLst>
                <a:path extrusionOk="0" h="690" w="447">
                  <a:moveTo>
                    <a:pt x="167" y="0"/>
                  </a:moveTo>
                  <a:cubicBezTo>
                    <a:pt x="147" y="0"/>
                    <a:pt x="126" y="4"/>
                    <a:pt x="105" y="11"/>
                  </a:cubicBezTo>
                  <a:cubicBezTo>
                    <a:pt x="35" y="35"/>
                    <a:pt x="1" y="93"/>
                    <a:pt x="17" y="154"/>
                  </a:cubicBezTo>
                  <a:cubicBezTo>
                    <a:pt x="62" y="312"/>
                    <a:pt x="110" y="470"/>
                    <a:pt x="178" y="618"/>
                  </a:cubicBezTo>
                  <a:cubicBezTo>
                    <a:pt x="200" y="669"/>
                    <a:pt x="241" y="689"/>
                    <a:pt x="284" y="689"/>
                  </a:cubicBezTo>
                  <a:cubicBezTo>
                    <a:pt x="316" y="689"/>
                    <a:pt x="349" y="678"/>
                    <a:pt x="379" y="661"/>
                  </a:cubicBezTo>
                  <a:cubicBezTo>
                    <a:pt x="424" y="624"/>
                    <a:pt x="446" y="581"/>
                    <a:pt x="433" y="543"/>
                  </a:cubicBezTo>
                  <a:cubicBezTo>
                    <a:pt x="383" y="381"/>
                    <a:pt x="331" y="217"/>
                    <a:pt x="267" y="60"/>
                  </a:cubicBezTo>
                  <a:cubicBezTo>
                    <a:pt x="250" y="18"/>
                    <a:pt x="211" y="0"/>
                    <a:pt x="16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p:nvPr/>
          </p:nvSpPr>
          <p:spPr>
            <a:xfrm>
              <a:off x="1252725" y="5027825"/>
              <a:ext cx="8750" cy="17525"/>
            </a:xfrm>
            <a:custGeom>
              <a:rect b="b" l="l" r="r" t="t"/>
              <a:pathLst>
                <a:path extrusionOk="0" h="701" w="350">
                  <a:moveTo>
                    <a:pt x="137" y="1"/>
                  </a:moveTo>
                  <a:cubicBezTo>
                    <a:pt x="135" y="1"/>
                    <a:pt x="133" y="1"/>
                    <a:pt x="132" y="1"/>
                  </a:cubicBezTo>
                  <a:cubicBezTo>
                    <a:pt x="20" y="4"/>
                    <a:pt x="1" y="81"/>
                    <a:pt x="3" y="173"/>
                  </a:cubicBezTo>
                  <a:cubicBezTo>
                    <a:pt x="4" y="226"/>
                    <a:pt x="7" y="280"/>
                    <a:pt x="9" y="334"/>
                  </a:cubicBezTo>
                  <a:cubicBezTo>
                    <a:pt x="24" y="400"/>
                    <a:pt x="42" y="467"/>
                    <a:pt x="52" y="534"/>
                  </a:cubicBezTo>
                  <a:cubicBezTo>
                    <a:pt x="68" y="624"/>
                    <a:pt x="99" y="700"/>
                    <a:pt x="196" y="700"/>
                  </a:cubicBezTo>
                  <a:cubicBezTo>
                    <a:pt x="204" y="700"/>
                    <a:pt x="212" y="700"/>
                    <a:pt x="221" y="699"/>
                  </a:cubicBezTo>
                  <a:cubicBezTo>
                    <a:pt x="341" y="685"/>
                    <a:pt x="350" y="595"/>
                    <a:pt x="337" y="498"/>
                  </a:cubicBezTo>
                  <a:cubicBezTo>
                    <a:pt x="330" y="437"/>
                    <a:pt x="325" y="376"/>
                    <a:pt x="318" y="315"/>
                  </a:cubicBezTo>
                  <a:cubicBezTo>
                    <a:pt x="313" y="289"/>
                    <a:pt x="307" y="262"/>
                    <a:pt x="302" y="236"/>
                  </a:cubicBezTo>
                  <a:cubicBezTo>
                    <a:pt x="296" y="209"/>
                    <a:pt x="291" y="182"/>
                    <a:pt x="287" y="156"/>
                  </a:cubicBezTo>
                  <a:cubicBezTo>
                    <a:pt x="276" y="63"/>
                    <a:pt x="237" y="1"/>
                    <a:pt x="13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a:off x="1251450" y="4995575"/>
              <a:ext cx="8800" cy="17675"/>
            </a:xfrm>
            <a:custGeom>
              <a:rect b="b" l="l" r="r" t="t"/>
              <a:pathLst>
                <a:path extrusionOk="0" h="707" w="352">
                  <a:moveTo>
                    <a:pt x="196" y="1"/>
                  </a:moveTo>
                  <a:cubicBezTo>
                    <a:pt x="136" y="1"/>
                    <a:pt x="76" y="37"/>
                    <a:pt x="59" y="105"/>
                  </a:cubicBezTo>
                  <a:cubicBezTo>
                    <a:pt x="20" y="263"/>
                    <a:pt x="0" y="429"/>
                    <a:pt x="24" y="592"/>
                  </a:cubicBezTo>
                  <a:cubicBezTo>
                    <a:pt x="35" y="665"/>
                    <a:pt x="96" y="707"/>
                    <a:pt x="160" y="707"/>
                  </a:cubicBezTo>
                  <a:cubicBezTo>
                    <a:pt x="194" y="707"/>
                    <a:pt x="229" y="695"/>
                    <a:pt x="257" y="668"/>
                  </a:cubicBezTo>
                  <a:cubicBezTo>
                    <a:pt x="314" y="615"/>
                    <a:pt x="351" y="114"/>
                    <a:pt x="303" y="52"/>
                  </a:cubicBezTo>
                  <a:cubicBezTo>
                    <a:pt x="276" y="17"/>
                    <a:pt x="236" y="1"/>
                    <a:pt x="19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a:off x="1256875" y="4964275"/>
              <a:ext cx="10375" cy="17200"/>
            </a:xfrm>
            <a:custGeom>
              <a:rect b="b" l="l" r="r" t="t"/>
              <a:pathLst>
                <a:path extrusionOk="0" h="688" w="415">
                  <a:moveTo>
                    <a:pt x="275" y="1"/>
                  </a:moveTo>
                  <a:cubicBezTo>
                    <a:pt x="228" y="1"/>
                    <a:pt x="187" y="23"/>
                    <a:pt x="166" y="63"/>
                  </a:cubicBezTo>
                  <a:cubicBezTo>
                    <a:pt x="85" y="219"/>
                    <a:pt x="21" y="386"/>
                    <a:pt x="7" y="564"/>
                  </a:cubicBezTo>
                  <a:cubicBezTo>
                    <a:pt x="0" y="614"/>
                    <a:pt x="32" y="661"/>
                    <a:pt x="80" y="675"/>
                  </a:cubicBezTo>
                  <a:cubicBezTo>
                    <a:pt x="94" y="679"/>
                    <a:pt x="107" y="682"/>
                    <a:pt x="121" y="686"/>
                  </a:cubicBezTo>
                  <a:cubicBezTo>
                    <a:pt x="129" y="687"/>
                    <a:pt x="137" y="688"/>
                    <a:pt x="145" y="688"/>
                  </a:cubicBezTo>
                  <a:cubicBezTo>
                    <a:pt x="177" y="688"/>
                    <a:pt x="210" y="676"/>
                    <a:pt x="234" y="653"/>
                  </a:cubicBezTo>
                  <a:cubicBezTo>
                    <a:pt x="262" y="629"/>
                    <a:pt x="322" y="468"/>
                    <a:pt x="365" y="324"/>
                  </a:cubicBezTo>
                  <a:cubicBezTo>
                    <a:pt x="370" y="303"/>
                    <a:pt x="377" y="283"/>
                    <a:pt x="382" y="264"/>
                  </a:cubicBezTo>
                  <a:cubicBezTo>
                    <a:pt x="387" y="242"/>
                    <a:pt x="392" y="220"/>
                    <a:pt x="397" y="201"/>
                  </a:cubicBezTo>
                  <a:cubicBezTo>
                    <a:pt x="409" y="149"/>
                    <a:pt x="414" y="110"/>
                    <a:pt x="409" y="97"/>
                  </a:cubicBezTo>
                  <a:cubicBezTo>
                    <a:pt x="395" y="49"/>
                    <a:pt x="357" y="15"/>
                    <a:pt x="308" y="4"/>
                  </a:cubicBezTo>
                  <a:cubicBezTo>
                    <a:pt x="297" y="2"/>
                    <a:pt x="286" y="1"/>
                    <a:pt x="27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1523850" y="5148950"/>
              <a:ext cx="9400" cy="12425"/>
            </a:xfrm>
            <a:custGeom>
              <a:rect b="b" l="l" r="r" t="t"/>
              <a:pathLst>
                <a:path extrusionOk="0" h="497" w="376">
                  <a:moveTo>
                    <a:pt x="189" y="0"/>
                  </a:moveTo>
                  <a:cubicBezTo>
                    <a:pt x="132" y="0"/>
                    <a:pt x="91" y="39"/>
                    <a:pt x="64" y="93"/>
                  </a:cubicBezTo>
                  <a:cubicBezTo>
                    <a:pt x="0" y="221"/>
                    <a:pt x="43" y="459"/>
                    <a:pt x="130" y="487"/>
                  </a:cubicBezTo>
                  <a:cubicBezTo>
                    <a:pt x="149" y="493"/>
                    <a:pt x="166" y="496"/>
                    <a:pt x="182" y="496"/>
                  </a:cubicBezTo>
                  <a:cubicBezTo>
                    <a:pt x="240" y="496"/>
                    <a:pt x="284" y="461"/>
                    <a:pt x="315" y="411"/>
                  </a:cubicBezTo>
                  <a:cubicBezTo>
                    <a:pt x="376" y="276"/>
                    <a:pt x="334" y="47"/>
                    <a:pt x="249" y="13"/>
                  </a:cubicBezTo>
                  <a:cubicBezTo>
                    <a:pt x="227" y="4"/>
                    <a:pt x="207" y="0"/>
                    <a:pt x="18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a:off x="1528125" y="5114050"/>
              <a:ext cx="7750" cy="17725"/>
            </a:xfrm>
            <a:custGeom>
              <a:rect b="b" l="l" r="r" t="t"/>
              <a:pathLst>
                <a:path extrusionOk="0" h="709" w="310">
                  <a:moveTo>
                    <a:pt x="164" y="0"/>
                  </a:moveTo>
                  <a:cubicBezTo>
                    <a:pt x="98" y="0"/>
                    <a:pt x="50" y="38"/>
                    <a:pt x="42" y="97"/>
                  </a:cubicBezTo>
                  <a:cubicBezTo>
                    <a:pt x="20" y="259"/>
                    <a:pt x="0" y="423"/>
                    <a:pt x="2" y="586"/>
                  </a:cubicBezTo>
                  <a:cubicBezTo>
                    <a:pt x="4" y="671"/>
                    <a:pt x="70" y="708"/>
                    <a:pt x="142" y="708"/>
                  </a:cubicBezTo>
                  <a:cubicBezTo>
                    <a:pt x="151" y="708"/>
                    <a:pt x="161" y="708"/>
                    <a:pt x="170" y="706"/>
                  </a:cubicBezTo>
                  <a:cubicBezTo>
                    <a:pt x="226" y="690"/>
                    <a:pt x="262" y="659"/>
                    <a:pt x="267" y="620"/>
                  </a:cubicBezTo>
                  <a:cubicBezTo>
                    <a:pt x="286" y="451"/>
                    <a:pt x="303" y="281"/>
                    <a:pt x="307" y="111"/>
                  </a:cubicBezTo>
                  <a:cubicBezTo>
                    <a:pt x="309" y="45"/>
                    <a:pt x="250" y="7"/>
                    <a:pt x="179" y="1"/>
                  </a:cubicBezTo>
                  <a:cubicBezTo>
                    <a:pt x="174" y="1"/>
                    <a:pt x="169" y="0"/>
                    <a:pt x="16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1532200" y="5082425"/>
              <a:ext cx="10450" cy="17425"/>
            </a:xfrm>
            <a:custGeom>
              <a:rect b="b" l="l" r="r" t="t"/>
              <a:pathLst>
                <a:path extrusionOk="0" h="697" w="418">
                  <a:moveTo>
                    <a:pt x="250" y="0"/>
                  </a:moveTo>
                  <a:cubicBezTo>
                    <a:pt x="187" y="0"/>
                    <a:pt x="151" y="53"/>
                    <a:pt x="124" y="118"/>
                  </a:cubicBezTo>
                  <a:cubicBezTo>
                    <a:pt x="103" y="168"/>
                    <a:pt x="85" y="218"/>
                    <a:pt x="66" y="268"/>
                  </a:cubicBezTo>
                  <a:cubicBezTo>
                    <a:pt x="52" y="335"/>
                    <a:pt x="42" y="403"/>
                    <a:pt x="25" y="470"/>
                  </a:cubicBezTo>
                  <a:cubicBezTo>
                    <a:pt x="1" y="565"/>
                    <a:pt x="1" y="653"/>
                    <a:pt x="113" y="688"/>
                  </a:cubicBezTo>
                  <a:cubicBezTo>
                    <a:pt x="132" y="694"/>
                    <a:pt x="150" y="696"/>
                    <a:pt x="166" y="696"/>
                  </a:cubicBezTo>
                  <a:cubicBezTo>
                    <a:pt x="244" y="696"/>
                    <a:pt x="278" y="629"/>
                    <a:pt x="300" y="550"/>
                  </a:cubicBezTo>
                  <a:cubicBezTo>
                    <a:pt x="317" y="492"/>
                    <a:pt x="337" y="434"/>
                    <a:pt x="356" y="375"/>
                  </a:cubicBezTo>
                  <a:cubicBezTo>
                    <a:pt x="361" y="349"/>
                    <a:pt x="366" y="322"/>
                    <a:pt x="372" y="296"/>
                  </a:cubicBezTo>
                  <a:cubicBezTo>
                    <a:pt x="378" y="269"/>
                    <a:pt x="384" y="243"/>
                    <a:pt x="392" y="217"/>
                  </a:cubicBezTo>
                  <a:cubicBezTo>
                    <a:pt x="418" y="127"/>
                    <a:pt x="407" y="52"/>
                    <a:pt x="311" y="14"/>
                  </a:cubicBezTo>
                  <a:cubicBezTo>
                    <a:pt x="288" y="4"/>
                    <a:pt x="268" y="0"/>
                    <a:pt x="25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1542700" y="5053000"/>
              <a:ext cx="12950" cy="16450"/>
            </a:xfrm>
            <a:custGeom>
              <a:rect b="b" l="l" r="r" t="t"/>
              <a:pathLst>
                <a:path extrusionOk="0" h="658" w="518">
                  <a:moveTo>
                    <a:pt x="360" y="0"/>
                  </a:moveTo>
                  <a:cubicBezTo>
                    <a:pt x="321" y="0"/>
                    <a:pt x="281" y="17"/>
                    <a:pt x="253" y="53"/>
                  </a:cubicBezTo>
                  <a:cubicBezTo>
                    <a:pt x="154" y="182"/>
                    <a:pt x="70" y="327"/>
                    <a:pt x="26" y="486"/>
                  </a:cubicBezTo>
                  <a:cubicBezTo>
                    <a:pt x="0" y="577"/>
                    <a:pt x="75" y="657"/>
                    <a:pt x="161" y="657"/>
                  </a:cubicBezTo>
                  <a:cubicBezTo>
                    <a:pt x="177" y="657"/>
                    <a:pt x="193" y="655"/>
                    <a:pt x="210" y="649"/>
                  </a:cubicBezTo>
                  <a:cubicBezTo>
                    <a:pt x="283" y="623"/>
                    <a:pt x="518" y="179"/>
                    <a:pt x="498" y="103"/>
                  </a:cubicBezTo>
                  <a:cubicBezTo>
                    <a:pt x="482" y="39"/>
                    <a:pt x="421" y="0"/>
                    <a:pt x="3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1560050" y="5027300"/>
              <a:ext cx="14750" cy="15075"/>
            </a:xfrm>
            <a:custGeom>
              <a:rect b="b" l="l" r="r" t="t"/>
              <a:pathLst>
                <a:path extrusionOk="0" h="603" w="590">
                  <a:moveTo>
                    <a:pt x="444" y="1"/>
                  </a:moveTo>
                  <a:cubicBezTo>
                    <a:pt x="419" y="1"/>
                    <a:pt x="394" y="9"/>
                    <a:pt x="374" y="26"/>
                  </a:cubicBezTo>
                  <a:cubicBezTo>
                    <a:pt x="237" y="137"/>
                    <a:pt x="113" y="263"/>
                    <a:pt x="27" y="422"/>
                  </a:cubicBezTo>
                  <a:cubicBezTo>
                    <a:pt x="1" y="465"/>
                    <a:pt x="11" y="521"/>
                    <a:pt x="50" y="553"/>
                  </a:cubicBezTo>
                  <a:cubicBezTo>
                    <a:pt x="61" y="563"/>
                    <a:pt x="71" y="571"/>
                    <a:pt x="84" y="579"/>
                  </a:cubicBezTo>
                  <a:cubicBezTo>
                    <a:pt x="105" y="594"/>
                    <a:pt x="132" y="602"/>
                    <a:pt x="158" y="602"/>
                  </a:cubicBezTo>
                  <a:cubicBezTo>
                    <a:pt x="172" y="602"/>
                    <a:pt x="186" y="600"/>
                    <a:pt x="200" y="595"/>
                  </a:cubicBezTo>
                  <a:cubicBezTo>
                    <a:pt x="236" y="585"/>
                    <a:pt x="355" y="461"/>
                    <a:pt x="452" y="346"/>
                  </a:cubicBezTo>
                  <a:cubicBezTo>
                    <a:pt x="464" y="330"/>
                    <a:pt x="479" y="313"/>
                    <a:pt x="490" y="297"/>
                  </a:cubicBezTo>
                  <a:cubicBezTo>
                    <a:pt x="505" y="280"/>
                    <a:pt x="519" y="263"/>
                    <a:pt x="530" y="246"/>
                  </a:cubicBezTo>
                  <a:cubicBezTo>
                    <a:pt x="562" y="204"/>
                    <a:pt x="583" y="170"/>
                    <a:pt x="584" y="155"/>
                  </a:cubicBezTo>
                  <a:cubicBezTo>
                    <a:pt x="590" y="107"/>
                    <a:pt x="568" y="58"/>
                    <a:pt x="528" y="30"/>
                  </a:cubicBezTo>
                  <a:cubicBezTo>
                    <a:pt x="502" y="11"/>
                    <a:pt x="472" y="1"/>
                    <a:pt x="44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a:off x="1583325" y="5010400"/>
              <a:ext cx="12600" cy="10075"/>
            </a:xfrm>
            <a:custGeom>
              <a:rect b="b" l="l" r="r" t="t"/>
              <a:pathLst>
                <a:path extrusionOk="0" h="403" w="504">
                  <a:moveTo>
                    <a:pt x="349" y="0"/>
                  </a:moveTo>
                  <a:cubicBezTo>
                    <a:pt x="332" y="0"/>
                    <a:pt x="315" y="2"/>
                    <a:pt x="298" y="6"/>
                  </a:cubicBezTo>
                  <a:cubicBezTo>
                    <a:pt x="159" y="36"/>
                    <a:pt x="1" y="219"/>
                    <a:pt x="33" y="305"/>
                  </a:cubicBezTo>
                  <a:cubicBezTo>
                    <a:pt x="60" y="377"/>
                    <a:pt x="116" y="403"/>
                    <a:pt x="179" y="403"/>
                  </a:cubicBezTo>
                  <a:cubicBezTo>
                    <a:pt x="189" y="403"/>
                    <a:pt x="198" y="402"/>
                    <a:pt x="208" y="401"/>
                  </a:cubicBezTo>
                  <a:cubicBezTo>
                    <a:pt x="352" y="363"/>
                    <a:pt x="504" y="187"/>
                    <a:pt x="476" y="99"/>
                  </a:cubicBezTo>
                  <a:cubicBezTo>
                    <a:pt x="455" y="27"/>
                    <a:pt x="406" y="0"/>
                    <a:pt x="34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 name="Google Shape;309;p23"/>
          <p:cNvGrpSpPr/>
          <p:nvPr/>
        </p:nvGrpSpPr>
        <p:grpSpPr>
          <a:xfrm rot="603335">
            <a:off x="7915064" y="339712"/>
            <a:ext cx="758054" cy="887419"/>
            <a:chOff x="5260975" y="2696500"/>
            <a:chExt cx="1181775" cy="1383450"/>
          </a:xfrm>
        </p:grpSpPr>
        <p:sp>
          <p:nvSpPr>
            <p:cNvPr id="310" name="Google Shape;310;p23"/>
            <p:cNvSpPr/>
            <p:nvPr/>
          </p:nvSpPr>
          <p:spPr>
            <a:xfrm>
              <a:off x="5374350" y="2696500"/>
              <a:ext cx="956100" cy="721350"/>
            </a:xfrm>
            <a:custGeom>
              <a:rect b="b" l="l" r="r" t="t"/>
              <a:pathLst>
                <a:path extrusionOk="0" h="28854" w="38244">
                  <a:moveTo>
                    <a:pt x="19499" y="2956"/>
                  </a:moveTo>
                  <a:cubicBezTo>
                    <a:pt x="27910" y="2956"/>
                    <a:pt x="34797" y="7743"/>
                    <a:pt x="35011" y="13871"/>
                  </a:cubicBezTo>
                  <a:cubicBezTo>
                    <a:pt x="35231" y="20188"/>
                    <a:pt x="28282" y="25576"/>
                    <a:pt x="19522" y="25881"/>
                  </a:cubicBezTo>
                  <a:cubicBezTo>
                    <a:pt x="19261" y="25891"/>
                    <a:pt x="19002" y="25895"/>
                    <a:pt x="18744" y="25895"/>
                  </a:cubicBezTo>
                  <a:cubicBezTo>
                    <a:pt x="10329" y="25895"/>
                    <a:pt x="3445" y="21105"/>
                    <a:pt x="3232" y="14979"/>
                  </a:cubicBezTo>
                  <a:cubicBezTo>
                    <a:pt x="3012" y="8664"/>
                    <a:pt x="9960" y="3275"/>
                    <a:pt x="18723" y="2970"/>
                  </a:cubicBezTo>
                  <a:cubicBezTo>
                    <a:pt x="18983" y="2961"/>
                    <a:pt x="19242" y="2956"/>
                    <a:pt x="19499" y="2956"/>
                  </a:cubicBezTo>
                  <a:close/>
                  <a:moveTo>
                    <a:pt x="19488" y="0"/>
                  </a:moveTo>
                  <a:cubicBezTo>
                    <a:pt x="19200" y="0"/>
                    <a:pt x="18911" y="5"/>
                    <a:pt x="18620" y="16"/>
                  </a:cubicBezTo>
                  <a:cubicBezTo>
                    <a:pt x="8227" y="377"/>
                    <a:pt x="1" y="7134"/>
                    <a:pt x="277" y="15082"/>
                  </a:cubicBezTo>
                  <a:cubicBezTo>
                    <a:pt x="547" y="22807"/>
                    <a:pt x="8753" y="28853"/>
                    <a:pt x="18757" y="28853"/>
                  </a:cubicBezTo>
                  <a:cubicBezTo>
                    <a:pt x="19045" y="28853"/>
                    <a:pt x="19334" y="28848"/>
                    <a:pt x="19624" y="28838"/>
                  </a:cubicBezTo>
                  <a:cubicBezTo>
                    <a:pt x="30014" y="28475"/>
                    <a:pt x="38244" y="21715"/>
                    <a:pt x="37967" y="13769"/>
                  </a:cubicBezTo>
                  <a:cubicBezTo>
                    <a:pt x="37699" y="6045"/>
                    <a:pt x="29490" y="0"/>
                    <a:pt x="19488" y="0"/>
                  </a:cubicBezTo>
                  <a:close/>
                </a:path>
              </a:pathLst>
            </a:custGeom>
            <a:solidFill>
              <a:srgbClr val="EEBD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5260975" y="2977375"/>
              <a:ext cx="1181775" cy="1102575"/>
            </a:xfrm>
            <a:custGeom>
              <a:rect b="b" l="l" r="r" t="t"/>
              <a:pathLst>
                <a:path extrusionOk="0" h="44103" w="47271">
                  <a:moveTo>
                    <a:pt x="5730" y="0"/>
                  </a:moveTo>
                  <a:cubicBezTo>
                    <a:pt x="2564" y="0"/>
                    <a:pt x="2" y="5040"/>
                    <a:pt x="1" y="11260"/>
                  </a:cubicBezTo>
                  <a:lnTo>
                    <a:pt x="1" y="32843"/>
                  </a:lnTo>
                  <a:cubicBezTo>
                    <a:pt x="2" y="39061"/>
                    <a:pt x="2566" y="44102"/>
                    <a:pt x="5730" y="44102"/>
                  </a:cubicBezTo>
                  <a:lnTo>
                    <a:pt x="41540" y="44101"/>
                  </a:lnTo>
                  <a:cubicBezTo>
                    <a:pt x="41540" y="44101"/>
                    <a:pt x="41541" y="44101"/>
                    <a:pt x="41541" y="44101"/>
                  </a:cubicBezTo>
                  <a:cubicBezTo>
                    <a:pt x="44705" y="44101"/>
                    <a:pt x="47267" y="39060"/>
                    <a:pt x="47268" y="32840"/>
                  </a:cubicBezTo>
                  <a:lnTo>
                    <a:pt x="47271" y="11260"/>
                  </a:lnTo>
                  <a:cubicBezTo>
                    <a:pt x="47268" y="5044"/>
                    <a:pt x="44707" y="3"/>
                    <a:pt x="41543" y="3"/>
                  </a:cubicBezTo>
                  <a:cubicBezTo>
                    <a:pt x="41542" y="3"/>
                    <a:pt x="41540" y="3"/>
                    <a:pt x="41539" y="3"/>
                  </a:cubicBezTo>
                  <a:lnTo>
                    <a:pt x="5731" y="0"/>
                  </a:lnTo>
                  <a:cubicBezTo>
                    <a:pt x="5731" y="0"/>
                    <a:pt x="5731" y="0"/>
                    <a:pt x="5730"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5640550" y="3192325"/>
              <a:ext cx="261575" cy="825175"/>
            </a:xfrm>
            <a:custGeom>
              <a:rect b="b" l="l" r="r" t="t"/>
              <a:pathLst>
                <a:path extrusionOk="0" h="33007" w="10463">
                  <a:moveTo>
                    <a:pt x="3085" y="2424"/>
                  </a:moveTo>
                  <a:cubicBezTo>
                    <a:pt x="3874" y="2424"/>
                    <a:pt x="4584" y="2805"/>
                    <a:pt x="5217" y="3570"/>
                  </a:cubicBezTo>
                  <a:cubicBezTo>
                    <a:pt x="5876" y="4365"/>
                    <a:pt x="6220" y="5186"/>
                    <a:pt x="6251" y="6033"/>
                  </a:cubicBezTo>
                  <a:lnTo>
                    <a:pt x="6305" y="7585"/>
                  </a:lnTo>
                  <a:cubicBezTo>
                    <a:pt x="6226" y="7785"/>
                    <a:pt x="6064" y="8313"/>
                    <a:pt x="5808" y="9164"/>
                  </a:cubicBezTo>
                  <a:cubicBezTo>
                    <a:pt x="5555" y="10017"/>
                    <a:pt x="5225" y="10905"/>
                    <a:pt x="4817" y="11825"/>
                  </a:cubicBezTo>
                  <a:cubicBezTo>
                    <a:pt x="4315" y="12922"/>
                    <a:pt x="3690" y="13564"/>
                    <a:pt x="2947" y="13761"/>
                  </a:cubicBezTo>
                  <a:cubicBezTo>
                    <a:pt x="2912" y="12756"/>
                    <a:pt x="2829" y="11139"/>
                    <a:pt x="2694" y="8910"/>
                  </a:cubicBezTo>
                  <a:cubicBezTo>
                    <a:pt x="2561" y="6682"/>
                    <a:pt x="2473" y="5050"/>
                    <a:pt x="2437" y="4009"/>
                  </a:cubicBezTo>
                  <a:cubicBezTo>
                    <a:pt x="2401" y="2967"/>
                    <a:pt x="2591" y="2438"/>
                    <a:pt x="2998" y="2425"/>
                  </a:cubicBezTo>
                  <a:cubicBezTo>
                    <a:pt x="3027" y="2424"/>
                    <a:pt x="3056" y="2424"/>
                    <a:pt x="3085" y="2424"/>
                  </a:cubicBezTo>
                  <a:close/>
                  <a:moveTo>
                    <a:pt x="4563" y="16237"/>
                  </a:moveTo>
                  <a:cubicBezTo>
                    <a:pt x="4868" y="16324"/>
                    <a:pt x="5259" y="16602"/>
                    <a:pt x="5746" y="17068"/>
                  </a:cubicBezTo>
                  <a:cubicBezTo>
                    <a:pt x="6139" y="17451"/>
                    <a:pt x="6492" y="17916"/>
                    <a:pt x="6803" y="18467"/>
                  </a:cubicBezTo>
                  <a:cubicBezTo>
                    <a:pt x="7113" y="19014"/>
                    <a:pt x="7405" y="19836"/>
                    <a:pt x="7685" y="20925"/>
                  </a:cubicBezTo>
                  <a:cubicBezTo>
                    <a:pt x="7965" y="22014"/>
                    <a:pt x="8129" y="23276"/>
                    <a:pt x="8180" y="24723"/>
                  </a:cubicBezTo>
                  <a:cubicBezTo>
                    <a:pt x="8230" y="26171"/>
                    <a:pt x="7863" y="27456"/>
                    <a:pt x="7082" y="28591"/>
                  </a:cubicBezTo>
                  <a:cubicBezTo>
                    <a:pt x="6296" y="29724"/>
                    <a:pt x="5179" y="30430"/>
                    <a:pt x="3732" y="30708"/>
                  </a:cubicBezTo>
                  <a:cubicBezTo>
                    <a:pt x="3535" y="25098"/>
                    <a:pt x="3298" y="20292"/>
                    <a:pt x="3016" y="16292"/>
                  </a:cubicBezTo>
                  <a:lnTo>
                    <a:pt x="4563" y="16237"/>
                  </a:lnTo>
                  <a:close/>
                  <a:moveTo>
                    <a:pt x="1904" y="1"/>
                  </a:moveTo>
                  <a:cubicBezTo>
                    <a:pt x="1797" y="1"/>
                    <a:pt x="1689" y="3"/>
                    <a:pt x="1580" y="7"/>
                  </a:cubicBezTo>
                  <a:cubicBezTo>
                    <a:pt x="1208" y="19"/>
                    <a:pt x="909" y="138"/>
                    <a:pt x="675" y="359"/>
                  </a:cubicBezTo>
                  <a:cubicBezTo>
                    <a:pt x="208" y="800"/>
                    <a:pt x="1" y="1800"/>
                    <a:pt x="55" y="3359"/>
                  </a:cubicBezTo>
                  <a:lnTo>
                    <a:pt x="63" y="3611"/>
                  </a:lnTo>
                  <a:lnTo>
                    <a:pt x="978" y="21274"/>
                  </a:lnTo>
                  <a:lnTo>
                    <a:pt x="1139" y="31984"/>
                  </a:lnTo>
                  <a:cubicBezTo>
                    <a:pt x="1162" y="32663"/>
                    <a:pt x="1773" y="33006"/>
                    <a:pt x="2972" y="33006"/>
                  </a:cubicBezTo>
                  <a:cubicBezTo>
                    <a:pt x="3051" y="33006"/>
                    <a:pt x="3132" y="33005"/>
                    <a:pt x="3216" y="33002"/>
                  </a:cubicBezTo>
                  <a:lnTo>
                    <a:pt x="3385" y="32996"/>
                  </a:lnTo>
                  <a:cubicBezTo>
                    <a:pt x="4418" y="32958"/>
                    <a:pt x="5359" y="32698"/>
                    <a:pt x="6207" y="32214"/>
                  </a:cubicBezTo>
                  <a:cubicBezTo>
                    <a:pt x="7054" y="31732"/>
                    <a:pt x="7732" y="31149"/>
                    <a:pt x="8240" y="30463"/>
                  </a:cubicBezTo>
                  <a:cubicBezTo>
                    <a:pt x="8752" y="29780"/>
                    <a:pt x="9252" y="28869"/>
                    <a:pt x="9741" y="27730"/>
                  </a:cubicBezTo>
                  <a:cubicBezTo>
                    <a:pt x="10234" y="26593"/>
                    <a:pt x="10463" y="25494"/>
                    <a:pt x="10425" y="24432"/>
                  </a:cubicBezTo>
                  <a:cubicBezTo>
                    <a:pt x="10356" y="22421"/>
                    <a:pt x="9909" y="20511"/>
                    <a:pt x="9087" y="18705"/>
                  </a:cubicBezTo>
                  <a:cubicBezTo>
                    <a:pt x="8264" y="16901"/>
                    <a:pt x="6947" y="15434"/>
                    <a:pt x="5137" y="14304"/>
                  </a:cubicBezTo>
                  <a:cubicBezTo>
                    <a:pt x="6078" y="13573"/>
                    <a:pt x="6868" y="12493"/>
                    <a:pt x="7511" y="11047"/>
                  </a:cubicBezTo>
                  <a:cubicBezTo>
                    <a:pt x="8156" y="9612"/>
                    <a:pt x="8456" y="8230"/>
                    <a:pt x="8411" y="6916"/>
                  </a:cubicBezTo>
                  <a:cubicBezTo>
                    <a:pt x="8336" y="4821"/>
                    <a:pt x="7696" y="3127"/>
                    <a:pt x="6490" y="1833"/>
                  </a:cubicBezTo>
                  <a:cubicBezTo>
                    <a:pt x="5344" y="611"/>
                    <a:pt x="3816" y="1"/>
                    <a:pt x="190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5939950" y="3172275"/>
              <a:ext cx="222025" cy="831550"/>
            </a:xfrm>
            <a:custGeom>
              <a:rect b="b" l="l" r="r" t="t"/>
              <a:pathLst>
                <a:path extrusionOk="0" h="33262" w="8881">
                  <a:moveTo>
                    <a:pt x="4322" y="0"/>
                  </a:moveTo>
                  <a:cubicBezTo>
                    <a:pt x="4297" y="0"/>
                    <a:pt x="4273" y="1"/>
                    <a:pt x="4248" y="1"/>
                  </a:cubicBezTo>
                  <a:lnTo>
                    <a:pt x="1031" y="495"/>
                  </a:lnTo>
                  <a:cubicBezTo>
                    <a:pt x="800" y="729"/>
                    <a:pt x="457" y="1252"/>
                    <a:pt x="0" y="2062"/>
                  </a:cubicBezTo>
                  <a:lnTo>
                    <a:pt x="6" y="2212"/>
                  </a:lnTo>
                  <a:cubicBezTo>
                    <a:pt x="23" y="2723"/>
                    <a:pt x="149" y="3460"/>
                    <a:pt x="381" y="4432"/>
                  </a:cubicBezTo>
                  <a:cubicBezTo>
                    <a:pt x="613" y="5399"/>
                    <a:pt x="738" y="6134"/>
                    <a:pt x="755" y="6632"/>
                  </a:cubicBezTo>
                  <a:lnTo>
                    <a:pt x="1635" y="31909"/>
                  </a:lnTo>
                  <a:cubicBezTo>
                    <a:pt x="1646" y="32233"/>
                    <a:pt x="1712" y="32495"/>
                    <a:pt x="1834" y="32689"/>
                  </a:cubicBezTo>
                  <a:cubicBezTo>
                    <a:pt x="2081" y="33069"/>
                    <a:pt x="2667" y="33262"/>
                    <a:pt x="3590" y="33262"/>
                  </a:cubicBezTo>
                  <a:cubicBezTo>
                    <a:pt x="3674" y="33262"/>
                    <a:pt x="3761" y="33260"/>
                    <a:pt x="3851" y="33257"/>
                  </a:cubicBezTo>
                  <a:lnTo>
                    <a:pt x="5212" y="33210"/>
                  </a:lnTo>
                  <a:cubicBezTo>
                    <a:pt x="5793" y="33190"/>
                    <a:pt x="6266" y="33156"/>
                    <a:pt x="6633" y="33114"/>
                  </a:cubicBezTo>
                  <a:cubicBezTo>
                    <a:pt x="7002" y="33073"/>
                    <a:pt x="7421" y="32941"/>
                    <a:pt x="7895" y="32710"/>
                  </a:cubicBezTo>
                  <a:cubicBezTo>
                    <a:pt x="8369" y="32480"/>
                    <a:pt x="8700" y="32166"/>
                    <a:pt x="8881" y="31761"/>
                  </a:cubicBezTo>
                  <a:lnTo>
                    <a:pt x="8876" y="31611"/>
                  </a:lnTo>
                  <a:cubicBezTo>
                    <a:pt x="8852" y="30902"/>
                    <a:pt x="8125" y="30547"/>
                    <a:pt x="6689" y="30547"/>
                  </a:cubicBezTo>
                  <a:cubicBezTo>
                    <a:pt x="6581" y="30547"/>
                    <a:pt x="6469" y="30549"/>
                    <a:pt x="6352" y="30553"/>
                  </a:cubicBezTo>
                  <a:cubicBezTo>
                    <a:pt x="6225" y="30556"/>
                    <a:pt x="5421" y="30626"/>
                    <a:pt x="3934" y="30764"/>
                  </a:cubicBezTo>
                  <a:lnTo>
                    <a:pt x="3466" y="17339"/>
                  </a:lnTo>
                  <a:cubicBezTo>
                    <a:pt x="3629" y="17121"/>
                    <a:pt x="3925" y="17006"/>
                    <a:pt x="4348" y="16990"/>
                  </a:cubicBezTo>
                  <a:lnTo>
                    <a:pt x="5434" y="16996"/>
                  </a:lnTo>
                  <a:cubicBezTo>
                    <a:pt x="5773" y="16985"/>
                    <a:pt x="6045" y="16839"/>
                    <a:pt x="6246" y="16565"/>
                  </a:cubicBezTo>
                  <a:cubicBezTo>
                    <a:pt x="6451" y="16286"/>
                    <a:pt x="6546" y="15979"/>
                    <a:pt x="6533" y="15640"/>
                  </a:cubicBezTo>
                  <a:cubicBezTo>
                    <a:pt x="6521" y="15297"/>
                    <a:pt x="6380" y="15013"/>
                    <a:pt x="6112" y="14784"/>
                  </a:cubicBezTo>
                  <a:cubicBezTo>
                    <a:pt x="5852" y="14561"/>
                    <a:pt x="5564" y="14450"/>
                    <a:pt x="5250" y="14450"/>
                  </a:cubicBezTo>
                  <a:cubicBezTo>
                    <a:pt x="5235" y="14450"/>
                    <a:pt x="5221" y="14450"/>
                    <a:pt x="5206" y="14450"/>
                  </a:cubicBezTo>
                  <a:cubicBezTo>
                    <a:pt x="4874" y="14461"/>
                    <a:pt x="4415" y="14557"/>
                    <a:pt x="3824" y="14736"/>
                  </a:cubicBezTo>
                  <a:cubicBezTo>
                    <a:pt x="3559" y="14815"/>
                    <a:pt x="3347" y="14872"/>
                    <a:pt x="3191" y="14905"/>
                  </a:cubicBezTo>
                  <a:cubicBezTo>
                    <a:pt x="3173" y="14395"/>
                    <a:pt x="3180" y="13582"/>
                    <a:pt x="3213" y="12471"/>
                  </a:cubicBezTo>
                  <a:cubicBezTo>
                    <a:pt x="3245" y="11356"/>
                    <a:pt x="3251" y="10508"/>
                    <a:pt x="3231" y="9926"/>
                  </a:cubicBezTo>
                  <a:lnTo>
                    <a:pt x="2642" y="2759"/>
                  </a:lnTo>
                  <a:cubicBezTo>
                    <a:pt x="2741" y="2742"/>
                    <a:pt x="2897" y="2729"/>
                    <a:pt x="3108" y="2721"/>
                  </a:cubicBezTo>
                  <a:lnTo>
                    <a:pt x="4364" y="2720"/>
                  </a:lnTo>
                  <a:cubicBezTo>
                    <a:pt x="5681" y="2672"/>
                    <a:pt x="6323" y="2218"/>
                    <a:pt x="6293" y="1357"/>
                  </a:cubicBezTo>
                  <a:cubicBezTo>
                    <a:pt x="6279" y="932"/>
                    <a:pt x="6042" y="595"/>
                    <a:pt x="5590" y="349"/>
                  </a:cubicBezTo>
                  <a:cubicBezTo>
                    <a:pt x="5160" y="116"/>
                    <a:pt x="4737" y="0"/>
                    <a:pt x="432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113" name="Shape 2113"/>
        <p:cNvGrpSpPr/>
        <p:nvPr/>
      </p:nvGrpSpPr>
      <p:grpSpPr>
        <a:xfrm>
          <a:off x="0" y="0"/>
          <a:ext cx="0" cy="0"/>
          <a:chOff x="0" y="0"/>
          <a:chExt cx="0" cy="0"/>
        </a:xfrm>
      </p:grpSpPr>
      <p:sp>
        <p:nvSpPr>
          <p:cNvPr id="2114" name="Google Shape;2114;p235"/>
          <p:cNvSpPr txBox="1"/>
          <p:nvPr>
            <p:ph idx="10" type="dt"/>
          </p:nvPr>
        </p:nvSpPr>
        <p:spPr>
          <a:xfrm>
            <a:off x="228600" y="4925615"/>
            <a:ext cx="2667000" cy="1725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5" name="Google Shape;2115;p235"/>
          <p:cNvSpPr txBox="1"/>
          <p:nvPr>
            <p:ph idx="11" type="ftr"/>
          </p:nvPr>
        </p:nvSpPr>
        <p:spPr>
          <a:xfrm>
            <a:off x="6019800" y="4933950"/>
            <a:ext cx="2895600" cy="1608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6" name="Google Shape;2116;p235"/>
          <p:cNvSpPr txBox="1"/>
          <p:nvPr>
            <p:ph idx="12" type="sldNum"/>
          </p:nvPr>
        </p:nvSpPr>
        <p:spPr>
          <a:xfrm>
            <a:off x="3276600" y="4929188"/>
            <a:ext cx="2133600" cy="1572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2132" name="Shape 2132"/>
        <p:cNvGrpSpPr/>
        <p:nvPr/>
      </p:nvGrpSpPr>
      <p:grpSpPr>
        <a:xfrm>
          <a:off x="0" y="0"/>
          <a:ext cx="0" cy="0"/>
          <a:chOff x="0" y="0"/>
          <a:chExt cx="0" cy="0"/>
        </a:xfrm>
      </p:grpSpPr>
      <p:sp>
        <p:nvSpPr>
          <p:cNvPr id="2133" name="Google Shape;2133;p237"/>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34" name="Google Shape;2134;p237"/>
          <p:cNvSpPr txBox="1"/>
          <p:nvPr>
            <p:ph idx="1" type="body"/>
          </p:nvPr>
        </p:nvSpPr>
        <p:spPr>
          <a:xfrm>
            <a:off x="1187451" y="897731"/>
            <a:ext cx="7499400" cy="3696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135" name="Google Shape;2135;p237"/>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6" name="Google Shape;2136;p237"/>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7" name="Google Shape;2137;p237"/>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138" name="Shape 2138"/>
        <p:cNvGrpSpPr/>
        <p:nvPr/>
      </p:nvGrpSpPr>
      <p:grpSpPr>
        <a:xfrm>
          <a:off x="0" y="0"/>
          <a:ext cx="0" cy="0"/>
          <a:chOff x="0" y="0"/>
          <a:chExt cx="0" cy="0"/>
        </a:xfrm>
      </p:grpSpPr>
      <p:sp>
        <p:nvSpPr>
          <p:cNvPr id="2139" name="Google Shape;2139;p238"/>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40" name="Google Shape;2140;p238"/>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41" name="Google Shape;2141;p238"/>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2142" name="Shape 2142"/>
        <p:cNvGrpSpPr/>
        <p:nvPr/>
      </p:nvGrpSpPr>
      <p:grpSpPr>
        <a:xfrm>
          <a:off x="0" y="0"/>
          <a:ext cx="0" cy="0"/>
          <a:chOff x="0" y="0"/>
          <a:chExt cx="0" cy="0"/>
        </a:xfrm>
      </p:grpSpPr>
      <p:sp>
        <p:nvSpPr>
          <p:cNvPr id="2143" name="Google Shape;2143;p239"/>
          <p:cNvSpPr/>
          <p:nvPr/>
        </p:nvSpPr>
        <p:spPr>
          <a:xfrm>
            <a:off x="0" y="2"/>
            <a:ext cx="755700" cy="5141100"/>
          </a:xfrm>
          <a:prstGeom prst="rect">
            <a:avLst/>
          </a:prstGeom>
          <a:gradFill>
            <a:gsLst>
              <a:gs pos="0">
                <a:srgbClr val="0000FF"/>
              </a:gs>
              <a:gs pos="100000">
                <a:schemeClr val="dk2"/>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pic>
        <p:nvPicPr>
          <p:cNvPr descr="isumark" id="2144" name="Google Shape;2144;p239">
            <a:hlinkClick r:id="rId2"/>
          </p:cNvPr>
          <p:cNvPicPr preferRelativeResize="0"/>
          <p:nvPr/>
        </p:nvPicPr>
        <p:blipFill rotWithShape="1">
          <a:blip r:embed="rId3">
            <a:alphaModFix/>
          </a:blip>
          <a:srcRect b="0" l="0" r="0" t="0"/>
          <a:stretch/>
        </p:blipFill>
        <p:spPr>
          <a:xfrm>
            <a:off x="34926" y="2"/>
            <a:ext cx="576264" cy="432197"/>
          </a:xfrm>
          <a:prstGeom prst="rect">
            <a:avLst/>
          </a:prstGeom>
          <a:noFill/>
          <a:ln>
            <a:noFill/>
          </a:ln>
        </p:spPr>
      </p:pic>
      <p:pic>
        <p:nvPicPr>
          <p:cNvPr id="2145" name="Google Shape;2145;p239"/>
          <p:cNvPicPr preferRelativeResize="0"/>
          <p:nvPr/>
        </p:nvPicPr>
        <p:blipFill rotWithShape="1">
          <a:blip r:embed="rId4">
            <a:alphaModFix/>
          </a:blip>
          <a:srcRect b="0" l="0" r="0" t="0"/>
          <a:stretch/>
        </p:blipFill>
        <p:spPr>
          <a:xfrm>
            <a:off x="647701" y="0"/>
            <a:ext cx="104775" cy="5143500"/>
          </a:xfrm>
          <a:prstGeom prst="rect">
            <a:avLst/>
          </a:prstGeom>
          <a:noFill/>
          <a:ln>
            <a:noFill/>
          </a:ln>
        </p:spPr>
      </p:pic>
      <p:sp>
        <p:nvSpPr>
          <p:cNvPr id="2146" name="Google Shape;2146;p239"/>
          <p:cNvSpPr txBox="1"/>
          <p:nvPr/>
        </p:nvSpPr>
        <p:spPr>
          <a:xfrm rot="5400000">
            <a:off x="-719460" y="1619832"/>
            <a:ext cx="2376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239"/>
          <p:cNvSpPr txBox="1"/>
          <p:nvPr/>
        </p:nvSpPr>
        <p:spPr>
          <a:xfrm rot="5400000">
            <a:off x="-721798" y="1619081"/>
            <a:ext cx="2376600" cy="286200"/>
          </a:xfrm>
          <a:prstGeom prst="rect">
            <a:avLst/>
          </a:prstGeom>
          <a:noFill/>
          <a:ln>
            <a:noFill/>
          </a:ln>
        </p:spPr>
        <p:txBody>
          <a:bodyPr anchorCtr="0" anchor="t" bIns="35075" lIns="67475" spcFirstLastPara="1" rIns="67475" wrap="square" tIns="35075">
            <a:spAutoFit/>
          </a:bodyPr>
          <a:lstStyle/>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48" name="Google Shape;2148;p239"/>
          <p:cNvPicPr preferRelativeResize="0"/>
          <p:nvPr/>
        </p:nvPicPr>
        <p:blipFill rotWithShape="1">
          <a:blip r:embed="rId5">
            <a:alphaModFix/>
          </a:blip>
          <a:srcRect b="0" l="0" r="0" t="0"/>
          <a:stretch/>
        </p:blipFill>
        <p:spPr>
          <a:xfrm>
            <a:off x="1" y="519115"/>
            <a:ext cx="542926" cy="1078706"/>
          </a:xfrm>
          <a:prstGeom prst="rect">
            <a:avLst/>
          </a:prstGeom>
          <a:noFill/>
          <a:ln>
            <a:noFill/>
          </a:ln>
        </p:spPr>
      </p:pic>
      <p:sp>
        <p:nvSpPr>
          <p:cNvPr id="2149" name="Google Shape;2149;p239"/>
          <p:cNvSpPr txBox="1"/>
          <p:nvPr>
            <p:ph type="ctrTitle"/>
          </p:nvPr>
        </p:nvSpPr>
        <p:spPr>
          <a:xfrm>
            <a:off x="685801" y="1597821"/>
            <a:ext cx="7772400" cy="1102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50" name="Google Shape;2150;p239"/>
          <p:cNvSpPr txBox="1"/>
          <p:nvPr>
            <p:ph idx="1" type="subTitle"/>
          </p:nvPr>
        </p:nvSpPr>
        <p:spPr>
          <a:xfrm>
            <a:off x="1371602" y="2914650"/>
            <a:ext cx="6400800" cy="13146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400"/>
              </a:spcBef>
              <a:spcAft>
                <a:spcPts val="0"/>
              </a:spcAft>
              <a:buClr>
                <a:schemeClr val="lt1"/>
              </a:buClr>
              <a:buSzPts val="1800"/>
              <a:buFont typeface="Arial"/>
              <a:buNone/>
              <a:defRPr/>
            </a:lvl1pPr>
            <a:lvl2pPr lvl="1" rtl="0" algn="l">
              <a:lnSpc>
                <a:spcPct val="100000"/>
              </a:lnSpc>
              <a:spcBef>
                <a:spcPts val="300"/>
              </a:spcBef>
              <a:spcAft>
                <a:spcPts val="0"/>
              </a:spcAft>
              <a:buClr>
                <a:schemeClr val="lt1"/>
              </a:buClr>
              <a:buSzPts val="1400"/>
              <a:buChar char="–"/>
              <a:defRPr/>
            </a:lvl2pPr>
            <a:lvl3pPr lvl="2" rtl="0" algn="l">
              <a:lnSpc>
                <a:spcPct val="100000"/>
              </a:lnSpc>
              <a:spcBef>
                <a:spcPts val="300"/>
              </a:spcBef>
              <a:spcAft>
                <a:spcPts val="0"/>
              </a:spcAft>
              <a:buClr>
                <a:schemeClr val="lt1"/>
              </a:buClr>
              <a:buSzPts val="1400"/>
              <a:buChar char="•"/>
              <a:defRPr/>
            </a:lvl3pPr>
            <a:lvl4pPr lvl="3" rtl="0" algn="l">
              <a:lnSpc>
                <a:spcPct val="100000"/>
              </a:lnSpc>
              <a:spcBef>
                <a:spcPts val="300"/>
              </a:spcBef>
              <a:spcAft>
                <a:spcPts val="0"/>
              </a:spcAft>
              <a:buClr>
                <a:schemeClr val="lt1"/>
              </a:buClr>
              <a:buSzPts val="1400"/>
              <a:buChar char="–"/>
              <a:defRPr/>
            </a:lvl4pPr>
            <a:lvl5pPr lvl="4" rtl="0" algn="l">
              <a:lnSpc>
                <a:spcPct val="100000"/>
              </a:lnSpc>
              <a:spcBef>
                <a:spcPts val="300"/>
              </a:spcBef>
              <a:spcAft>
                <a:spcPts val="0"/>
              </a:spcAft>
              <a:buClr>
                <a:schemeClr val="lt1"/>
              </a:buClr>
              <a:buSzPts val="1400"/>
              <a:buChar char="»"/>
              <a:defRPr/>
            </a:lvl5pPr>
            <a:lvl6pPr lvl="5" rtl="0" algn="l">
              <a:lnSpc>
                <a:spcPct val="100000"/>
              </a:lnSpc>
              <a:spcBef>
                <a:spcPts val="300"/>
              </a:spcBef>
              <a:spcAft>
                <a:spcPts val="0"/>
              </a:spcAft>
              <a:buClr>
                <a:schemeClr val="lt1"/>
              </a:buClr>
              <a:buSzPts val="1400"/>
              <a:buChar char="»"/>
              <a:defRPr/>
            </a:lvl6pPr>
            <a:lvl7pPr lvl="6" rtl="0" algn="l">
              <a:lnSpc>
                <a:spcPct val="100000"/>
              </a:lnSpc>
              <a:spcBef>
                <a:spcPts val="300"/>
              </a:spcBef>
              <a:spcAft>
                <a:spcPts val="0"/>
              </a:spcAft>
              <a:buClr>
                <a:schemeClr val="lt1"/>
              </a:buClr>
              <a:buSzPts val="1400"/>
              <a:buChar char="»"/>
              <a:defRPr/>
            </a:lvl7pPr>
            <a:lvl8pPr lvl="7" rtl="0" algn="l">
              <a:lnSpc>
                <a:spcPct val="100000"/>
              </a:lnSpc>
              <a:spcBef>
                <a:spcPts val="300"/>
              </a:spcBef>
              <a:spcAft>
                <a:spcPts val="0"/>
              </a:spcAft>
              <a:buClr>
                <a:schemeClr val="lt1"/>
              </a:buClr>
              <a:buSzPts val="1400"/>
              <a:buChar char="»"/>
              <a:defRPr/>
            </a:lvl8pPr>
            <a:lvl9pPr lvl="8" rtl="0" algn="l">
              <a:lnSpc>
                <a:spcPct val="100000"/>
              </a:lnSpc>
              <a:spcBef>
                <a:spcPts val="300"/>
              </a:spcBef>
              <a:spcAft>
                <a:spcPts val="0"/>
              </a:spcAft>
              <a:buClr>
                <a:schemeClr val="lt1"/>
              </a:buClr>
              <a:buSzPts val="1400"/>
              <a:buChar char="»"/>
              <a:defRPr/>
            </a:lvl9pPr>
          </a:lstStyle>
          <a:p/>
        </p:txBody>
      </p:sp>
      <p:sp>
        <p:nvSpPr>
          <p:cNvPr id="2151" name="Google Shape;2151;p239"/>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52" name="Google Shape;2152;p239"/>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53" name="Google Shape;2153;p239"/>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區段標題" type="secHead">
  <p:cSld name="SECTION_HEADER">
    <p:spTree>
      <p:nvGrpSpPr>
        <p:cNvPr id="2154" name="Shape 2154"/>
        <p:cNvGrpSpPr/>
        <p:nvPr/>
      </p:nvGrpSpPr>
      <p:grpSpPr>
        <a:xfrm>
          <a:off x="0" y="0"/>
          <a:ext cx="0" cy="0"/>
          <a:chOff x="0" y="0"/>
          <a:chExt cx="0" cy="0"/>
        </a:xfrm>
      </p:grpSpPr>
      <p:sp>
        <p:nvSpPr>
          <p:cNvPr id="2155" name="Google Shape;2155;p240"/>
          <p:cNvSpPr txBox="1"/>
          <p:nvPr>
            <p:ph type="title"/>
          </p:nvPr>
        </p:nvSpPr>
        <p:spPr>
          <a:xfrm>
            <a:off x="722315" y="3305177"/>
            <a:ext cx="7772400" cy="10215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b="1" sz="3000" cap="none"/>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56" name="Google Shape;2156;p240"/>
          <p:cNvSpPr txBox="1"/>
          <p:nvPr>
            <p:ph idx="1" type="body"/>
          </p:nvPr>
        </p:nvSpPr>
        <p:spPr>
          <a:xfrm>
            <a:off x="722315" y="2180035"/>
            <a:ext cx="7772400" cy="11253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300"/>
              </a:spcBef>
              <a:spcAft>
                <a:spcPts val="0"/>
              </a:spcAft>
              <a:buClr>
                <a:schemeClr val="lt1"/>
              </a:buClr>
              <a:buSzPts val="1500"/>
              <a:buFont typeface="Arial"/>
              <a:buNone/>
              <a:defRPr sz="1500"/>
            </a:lvl1pPr>
            <a:lvl2pPr indent="-228600" lvl="1" marL="914400" rtl="0" algn="l">
              <a:lnSpc>
                <a:spcPct val="100000"/>
              </a:lnSpc>
              <a:spcBef>
                <a:spcPts val="300"/>
              </a:spcBef>
              <a:spcAft>
                <a:spcPts val="0"/>
              </a:spcAft>
              <a:buClr>
                <a:schemeClr val="lt1"/>
              </a:buClr>
              <a:buSzPts val="1400"/>
              <a:buFont typeface="Arial"/>
              <a:buNone/>
              <a:defRPr sz="1400"/>
            </a:lvl2pPr>
            <a:lvl3pPr indent="-228600" lvl="2" marL="1371600" rtl="0" algn="l">
              <a:lnSpc>
                <a:spcPct val="100000"/>
              </a:lnSpc>
              <a:spcBef>
                <a:spcPts val="200"/>
              </a:spcBef>
              <a:spcAft>
                <a:spcPts val="0"/>
              </a:spcAft>
              <a:buClr>
                <a:schemeClr val="lt1"/>
              </a:buClr>
              <a:buSzPts val="1200"/>
              <a:buFont typeface="Arial"/>
              <a:buNone/>
              <a:defRPr sz="1200"/>
            </a:lvl3pPr>
            <a:lvl4pPr indent="-228600" lvl="3" marL="1828800" rtl="0" algn="l">
              <a:lnSpc>
                <a:spcPct val="100000"/>
              </a:lnSpc>
              <a:spcBef>
                <a:spcPts val="200"/>
              </a:spcBef>
              <a:spcAft>
                <a:spcPts val="0"/>
              </a:spcAft>
              <a:buClr>
                <a:schemeClr val="lt1"/>
              </a:buClr>
              <a:buSzPts val="1100"/>
              <a:buFont typeface="Arial"/>
              <a:buNone/>
              <a:defRPr sz="1100"/>
            </a:lvl4pPr>
            <a:lvl5pPr indent="-228600" lvl="4" marL="2286000" rtl="0" algn="l">
              <a:lnSpc>
                <a:spcPct val="100000"/>
              </a:lnSpc>
              <a:spcBef>
                <a:spcPts val="200"/>
              </a:spcBef>
              <a:spcAft>
                <a:spcPts val="0"/>
              </a:spcAft>
              <a:buClr>
                <a:schemeClr val="lt1"/>
              </a:buClr>
              <a:buSzPts val="1100"/>
              <a:buFont typeface="Arial"/>
              <a:buNone/>
              <a:defRPr sz="1100"/>
            </a:lvl5pPr>
            <a:lvl6pPr indent="-228600" lvl="5" marL="2743200" rtl="0" algn="l">
              <a:lnSpc>
                <a:spcPct val="100000"/>
              </a:lnSpc>
              <a:spcBef>
                <a:spcPts val="200"/>
              </a:spcBef>
              <a:spcAft>
                <a:spcPts val="0"/>
              </a:spcAft>
              <a:buClr>
                <a:schemeClr val="lt1"/>
              </a:buClr>
              <a:buSzPts val="1100"/>
              <a:buFont typeface="Arial"/>
              <a:buNone/>
              <a:defRPr sz="1100"/>
            </a:lvl6pPr>
            <a:lvl7pPr indent="-228600" lvl="6" marL="3200400" rtl="0" algn="l">
              <a:lnSpc>
                <a:spcPct val="100000"/>
              </a:lnSpc>
              <a:spcBef>
                <a:spcPts val="200"/>
              </a:spcBef>
              <a:spcAft>
                <a:spcPts val="0"/>
              </a:spcAft>
              <a:buClr>
                <a:schemeClr val="lt1"/>
              </a:buClr>
              <a:buSzPts val="1100"/>
              <a:buFont typeface="Arial"/>
              <a:buNone/>
              <a:defRPr sz="1100"/>
            </a:lvl7pPr>
            <a:lvl8pPr indent="-228600" lvl="7" marL="3657600" rtl="0" algn="l">
              <a:lnSpc>
                <a:spcPct val="100000"/>
              </a:lnSpc>
              <a:spcBef>
                <a:spcPts val="200"/>
              </a:spcBef>
              <a:spcAft>
                <a:spcPts val="0"/>
              </a:spcAft>
              <a:buClr>
                <a:schemeClr val="lt1"/>
              </a:buClr>
              <a:buSzPts val="1100"/>
              <a:buFont typeface="Arial"/>
              <a:buNone/>
              <a:defRPr sz="1100"/>
            </a:lvl8pPr>
            <a:lvl9pPr indent="-228600" lvl="8" marL="4114800" rtl="0" algn="l">
              <a:lnSpc>
                <a:spcPct val="100000"/>
              </a:lnSpc>
              <a:spcBef>
                <a:spcPts val="200"/>
              </a:spcBef>
              <a:spcAft>
                <a:spcPts val="0"/>
              </a:spcAft>
              <a:buClr>
                <a:schemeClr val="lt1"/>
              </a:buClr>
              <a:buSzPts val="1100"/>
              <a:buFont typeface="Arial"/>
              <a:buNone/>
              <a:defRPr sz="1100"/>
            </a:lvl9pPr>
          </a:lstStyle>
          <a:p/>
        </p:txBody>
      </p:sp>
      <p:sp>
        <p:nvSpPr>
          <p:cNvPr id="2157" name="Google Shape;2157;p240"/>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58" name="Google Shape;2158;p240"/>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59" name="Google Shape;2159;p240"/>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160" name="Shape 2160"/>
        <p:cNvGrpSpPr/>
        <p:nvPr/>
      </p:nvGrpSpPr>
      <p:grpSpPr>
        <a:xfrm>
          <a:off x="0" y="0"/>
          <a:ext cx="0" cy="0"/>
          <a:chOff x="0" y="0"/>
          <a:chExt cx="0" cy="0"/>
        </a:xfrm>
      </p:grpSpPr>
      <p:sp>
        <p:nvSpPr>
          <p:cNvPr id="2161" name="Google Shape;2161;p241"/>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62" name="Google Shape;2162;p241"/>
          <p:cNvSpPr txBox="1"/>
          <p:nvPr>
            <p:ph idx="1" type="body"/>
          </p:nvPr>
        </p:nvSpPr>
        <p:spPr>
          <a:xfrm>
            <a:off x="1187452" y="897731"/>
            <a:ext cx="3673500" cy="3696900"/>
          </a:xfrm>
          <a:prstGeom prst="rect">
            <a:avLst/>
          </a:prstGeom>
          <a:noFill/>
          <a:ln>
            <a:noFill/>
          </a:ln>
        </p:spPr>
        <p:txBody>
          <a:bodyPr anchorCtr="0" anchor="t" bIns="34275" lIns="68575" spcFirstLastPara="1" rIns="68575" wrap="square" tIns="34275">
            <a:noAutofit/>
          </a:bodyPr>
          <a:lstStyle>
            <a:lvl1pPr indent="-361950" lvl="0" marL="457200" rtl="0" algn="l">
              <a:lnSpc>
                <a:spcPct val="100000"/>
              </a:lnSpc>
              <a:spcBef>
                <a:spcPts val="400"/>
              </a:spcBef>
              <a:spcAft>
                <a:spcPts val="0"/>
              </a:spcAft>
              <a:buClr>
                <a:schemeClr val="lt1"/>
              </a:buClr>
              <a:buSzPts val="2100"/>
              <a:buFont typeface="Arial"/>
              <a:buChar char="•"/>
              <a:defRPr sz="2100"/>
            </a:lvl1pPr>
            <a:lvl2pPr indent="-342900" lvl="1" marL="914400" rtl="0" algn="l">
              <a:lnSpc>
                <a:spcPct val="100000"/>
              </a:lnSpc>
              <a:spcBef>
                <a:spcPts val="400"/>
              </a:spcBef>
              <a:spcAft>
                <a:spcPts val="0"/>
              </a:spcAft>
              <a:buClr>
                <a:schemeClr val="lt1"/>
              </a:buClr>
              <a:buSzPts val="1800"/>
              <a:buFont typeface="Arial"/>
              <a:buChar char="–"/>
              <a:defRPr sz="1800"/>
            </a:lvl2pPr>
            <a:lvl3pPr indent="-323850" lvl="2" marL="1371600" rtl="0" algn="l">
              <a:lnSpc>
                <a:spcPct val="100000"/>
              </a:lnSpc>
              <a:spcBef>
                <a:spcPts val="300"/>
              </a:spcBef>
              <a:spcAft>
                <a:spcPts val="0"/>
              </a:spcAft>
              <a:buClr>
                <a:schemeClr val="lt1"/>
              </a:buClr>
              <a:buSzPts val="1500"/>
              <a:buFont typeface="Arial"/>
              <a:buChar char="•"/>
              <a:defRPr sz="1500"/>
            </a:lvl3pPr>
            <a:lvl4pPr indent="-317500" lvl="3" marL="1828800" rtl="0" algn="l">
              <a:lnSpc>
                <a:spcPct val="100000"/>
              </a:lnSpc>
              <a:spcBef>
                <a:spcPts val="300"/>
              </a:spcBef>
              <a:spcAft>
                <a:spcPts val="0"/>
              </a:spcAft>
              <a:buClr>
                <a:schemeClr val="lt1"/>
              </a:buClr>
              <a:buSzPts val="1400"/>
              <a:buFont typeface="Arial"/>
              <a:buChar char="–"/>
              <a:defRPr sz="1400"/>
            </a:lvl4pPr>
            <a:lvl5pPr indent="-317500" lvl="4" marL="2286000" rtl="0" algn="l">
              <a:lnSpc>
                <a:spcPct val="100000"/>
              </a:lnSpc>
              <a:spcBef>
                <a:spcPts val="300"/>
              </a:spcBef>
              <a:spcAft>
                <a:spcPts val="0"/>
              </a:spcAft>
              <a:buClr>
                <a:schemeClr val="lt1"/>
              </a:buClr>
              <a:buSzPts val="1400"/>
              <a:buFont typeface="Arial"/>
              <a:buChar char="»"/>
              <a:defRPr sz="1400"/>
            </a:lvl5pPr>
            <a:lvl6pPr indent="-317500" lvl="5" marL="2743200" rtl="0" algn="l">
              <a:lnSpc>
                <a:spcPct val="100000"/>
              </a:lnSpc>
              <a:spcBef>
                <a:spcPts val="300"/>
              </a:spcBef>
              <a:spcAft>
                <a:spcPts val="0"/>
              </a:spcAft>
              <a:buClr>
                <a:schemeClr val="lt1"/>
              </a:buClr>
              <a:buSzPts val="1400"/>
              <a:buFont typeface="Arial"/>
              <a:buChar char="»"/>
              <a:defRPr sz="1400"/>
            </a:lvl6pPr>
            <a:lvl7pPr indent="-317500" lvl="6" marL="3200400" rtl="0" algn="l">
              <a:lnSpc>
                <a:spcPct val="100000"/>
              </a:lnSpc>
              <a:spcBef>
                <a:spcPts val="300"/>
              </a:spcBef>
              <a:spcAft>
                <a:spcPts val="0"/>
              </a:spcAft>
              <a:buClr>
                <a:schemeClr val="lt1"/>
              </a:buClr>
              <a:buSzPts val="1400"/>
              <a:buFont typeface="Arial"/>
              <a:buChar char="»"/>
              <a:defRPr sz="1400"/>
            </a:lvl7pPr>
            <a:lvl8pPr indent="-317500" lvl="7" marL="3657600" rtl="0" algn="l">
              <a:lnSpc>
                <a:spcPct val="100000"/>
              </a:lnSpc>
              <a:spcBef>
                <a:spcPts val="300"/>
              </a:spcBef>
              <a:spcAft>
                <a:spcPts val="0"/>
              </a:spcAft>
              <a:buClr>
                <a:schemeClr val="lt1"/>
              </a:buClr>
              <a:buSzPts val="1400"/>
              <a:buFont typeface="Arial"/>
              <a:buChar char="»"/>
              <a:defRPr sz="1400"/>
            </a:lvl8pPr>
            <a:lvl9pPr indent="-317500" lvl="8" marL="4114800" rtl="0" algn="l">
              <a:lnSpc>
                <a:spcPct val="100000"/>
              </a:lnSpc>
              <a:spcBef>
                <a:spcPts val="300"/>
              </a:spcBef>
              <a:spcAft>
                <a:spcPts val="0"/>
              </a:spcAft>
              <a:buClr>
                <a:schemeClr val="lt1"/>
              </a:buClr>
              <a:buSzPts val="1400"/>
              <a:buFont typeface="Arial"/>
              <a:buChar char="»"/>
              <a:defRPr sz="1400"/>
            </a:lvl9pPr>
          </a:lstStyle>
          <a:p/>
        </p:txBody>
      </p:sp>
      <p:sp>
        <p:nvSpPr>
          <p:cNvPr id="2163" name="Google Shape;2163;p241"/>
          <p:cNvSpPr txBox="1"/>
          <p:nvPr>
            <p:ph idx="2" type="body"/>
          </p:nvPr>
        </p:nvSpPr>
        <p:spPr>
          <a:xfrm>
            <a:off x="5013332" y="897731"/>
            <a:ext cx="3673500" cy="3696900"/>
          </a:xfrm>
          <a:prstGeom prst="rect">
            <a:avLst/>
          </a:prstGeom>
          <a:noFill/>
          <a:ln>
            <a:noFill/>
          </a:ln>
        </p:spPr>
        <p:txBody>
          <a:bodyPr anchorCtr="0" anchor="t" bIns="34275" lIns="68575" spcFirstLastPara="1" rIns="68575" wrap="square" tIns="34275">
            <a:noAutofit/>
          </a:bodyPr>
          <a:lstStyle>
            <a:lvl1pPr indent="-361950" lvl="0" marL="457200" rtl="0" algn="l">
              <a:lnSpc>
                <a:spcPct val="100000"/>
              </a:lnSpc>
              <a:spcBef>
                <a:spcPts val="400"/>
              </a:spcBef>
              <a:spcAft>
                <a:spcPts val="0"/>
              </a:spcAft>
              <a:buClr>
                <a:schemeClr val="lt1"/>
              </a:buClr>
              <a:buSzPts val="2100"/>
              <a:buFont typeface="Arial"/>
              <a:buChar char="•"/>
              <a:defRPr sz="2100"/>
            </a:lvl1pPr>
            <a:lvl2pPr indent="-342900" lvl="1" marL="914400" rtl="0" algn="l">
              <a:lnSpc>
                <a:spcPct val="100000"/>
              </a:lnSpc>
              <a:spcBef>
                <a:spcPts val="400"/>
              </a:spcBef>
              <a:spcAft>
                <a:spcPts val="0"/>
              </a:spcAft>
              <a:buClr>
                <a:schemeClr val="lt1"/>
              </a:buClr>
              <a:buSzPts val="1800"/>
              <a:buFont typeface="Arial"/>
              <a:buChar char="–"/>
              <a:defRPr sz="1800"/>
            </a:lvl2pPr>
            <a:lvl3pPr indent="-323850" lvl="2" marL="1371600" rtl="0" algn="l">
              <a:lnSpc>
                <a:spcPct val="100000"/>
              </a:lnSpc>
              <a:spcBef>
                <a:spcPts val="300"/>
              </a:spcBef>
              <a:spcAft>
                <a:spcPts val="0"/>
              </a:spcAft>
              <a:buClr>
                <a:schemeClr val="lt1"/>
              </a:buClr>
              <a:buSzPts val="1500"/>
              <a:buFont typeface="Arial"/>
              <a:buChar char="•"/>
              <a:defRPr sz="1500"/>
            </a:lvl3pPr>
            <a:lvl4pPr indent="-317500" lvl="3" marL="1828800" rtl="0" algn="l">
              <a:lnSpc>
                <a:spcPct val="100000"/>
              </a:lnSpc>
              <a:spcBef>
                <a:spcPts val="300"/>
              </a:spcBef>
              <a:spcAft>
                <a:spcPts val="0"/>
              </a:spcAft>
              <a:buClr>
                <a:schemeClr val="lt1"/>
              </a:buClr>
              <a:buSzPts val="1400"/>
              <a:buFont typeface="Arial"/>
              <a:buChar char="–"/>
              <a:defRPr sz="1400"/>
            </a:lvl4pPr>
            <a:lvl5pPr indent="-317500" lvl="4" marL="2286000" rtl="0" algn="l">
              <a:lnSpc>
                <a:spcPct val="100000"/>
              </a:lnSpc>
              <a:spcBef>
                <a:spcPts val="300"/>
              </a:spcBef>
              <a:spcAft>
                <a:spcPts val="0"/>
              </a:spcAft>
              <a:buClr>
                <a:schemeClr val="lt1"/>
              </a:buClr>
              <a:buSzPts val="1400"/>
              <a:buFont typeface="Arial"/>
              <a:buChar char="»"/>
              <a:defRPr sz="1400"/>
            </a:lvl5pPr>
            <a:lvl6pPr indent="-317500" lvl="5" marL="2743200" rtl="0" algn="l">
              <a:lnSpc>
                <a:spcPct val="100000"/>
              </a:lnSpc>
              <a:spcBef>
                <a:spcPts val="300"/>
              </a:spcBef>
              <a:spcAft>
                <a:spcPts val="0"/>
              </a:spcAft>
              <a:buClr>
                <a:schemeClr val="lt1"/>
              </a:buClr>
              <a:buSzPts val="1400"/>
              <a:buFont typeface="Arial"/>
              <a:buChar char="»"/>
              <a:defRPr sz="1400"/>
            </a:lvl6pPr>
            <a:lvl7pPr indent="-317500" lvl="6" marL="3200400" rtl="0" algn="l">
              <a:lnSpc>
                <a:spcPct val="100000"/>
              </a:lnSpc>
              <a:spcBef>
                <a:spcPts val="300"/>
              </a:spcBef>
              <a:spcAft>
                <a:spcPts val="0"/>
              </a:spcAft>
              <a:buClr>
                <a:schemeClr val="lt1"/>
              </a:buClr>
              <a:buSzPts val="1400"/>
              <a:buFont typeface="Arial"/>
              <a:buChar char="»"/>
              <a:defRPr sz="1400"/>
            </a:lvl7pPr>
            <a:lvl8pPr indent="-317500" lvl="7" marL="3657600" rtl="0" algn="l">
              <a:lnSpc>
                <a:spcPct val="100000"/>
              </a:lnSpc>
              <a:spcBef>
                <a:spcPts val="300"/>
              </a:spcBef>
              <a:spcAft>
                <a:spcPts val="0"/>
              </a:spcAft>
              <a:buClr>
                <a:schemeClr val="lt1"/>
              </a:buClr>
              <a:buSzPts val="1400"/>
              <a:buFont typeface="Arial"/>
              <a:buChar char="»"/>
              <a:defRPr sz="1400"/>
            </a:lvl8pPr>
            <a:lvl9pPr indent="-317500" lvl="8" marL="4114800" rtl="0" algn="l">
              <a:lnSpc>
                <a:spcPct val="100000"/>
              </a:lnSpc>
              <a:spcBef>
                <a:spcPts val="300"/>
              </a:spcBef>
              <a:spcAft>
                <a:spcPts val="0"/>
              </a:spcAft>
              <a:buClr>
                <a:schemeClr val="lt1"/>
              </a:buClr>
              <a:buSzPts val="1400"/>
              <a:buFont typeface="Arial"/>
              <a:buChar char="»"/>
              <a:defRPr sz="1400"/>
            </a:lvl9pPr>
          </a:lstStyle>
          <a:p/>
        </p:txBody>
      </p:sp>
      <p:sp>
        <p:nvSpPr>
          <p:cNvPr id="2164" name="Google Shape;2164;p241"/>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5" name="Google Shape;2165;p241"/>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6" name="Google Shape;2166;p241"/>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167" name="Shape 2167"/>
        <p:cNvGrpSpPr/>
        <p:nvPr/>
      </p:nvGrpSpPr>
      <p:grpSpPr>
        <a:xfrm>
          <a:off x="0" y="0"/>
          <a:ext cx="0" cy="0"/>
          <a:chOff x="0" y="0"/>
          <a:chExt cx="0" cy="0"/>
        </a:xfrm>
      </p:grpSpPr>
      <p:sp>
        <p:nvSpPr>
          <p:cNvPr id="2168" name="Google Shape;2168;p242"/>
          <p:cNvSpPr txBox="1"/>
          <p:nvPr>
            <p:ph type="title"/>
          </p:nvPr>
        </p:nvSpPr>
        <p:spPr>
          <a:xfrm>
            <a:off x="457201" y="205978"/>
            <a:ext cx="8229600" cy="8574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69" name="Google Shape;2169;p242"/>
          <p:cNvSpPr txBox="1"/>
          <p:nvPr>
            <p:ph idx="1" type="body"/>
          </p:nvPr>
        </p:nvSpPr>
        <p:spPr>
          <a:xfrm>
            <a:off x="457201" y="1151335"/>
            <a:ext cx="4040100" cy="480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400"/>
              </a:spcBef>
              <a:spcAft>
                <a:spcPts val="0"/>
              </a:spcAft>
              <a:buClr>
                <a:schemeClr val="lt1"/>
              </a:buClr>
              <a:buSzPts val="1800"/>
              <a:buFont typeface="Arial"/>
              <a:buNone/>
              <a:defRPr b="1" sz="1800"/>
            </a:lvl1pPr>
            <a:lvl2pPr indent="-228600" lvl="1" marL="914400" rtl="0" algn="l">
              <a:lnSpc>
                <a:spcPct val="100000"/>
              </a:lnSpc>
              <a:spcBef>
                <a:spcPts val="300"/>
              </a:spcBef>
              <a:spcAft>
                <a:spcPts val="0"/>
              </a:spcAft>
              <a:buClr>
                <a:schemeClr val="lt1"/>
              </a:buClr>
              <a:buSzPts val="1500"/>
              <a:buFont typeface="Arial"/>
              <a:buNone/>
              <a:defRPr b="1" sz="1500"/>
            </a:lvl2pPr>
            <a:lvl3pPr indent="-228600" lvl="2" marL="1371600" rtl="0" algn="l">
              <a:lnSpc>
                <a:spcPct val="100000"/>
              </a:lnSpc>
              <a:spcBef>
                <a:spcPts val="300"/>
              </a:spcBef>
              <a:spcAft>
                <a:spcPts val="0"/>
              </a:spcAft>
              <a:buClr>
                <a:schemeClr val="lt1"/>
              </a:buClr>
              <a:buSzPts val="1400"/>
              <a:buFont typeface="Arial"/>
              <a:buNone/>
              <a:defRPr b="1" sz="1400"/>
            </a:lvl3pPr>
            <a:lvl4pPr indent="-228600" lvl="3" marL="1828800" rtl="0" algn="l">
              <a:lnSpc>
                <a:spcPct val="100000"/>
              </a:lnSpc>
              <a:spcBef>
                <a:spcPts val="200"/>
              </a:spcBef>
              <a:spcAft>
                <a:spcPts val="0"/>
              </a:spcAft>
              <a:buClr>
                <a:schemeClr val="lt1"/>
              </a:buClr>
              <a:buSzPts val="1200"/>
              <a:buFont typeface="Arial"/>
              <a:buNone/>
              <a:defRPr b="1" sz="1200"/>
            </a:lvl4pPr>
            <a:lvl5pPr indent="-228600" lvl="4" marL="2286000" rtl="0" algn="l">
              <a:lnSpc>
                <a:spcPct val="100000"/>
              </a:lnSpc>
              <a:spcBef>
                <a:spcPts val="200"/>
              </a:spcBef>
              <a:spcAft>
                <a:spcPts val="0"/>
              </a:spcAft>
              <a:buClr>
                <a:schemeClr val="lt1"/>
              </a:buClr>
              <a:buSzPts val="1200"/>
              <a:buFont typeface="Arial"/>
              <a:buNone/>
              <a:defRPr b="1" sz="1200"/>
            </a:lvl5pPr>
            <a:lvl6pPr indent="-228600" lvl="5" marL="2743200" rtl="0" algn="l">
              <a:lnSpc>
                <a:spcPct val="100000"/>
              </a:lnSpc>
              <a:spcBef>
                <a:spcPts val="200"/>
              </a:spcBef>
              <a:spcAft>
                <a:spcPts val="0"/>
              </a:spcAft>
              <a:buClr>
                <a:schemeClr val="lt1"/>
              </a:buClr>
              <a:buSzPts val="1200"/>
              <a:buFont typeface="Arial"/>
              <a:buNone/>
              <a:defRPr b="1" sz="1200"/>
            </a:lvl6pPr>
            <a:lvl7pPr indent="-228600" lvl="6" marL="3200400" rtl="0" algn="l">
              <a:lnSpc>
                <a:spcPct val="100000"/>
              </a:lnSpc>
              <a:spcBef>
                <a:spcPts val="200"/>
              </a:spcBef>
              <a:spcAft>
                <a:spcPts val="0"/>
              </a:spcAft>
              <a:buClr>
                <a:schemeClr val="lt1"/>
              </a:buClr>
              <a:buSzPts val="1200"/>
              <a:buFont typeface="Arial"/>
              <a:buNone/>
              <a:defRPr b="1" sz="1200"/>
            </a:lvl7pPr>
            <a:lvl8pPr indent="-228600" lvl="7" marL="3657600" rtl="0" algn="l">
              <a:lnSpc>
                <a:spcPct val="100000"/>
              </a:lnSpc>
              <a:spcBef>
                <a:spcPts val="200"/>
              </a:spcBef>
              <a:spcAft>
                <a:spcPts val="0"/>
              </a:spcAft>
              <a:buClr>
                <a:schemeClr val="lt1"/>
              </a:buClr>
              <a:buSzPts val="1200"/>
              <a:buFont typeface="Arial"/>
              <a:buNone/>
              <a:defRPr b="1" sz="1200"/>
            </a:lvl8pPr>
            <a:lvl9pPr indent="-228600" lvl="8" marL="4114800" rtl="0" algn="l">
              <a:lnSpc>
                <a:spcPct val="100000"/>
              </a:lnSpc>
              <a:spcBef>
                <a:spcPts val="200"/>
              </a:spcBef>
              <a:spcAft>
                <a:spcPts val="0"/>
              </a:spcAft>
              <a:buClr>
                <a:schemeClr val="lt1"/>
              </a:buClr>
              <a:buSzPts val="1200"/>
              <a:buFont typeface="Arial"/>
              <a:buNone/>
              <a:defRPr b="1" sz="1200"/>
            </a:lvl9pPr>
          </a:lstStyle>
          <a:p/>
        </p:txBody>
      </p:sp>
      <p:sp>
        <p:nvSpPr>
          <p:cNvPr id="2170" name="Google Shape;2170;p242"/>
          <p:cNvSpPr txBox="1"/>
          <p:nvPr>
            <p:ph idx="2" type="body"/>
          </p:nvPr>
        </p:nvSpPr>
        <p:spPr>
          <a:xfrm>
            <a:off x="457201" y="1631156"/>
            <a:ext cx="4040100" cy="29634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lt1"/>
              </a:buClr>
              <a:buSzPts val="1800"/>
              <a:buFont typeface="Arial"/>
              <a:buChar char="•"/>
              <a:defRPr sz="1800"/>
            </a:lvl1pPr>
            <a:lvl2pPr indent="-323850" lvl="1" marL="914400" rtl="0" algn="l">
              <a:lnSpc>
                <a:spcPct val="100000"/>
              </a:lnSpc>
              <a:spcBef>
                <a:spcPts val="300"/>
              </a:spcBef>
              <a:spcAft>
                <a:spcPts val="0"/>
              </a:spcAft>
              <a:buClr>
                <a:schemeClr val="lt1"/>
              </a:buClr>
              <a:buSzPts val="1500"/>
              <a:buFont typeface="Arial"/>
              <a:buChar char="–"/>
              <a:defRPr sz="1500"/>
            </a:lvl2pPr>
            <a:lvl3pPr indent="-317500" lvl="2" marL="1371600" rtl="0" algn="l">
              <a:lnSpc>
                <a:spcPct val="100000"/>
              </a:lnSpc>
              <a:spcBef>
                <a:spcPts val="300"/>
              </a:spcBef>
              <a:spcAft>
                <a:spcPts val="0"/>
              </a:spcAft>
              <a:buClr>
                <a:schemeClr val="lt1"/>
              </a:buClr>
              <a:buSzPts val="1400"/>
              <a:buFont typeface="Arial"/>
              <a:buChar char="•"/>
              <a:defRPr sz="1400"/>
            </a:lvl3pPr>
            <a:lvl4pPr indent="-304800" lvl="3" marL="1828800" rtl="0" algn="l">
              <a:lnSpc>
                <a:spcPct val="100000"/>
              </a:lnSpc>
              <a:spcBef>
                <a:spcPts val="200"/>
              </a:spcBef>
              <a:spcAft>
                <a:spcPts val="0"/>
              </a:spcAft>
              <a:buClr>
                <a:schemeClr val="lt1"/>
              </a:buClr>
              <a:buSzPts val="1200"/>
              <a:buFont typeface="Arial"/>
              <a:buChar char="–"/>
              <a:defRPr sz="1200"/>
            </a:lvl4pPr>
            <a:lvl5pPr indent="-304800" lvl="4" marL="2286000" rtl="0" algn="l">
              <a:lnSpc>
                <a:spcPct val="100000"/>
              </a:lnSpc>
              <a:spcBef>
                <a:spcPts val="200"/>
              </a:spcBef>
              <a:spcAft>
                <a:spcPts val="0"/>
              </a:spcAft>
              <a:buClr>
                <a:schemeClr val="lt1"/>
              </a:buClr>
              <a:buSzPts val="1200"/>
              <a:buFont typeface="Arial"/>
              <a:buChar char="»"/>
              <a:defRPr sz="1200"/>
            </a:lvl5pPr>
            <a:lvl6pPr indent="-304800" lvl="5" marL="2743200" rtl="0" algn="l">
              <a:lnSpc>
                <a:spcPct val="100000"/>
              </a:lnSpc>
              <a:spcBef>
                <a:spcPts val="200"/>
              </a:spcBef>
              <a:spcAft>
                <a:spcPts val="0"/>
              </a:spcAft>
              <a:buClr>
                <a:schemeClr val="lt1"/>
              </a:buClr>
              <a:buSzPts val="1200"/>
              <a:buFont typeface="Arial"/>
              <a:buChar char="»"/>
              <a:defRPr sz="1200"/>
            </a:lvl6pPr>
            <a:lvl7pPr indent="-304800" lvl="6" marL="3200400" rtl="0" algn="l">
              <a:lnSpc>
                <a:spcPct val="100000"/>
              </a:lnSpc>
              <a:spcBef>
                <a:spcPts val="200"/>
              </a:spcBef>
              <a:spcAft>
                <a:spcPts val="0"/>
              </a:spcAft>
              <a:buClr>
                <a:schemeClr val="lt1"/>
              </a:buClr>
              <a:buSzPts val="1200"/>
              <a:buFont typeface="Arial"/>
              <a:buChar char="»"/>
              <a:defRPr sz="1200"/>
            </a:lvl7pPr>
            <a:lvl8pPr indent="-304800" lvl="7" marL="3657600" rtl="0" algn="l">
              <a:lnSpc>
                <a:spcPct val="100000"/>
              </a:lnSpc>
              <a:spcBef>
                <a:spcPts val="200"/>
              </a:spcBef>
              <a:spcAft>
                <a:spcPts val="0"/>
              </a:spcAft>
              <a:buClr>
                <a:schemeClr val="lt1"/>
              </a:buClr>
              <a:buSzPts val="1200"/>
              <a:buFont typeface="Arial"/>
              <a:buChar char="»"/>
              <a:defRPr sz="1200"/>
            </a:lvl8pPr>
            <a:lvl9pPr indent="-304800" lvl="8" marL="4114800" rtl="0" algn="l">
              <a:lnSpc>
                <a:spcPct val="100000"/>
              </a:lnSpc>
              <a:spcBef>
                <a:spcPts val="200"/>
              </a:spcBef>
              <a:spcAft>
                <a:spcPts val="0"/>
              </a:spcAft>
              <a:buClr>
                <a:schemeClr val="lt1"/>
              </a:buClr>
              <a:buSzPts val="1200"/>
              <a:buFont typeface="Arial"/>
              <a:buChar char="»"/>
              <a:defRPr sz="1200"/>
            </a:lvl9pPr>
          </a:lstStyle>
          <a:p/>
        </p:txBody>
      </p:sp>
      <p:sp>
        <p:nvSpPr>
          <p:cNvPr id="2171" name="Google Shape;2171;p242"/>
          <p:cNvSpPr txBox="1"/>
          <p:nvPr>
            <p:ph idx="3" type="body"/>
          </p:nvPr>
        </p:nvSpPr>
        <p:spPr>
          <a:xfrm>
            <a:off x="4645030" y="1151335"/>
            <a:ext cx="4041900" cy="4800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400"/>
              </a:spcBef>
              <a:spcAft>
                <a:spcPts val="0"/>
              </a:spcAft>
              <a:buClr>
                <a:schemeClr val="lt1"/>
              </a:buClr>
              <a:buSzPts val="1800"/>
              <a:buFont typeface="Arial"/>
              <a:buNone/>
              <a:defRPr b="1" sz="1800"/>
            </a:lvl1pPr>
            <a:lvl2pPr indent="-228600" lvl="1" marL="914400" rtl="0" algn="l">
              <a:lnSpc>
                <a:spcPct val="100000"/>
              </a:lnSpc>
              <a:spcBef>
                <a:spcPts val="300"/>
              </a:spcBef>
              <a:spcAft>
                <a:spcPts val="0"/>
              </a:spcAft>
              <a:buClr>
                <a:schemeClr val="lt1"/>
              </a:buClr>
              <a:buSzPts val="1500"/>
              <a:buFont typeface="Arial"/>
              <a:buNone/>
              <a:defRPr b="1" sz="1500"/>
            </a:lvl2pPr>
            <a:lvl3pPr indent="-228600" lvl="2" marL="1371600" rtl="0" algn="l">
              <a:lnSpc>
                <a:spcPct val="100000"/>
              </a:lnSpc>
              <a:spcBef>
                <a:spcPts val="300"/>
              </a:spcBef>
              <a:spcAft>
                <a:spcPts val="0"/>
              </a:spcAft>
              <a:buClr>
                <a:schemeClr val="lt1"/>
              </a:buClr>
              <a:buSzPts val="1400"/>
              <a:buFont typeface="Arial"/>
              <a:buNone/>
              <a:defRPr b="1" sz="1400"/>
            </a:lvl3pPr>
            <a:lvl4pPr indent="-228600" lvl="3" marL="1828800" rtl="0" algn="l">
              <a:lnSpc>
                <a:spcPct val="100000"/>
              </a:lnSpc>
              <a:spcBef>
                <a:spcPts val="200"/>
              </a:spcBef>
              <a:spcAft>
                <a:spcPts val="0"/>
              </a:spcAft>
              <a:buClr>
                <a:schemeClr val="lt1"/>
              </a:buClr>
              <a:buSzPts val="1200"/>
              <a:buFont typeface="Arial"/>
              <a:buNone/>
              <a:defRPr b="1" sz="1200"/>
            </a:lvl4pPr>
            <a:lvl5pPr indent="-228600" lvl="4" marL="2286000" rtl="0" algn="l">
              <a:lnSpc>
                <a:spcPct val="100000"/>
              </a:lnSpc>
              <a:spcBef>
                <a:spcPts val="200"/>
              </a:spcBef>
              <a:spcAft>
                <a:spcPts val="0"/>
              </a:spcAft>
              <a:buClr>
                <a:schemeClr val="lt1"/>
              </a:buClr>
              <a:buSzPts val="1200"/>
              <a:buFont typeface="Arial"/>
              <a:buNone/>
              <a:defRPr b="1" sz="1200"/>
            </a:lvl5pPr>
            <a:lvl6pPr indent="-228600" lvl="5" marL="2743200" rtl="0" algn="l">
              <a:lnSpc>
                <a:spcPct val="100000"/>
              </a:lnSpc>
              <a:spcBef>
                <a:spcPts val="200"/>
              </a:spcBef>
              <a:spcAft>
                <a:spcPts val="0"/>
              </a:spcAft>
              <a:buClr>
                <a:schemeClr val="lt1"/>
              </a:buClr>
              <a:buSzPts val="1200"/>
              <a:buFont typeface="Arial"/>
              <a:buNone/>
              <a:defRPr b="1" sz="1200"/>
            </a:lvl6pPr>
            <a:lvl7pPr indent="-228600" lvl="6" marL="3200400" rtl="0" algn="l">
              <a:lnSpc>
                <a:spcPct val="100000"/>
              </a:lnSpc>
              <a:spcBef>
                <a:spcPts val="200"/>
              </a:spcBef>
              <a:spcAft>
                <a:spcPts val="0"/>
              </a:spcAft>
              <a:buClr>
                <a:schemeClr val="lt1"/>
              </a:buClr>
              <a:buSzPts val="1200"/>
              <a:buFont typeface="Arial"/>
              <a:buNone/>
              <a:defRPr b="1" sz="1200"/>
            </a:lvl7pPr>
            <a:lvl8pPr indent="-228600" lvl="7" marL="3657600" rtl="0" algn="l">
              <a:lnSpc>
                <a:spcPct val="100000"/>
              </a:lnSpc>
              <a:spcBef>
                <a:spcPts val="200"/>
              </a:spcBef>
              <a:spcAft>
                <a:spcPts val="0"/>
              </a:spcAft>
              <a:buClr>
                <a:schemeClr val="lt1"/>
              </a:buClr>
              <a:buSzPts val="1200"/>
              <a:buFont typeface="Arial"/>
              <a:buNone/>
              <a:defRPr b="1" sz="1200"/>
            </a:lvl8pPr>
            <a:lvl9pPr indent="-228600" lvl="8" marL="4114800" rtl="0" algn="l">
              <a:lnSpc>
                <a:spcPct val="100000"/>
              </a:lnSpc>
              <a:spcBef>
                <a:spcPts val="200"/>
              </a:spcBef>
              <a:spcAft>
                <a:spcPts val="0"/>
              </a:spcAft>
              <a:buClr>
                <a:schemeClr val="lt1"/>
              </a:buClr>
              <a:buSzPts val="1200"/>
              <a:buFont typeface="Arial"/>
              <a:buNone/>
              <a:defRPr b="1" sz="1200"/>
            </a:lvl9pPr>
          </a:lstStyle>
          <a:p/>
        </p:txBody>
      </p:sp>
      <p:sp>
        <p:nvSpPr>
          <p:cNvPr id="2172" name="Google Shape;2172;p242"/>
          <p:cNvSpPr txBox="1"/>
          <p:nvPr>
            <p:ph idx="4" type="body"/>
          </p:nvPr>
        </p:nvSpPr>
        <p:spPr>
          <a:xfrm>
            <a:off x="4645030" y="1631156"/>
            <a:ext cx="4041900" cy="2963400"/>
          </a:xfrm>
          <a:prstGeom prst="rect">
            <a:avLst/>
          </a:prstGeom>
          <a:noFill/>
          <a:ln>
            <a:noFill/>
          </a:ln>
        </p:spPr>
        <p:txBody>
          <a:bodyPr anchorCtr="0" anchor="t" bIns="34275" lIns="68575" spcFirstLastPara="1" rIns="68575" wrap="square" tIns="34275">
            <a:noAutofit/>
          </a:bodyPr>
          <a:lstStyle>
            <a:lvl1pPr indent="-342900" lvl="0" marL="457200" rtl="0" algn="l">
              <a:lnSpc>
                <a:spcPct val="100000"/>
              </a:lnSpc>
              <a:spcBef>
                <a:spcPts val="400"/>
              </a:spcBef>
              <a:spcAft>
                <a:spcPts val="0"/>
              </a:spcAft>
              <a:buClr>
                <a:schemeClr val="lt1"/>
              </a:buClr>
              <a:buSzPts val="1800"/>
              <a:buFont typeface="Arial"/>
              <a:buChar char="•"/>
              <a:defRPr sz="1800"/>
            </a:lvl1pPr>
            <a:lvl2pPr indent="-323850" lvl="1" marL="914400" rtl="0" algn="l">
              <a:lnSpc>
                <a:spcPct val="100000"/>
              </a:lnSpc>
              <a:spcBef>
                <a:spcPts val="300"/>
              </a:spcBef>
              <a:spcAft>
                <a:spcPts val="0"/>
              </a:spcAft>
              <a:buClr>
                <a:schemeClr val="lt1"/>
              </a:buClr>
              <a:buSzPts val="1500"/>
              <a:buFont typeface="Arial"/>
              <a:buChar char="–"/>
              <a:defRPr sz="1500"/>
            </a:lvl2pPr>
            <a:lvl3pPr indent="-317500" lvl="2" marL="1371600" rtl="0" algn="l">
              <a:lnSpc>
                <a:spcPct val="100000"/>
              </a:lnSpc>
              <a:spcBef>
                <a:spcPts val="300"/>
              </a:spcBef>
              <a:spcAft>
                <a:spcPts val="0"/>
              </a:spcAft>
              <a:buClr>
                <a:schemeClr val="lt1"/>
              </a:buClr>
              <a:buSzPts val="1400"/>
              <a:buFont typeface="Arial"/>
              <a:buChar char="•"/>
              <a:defRPr sz="1400"/>
            </a:lvl3pPr>
            <a:lvl4pPr indent="-304800" lvl="3" marL="1828800" rtl="0" algn="l">
              <a:lnSpc>
                <a:spcPct val="100000"/>
              </a:lnSpc>
              <a:spcBef>
                <a:spcPts val="200"/>
              </a:spcBef>
              <a:spcAft>
                <a:spcPts val="0"/>
              </a:spcAft>
              <a:buClr>
                <a:schemeClr val="lt1"/>
              </a:buClr>
              <a:buSzPts val="1200"/>
              <a:buFont typeface="Arial"/>
              <a:buChar char="–"/>
              <a:defRPr sz="1200"/>
            </a:lvl4pPr>
            <a:lvl5pPr indent="-304800" lvl="4" marL="2286000" rtl="0" algn="l">
              <a:lnSpc>
                <a:spcPct val="100000"/>
              </a:lnSpc>
              <a:spcBef>
                <a:spcPts val="200"/>
              </a:spcBef>
              <a:spcAft>
                <a:spcPts val="0"/>
              </a:spcAft>
              <a:buClr>
                <a:schemeClr val="lt1"/>
              </a:buClr>
              <a:buSzPts val="1200"/>
              <a:buFont typeface="Arial"/>
              <a:buChar char="»"/>
              <a:defRPr sz="1200"/>
            </a:lvl5pPr>
            <a:lvl6pPr indent="-304800" lvl="5" marL="2743200" rtl="0" algn="l">
              <a:lnSpc>
                <a:spcPct val="100000"/>
              </a:lnSpc>
              <a:spcBef>
                <a:spcPts val="200"/>
              </a:spcBef>
              <a:spcAft>
                <a:spcPts val="0"/>
              </a:spcAft>
              <a:buClr>
                <a:schemeClr val="lt1"/>
              </a:buClr>
              <a:buSzPts val="1200"/>
              <a:buFont typeface="Arial"/>
              <a:buChar char="»"/>
              <a:defRPr sz="1200"/>
            </a:lvl6pPr>
            <a:lvl7pPr indent="-304800" lvl="6" marL="3200400" rtl="0" algn="l">
              <a:lnSpc>
                <a:spcPct val="100000"/>
              </a:lnSpc>
              <a:spcBef>
                <a:spcPts val="200"/>
              </a:spcBef>
              <a:spcAft>
                <a:spcPts val="0"/>
              </a:spcAft>
              <a:buClr>
                <a:schemeClr val="lt1"/>
              </a:buClr>
              <a:buSzPts val="1200"/>
              <a:buFont typeface="Arial"/>
              <a:buChar char="»"/>
              <a:defRPr sz="1200"/>
            </a:lvl7pPr>
            <a:lvl8pPr indent="-304800" lvl="7" marL="3657600" rtl="0" algn="l">
              <a:lnSpc>
                <a:spcPct val="100000"/>
              </a:lnSpc>
              <a:spcBef>
                <a:spcPts val="200"/>
              </a:spcBef>
              <a:spcAft>
                <a:spcPts val="0"/>
              </a:spcAft>
              <a:buClr>
                <a:schemeClr val="lt1"/>
              </a:buClr>
              <a:buSzPts val="1200"/>
              <a:buFont typeface="Arial"/>
              <a:buChar char="»"/>
              <a:defRPr sz="1200"/>
            </a:lvl8pPr>
            <a:lvl9pPr indent="-304800" lvl="8" marL="4114800" rtl="0" algn="l">
              <a:lnSpc>
                <a:spcPct val="100000"/>
              </a:lnSpc>
              <a:spcBef>
                <a:spcPts val="200"/>
              </a:spcBef>
              <a:spcAft>
                <a:spcPts val="0"/>
              </a:spcAft>
              <a:buClr>
                <a:schemeClr val="lt1"/>
              </a:buClr>
              <a:buSzPts val="1200"/>
              <a:buFont typeface="Arial"/>
              <a:buChar char="»"/>
              <a:defRPr sz="1200"/>
            </a:lvl9pPr>
          </a:lstStyle>
          <a:p/>
        </p:txBody>
      </p:sp>
      <p:sp>
        <p:nvSpPr>
          <p:cNvPr id="2173" name="Google Shape;2173;p242"/>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74" name="Google Shape;2174;p242"/>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75" name="Google Shape;2175;p242"/>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2176" name="Shape 2176"/>
        <p:cNvGrpSpPr/>
        <p:nvPr/>
      </p:nvGrpSpPr>
      <p:grpSpPr>
        <a:xfrm>
          <a:off x="0" y="0"/>
          <a:ext cx="0" cy="0"/>
          <a:chOff x="0" y="0"/>
          <a:chExt cx="0" cy="0"/>
        </a:xfrm>
      </p:grpSpPr>
      <p:sp>
        <p:nvSpPr>
          <p:cNvPr id="2177" name="Google Shape;2177;p243"/>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78" name="Google Shape;2178;p243"/>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79" name="Google Shape;2179;p243"/>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80" name="Google Shape;2180;p243"/>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2181" name="Shape 2181"/>
        <p:cNvGrpSpPr/>
        <p:nvPr/>
      </p:nvGrpSpPr>
      <p:grpSpPr>
        <a:xfrm>
          <a:off x="0" y="0"/>
          <a:ext cx="0" cy="0"/>
          <a:chOff x="0" y="0"/>
          <a:chExt cx="0" cy="0"/>
        </a:xfrm>
      </p:grpSpPr>
      <p:sp>
        <p:nvSpPr>
          <p:cNvPr id="2182" name="Google Shape;2182;p244"/>
          <p:cNvSpPr txBox="1"/>
          <p:nvPr>
            <p:ph type="title"/>
          </p:nvPr>
        </p:nvSpPr>
        <p:spPr>
          <a:xfrm>
            <a:off x="457201" y="204788"/>
            <a:ext cx="3008400" cy="8718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1" sz="15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83" name="Google Shape;2183;p244"/>
          <p:cNvSpPr txBox="1"/>
          <p:nvPr>
            <p:ph idx="1" type="body"/>
          </p:nvPr>
        </p:nvSpPr>
        <p:spPr>
          <a:xfrm>
            <a:off x="3575054" y="204790"/>
            <a:ext cx="5111700" cy="4389900"/>
          </a:xfrm>
          <a:prstGeom prst="rect">
            <a:avLst/>
          </a:prstGeom>
          <a:noFill/>
          <a:ln>
            <a:noFill/>
          </a:ln>
        </p:spPr>
        <p:txBody>
          <a:bodyPr anchorCtr="0" anchor="t" bIns="34275" lIns="68575" spcFirstLastPara="1" rIns="68575" wrap="square" tIns="34275">
            <a:noAutofit/>
          </a:bodyPr>
          <a:lstStyle>
            <a:lvl1pPr indent="-381000" lvl="0" marL="457200" rtl="0" algn="l">
              <a:lnSpc>
                <a:spcPct val="100000"/>
              </a:lnSpc>
              <a:spcBef>
                <a:spcPts val="500"/>
              </a:spcBef>
              <a:spcAft>
                <a:spcPts val="0"/>
              </a:spcAft>
              <a:buClr>
                <a:schemeClr val="lt1"/>
              </a:buClr>
              <a:buSzPts val="2400"/>
              <a:buFont typeface="Arial"/>
              <a:buChar char="•"/>
              <a:defRPr sz="2400"/>
            </a:lvl1pPr>
            <a:lvl2pPr indent="-361950" lvl="1" marL="914400" rtl="0" algn="l">
              <a:lnSpc>
                <a:spcPct val="100000"/>
              </a:lnSpc>
              <a:spcBef>
                <a:spcPts val="400"/>
              </a:spcBef>
              <a:spcAft>
                <a:spcPts val="0"/>
              </a:spcAft>
              <a:buClr>
                <a:schemeClr val="lt1"/>
              </a:buClr>
              <a:buSzPts val="2100"/>
              <a:buFont typeface="Arial"/>
              <a:buChar char="–"/>
              <a:defRPr sz="2100"/>
            </a:lvl2pPr>
            <a:lvl3pPr indent="-342900" lvl="2" marL="1371600" rtl="0" algn="l">
              <a:lnSpc>
                <a:spcPct val="100000"/>
              </a:lnSpc>
              <a:spcBef>
                <a:spcPts val="400"/>
              </a:spcBef>
              <a:spcAft>
                <a:spcPts val="0"/>
              </a:spcAft>
              <a:buClr>
                <a:schemeClr val="lt1"/>
              </a:buClr>
              <a:buSzPts val="1800"/>
              <a:buFont typeface="Arial"/>
              <a:buChar char="•"/>
              <a:defRPr sz="1800"/>
            </a:lvl3pPr>
            <a:lvl4pPr indent="-323850" lvl="3" marL="1828800" rtl="0" algn="l">
              <a:lnSpc>
                <a:spcPct val="100000"/>
              </a:lnSpc>
              <a:spcBef>
                <a:spcPts val="300"/>
              </a:spcBef>
              <a:spcAft>
                <a:spcPts val="0"/>
              </a:spcAft>
              <a:buClr>
                <a:schemeClr val="lt1"/>
              </a:buClr>
              <a:buSzPts val="1500"/>
              <a:buFont typeface="Arial"/>
              <a:buChar char="–"/>
              <a:defRPr sz="1500"/>
            </a:lvl4pPr>
            <a:lvl5pPr indent="-323850" lvl="4" marL="2286000" rtl="0" algn="l">
              <a:lnSpc>
                <a:spcPct val="100000"/>
              </a:lnSpc>
              <a:spcBef>
                <a:spcPts val="300"/>
              </a:spcBef>
              <a:spcAft>
                <a:spcPts val="0"/>
              </a:spcAft>
              <a:buClr>
                <a:schemeClr val="lt1"/>
              </a:buClr>
              <a:buSzPts val="1500"/>
              <a:buFont typeface="Arial"/>
              <a:buChar char="»"/>
              <a:defRPr sz="1500"/>
            </a:lvl5pPr>
            <a:lvl6pPr indent="-323850" lvl="5" marL="2743200" rtl="0" algn="l">
              <a:lnSpc>
                <a:spcPct val="100000"/>
              </a:lnSpc>
              <a:spcBef>
                <a:spcPts val="300"/>
              </a:spcBef>
              <a:spcAft>
                <a:spcPts val="0"/>
              </a:spcAft>
              <a:buClr>
                <a:schemeClr val="lt1"/>
              </a:buClr>
              <a:buSzPts val="1500"/>
              <a:buFont typeface="Arial"/>
              <a:buChar char="»"/>
              <a:defRPr sz="1500"/>
            </a:lvl6pPr>
            <a:lvl7pPr indent="-323850" lvl="6" marL="3200400" rtl="0" algn="l">
              <a:lnSpc>
                <a:spcPct val="100000"/>
              </a:lnSpc>
              <a:spcBef>
                <a:spcPts val="300"/>
              </a:spcBef>
              <a:spcAft>
                <a:spcPts val="0"/>
              </a:spcAft>
              <a:buClr>
                <a:schemeClr val="lt1"/>
              </a:buClr>
              <a:buSzPts val="1500"/>
              <a:buFont typeface="Arial"/>
              <a:buChar char="»"/>
              <a:defRPr sz="1500"/>
            </a:lvl7pPr>
            <a:lvl8pPr indent="-323850" lvl="7" marL="3657600" rtl="0" algn="l">
              <a:lnSpc>
                <a:spcPct val="100000"/>
              </a:lnSpc>
              <a:spcBef>
                <a:spcPts val="300"/>
              </a:spcBef>
              <a:spcAft>
                <a:spcPts val="0"/>
              </a:spcAft>
              <a:buClr>
                <a:schemeClr val="lt1"/>
              </a:buClr>
              <a:buSzPts val="1500"/>
              <a:buFont typeface="Arial"/>
              <a:buChar char="»"/>
              <a:defRPr sz="1500"/>
            </a:lvl8pPr>
            <a:lvl9pPr indent="-323850" lvl="8" marL="4114800" rtl="0" algn="l">
              <a:lnSpc>
                <a:spcPct val="100000"/>
              </a:lnSpc>
              <a:spcBef>
                <a:spcPts val="300"/>
              </a:spcBef>
              <a:spcAft>
                <a:spcPts val="0"/>
              </a:spcAft>
              <a:buClr>
                <a:schemeClr val="lt1"/>
              </a:buClr>
              <a:buSzPts val="1500"/>
              <a:buFont typeface="Arial"/>
              <a:buChar char="»"/>
              <a:defRPr sz="1500"/>
            </a:lvl9pPr>
          </a:lstStyle>
          <a:p/>
        </p:txBody>
      </p:sp>
      <p:sp>
        <p:nvSpPr>
          <p:cNvPr id="2184" name="Google Shape;2184;p244"/>
          <p:cNvSpPr txBox="1"/>
          <p:nvPr>
            <p:ph idx="2" type="body"/>
          </p:nvPr>
        </p:nvSpPr>
        <p:spPr>
          <a:xfrm>
            <a:off x="457201" y="1076327"/>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chemeClr val="lt1"/>
              </a:buClr>
              <a:buSzPts val="1100"/>
              <a:buFont typeface="Arial"/>
              <a:buNone/>
              <a:defRPr sz="1100"/>
            </a:lvl1pPr>
            <a:lvl2pPr indent="-228600" lvl="1" marL="914400" rtl="0" algn="l">
              <a:lnSpc>
                <a:spcPct val="100000"/>
              </a:lnSpc>
              <a:spcBef>
                <a:spcPts val="200"/>
              </a:spcBef>
              <a:spcAft>
                <a:spcPts val="0"/>
              </a:spcAft>
              <a:buClr>
                <a:schemeClr val="lt1"/>
              </a:buClr>
              <a:buSzPts val="900"/>
              <a:buFont typeface="Arial"/>
              <a:buNone/>
              <a:defRPr sz="900"/>
            </a:lvl2pPr>
            <a:lvl3pPr indent="-228600" lvl="2" marL="1371600" rtl="0" algn="l">
              <a:lnSpc>
                <a:spcPct val="100000"/>
              </a:lnSpc>
              <a:spcBef>
                <a:spcPts val="200"/>
              </a:spcBef>
              <a:spcAft>
                <a:spcPts val="0"/>
              </a:spcAft>
              <a:buClr>
                <a:schemeClr val="lt1"/>
              </a:buClr>
              <a:buSzPts val="800"/>
              <a:buFont typeface="Arial"/>
              <a:buNone/>
              <a:defRPr sz="800"/>
            </a:lvl3pPr>
            <a:lvl4pPr indent="-228600" lvl="3" marL="1828800" rtl="0" algn="l">
              <a:lnSpc>
                <a:spcPct val="100000"/>
              </a:lnSpc>
              <a:spcBef>
                <a:spcPts val="100"/>
              </a:spcBef>
              <a:spcAft>
                <a:spcPts val="0"/>
              </a:spcAft>
              <a:buClr>
                <a:schemeClr val="lt1"/>
              </a:buClr>
              <a:buSzPts val="700"/>
              <a:buFont typeface="Arial"/>
              <a:buNone/>
              <a:defRPr sz="700"/>
            </a:lvl4pPr>
            <a:lvl5pPr indent="-228600" lvl="4" marL="2286000" rtl="0" algn="l">
              <a:lnSpc>
                <a:spcPct val="100000"/>
              </a:lnSpc>
              <a:spcBef>
                <a:spcPts val="100"/>
              </a:spcBef>
              <a:spcAft>
                <a:spcPts val="0"/>
              </a:spcAft>
              <a:buClr>
                <a:schemeClr val="lt1"/>
              </a:buClr>
              <a:buSzPts val="700"/>
              <a:buFont typeface="Arial"/>
              <a:buNone/>
              <a:defRPr sz="700"/>
            </a:lvl5pPr>
            <a:lvl6pPr indent="-228600" lvl="5" marL="2743200" rtl="0" algn="l">
              <a:lnSpc>
                <a:spcPct val="100000"/>
              </a:lnSpc>
              <a:spcBef>
                <a:spcPts val="100"/>
              </a:spcBef>
              <a:spcAft>
                <a:spcPts val="0"/>
              </a:spcAft>
              <a:buClr>
                <a:schemeClr val="lt1"/>
              </a:buClr>
              <a:buSzPts val="700"/>
              <a:buFont typeface="Arial"/>
              <a:buNone/>
              <a:defRPr sz="700"/>
            </a:lvl6pPr>
            <a:lvl7pPr indent="-228600" lvl="6" marL="3200400" rtl="0" algn="l">
              <a:lnSpc>
                <a:spcPct val="100000"/>
              </a:lnSpc>
              <a:spcBef>
                <a:spcPts val="100"/>
              </a:spcBef>
              <a:spcAft>
                <a:spcPts val="0"/>
              </a:spcAft>
              <a:buClr>
                <a:schemeClr val="lt1"/>
              </a:buClr>
              <a:buSzPts val="700"/>
              <a:buFont typeface="Arial"/>
              <a:buNone/>
              <a:defRPr sz="700"/>
            </a:lvl7pPr>
            <a:lvl8pPr indent="-228600" lvl="7" marL="3657600" rtl="0" algn="l">
              <a:lnSpc>
                <a:spcPct val="100000"/>
              </a:lnSpc>
              <a:spcBef>
                <a:spcPts val="100"/>
              </a:spcBef>
              <a:spcAft>
                <a:spcPts val="0"/>
              </a:spcAft>
              <a:buClr>
                <a:schemeClr val="lt1"/>
              </a:buClr>
              <a:buSzPts val="700"/>
              <a:buFont typeface="Arial"/>
              <a:buNone/>
              <a:defRPr sz="700"/>
            </a:lvl8pPr>
            <a:lvl9pPr indent="-228600" lvl="8" marL="4114800" rtl="0" algn="l">
              <a:lnSpc>
                <a:spcPct val="100000"/>
              </a:lnSpc>
              <a:spcBef>
                <a:spcPts val="100"/>
              </a:spcBef>
              <a:spcAft>
                <a:spcPts val="0"/>
              </a:spcAft>
              <a:buClr>
                <a:schemeClr val="lt1"/>
              </a:buClr>
              <a:buSzPts val="700"/>
              <a:buFont typeface="Arial"/>
              <a:buNone/>
              <a:defRPr sz="700"/>
            </a:lvl9pPr>
          </a:lstStyle>
          <a:p/>
        </p:txBody>
      </p:sp>
      <p:sp>
        <p:nvSpPr>
          <p:cNvPr id="2185" name="Google Shape;2185;p244"/>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86" name="Google Shape;2186;p244"/>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87" name="Google Shape;2187;p244"/>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2188" name="Shape 2188"/>
        <p:cNvGrpSpPr/>
        <p:nvPr/>
      </p:nvGrpSpPr>
      <p:grpSpPr>
        <a:xfrm>
          <a:off x="0" y="0"/>
          <a:ext cx="0" cy="0"/>
          <a:chOff x="0" y="0"/>
          <a:chExt cx="0" cy="0"/>
        </a:xfrm>
      </p:grpSpPr>
      <p:sp>
        <p:nvSpPr>
          <p:cNvPr id="2189" name="Google Shape;2189;p245"/>
          <p:cNvSpPr txBox="1"/>
          <p:nvPr>
            <p:ph type="title"/>
          </p:nvPr>
        </p:nvSpPr>
        <p:spPr>
          <a:xfrm>
            <a:off x="1792290" y="3600450"/>
            <a:ext cx="5486400" cy="4251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b="1" sz="1500"/>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90" name="Google Shape;2190;p245"/>
          <p:cNvSpPr/>
          <p:nvPr>
            <p:ph idx="2" type="pic"/>
          </p:nvPr>
        </p:nvSpPr>
        <p:spPr>
          <a:xfrm>
            <a:off x="1792290" y="459581"/>
            <a:ext cx="5486400" cy="3086100"/>
          </a:xfrm>
          <a:prstGeom prst="rect">
            <a:avLst/>
          </a:prstGeom>
          <a:noFill/>
          <a:ln>
            <a:noFill/>
          </a:ln>
        </p:spPr>
      </p:sp>
      <p:sp>
        <p:nvSpPr>
          <p:cNvPr id="2191" name="Google Shape;2191;p245"/>
          <p:cNvSpPr txBox="1"/>
          <p:nvPr>
            <p:ph idx="1" type="body"/>
          </p:nvPr>
        </p:nvSpPr>
        <p:spPr>
          <a:xfrm>
            <a:off x="1792290" y="4025504"/>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200"/>
              </a:spcBef>
              <a:spcAft>
                <a:spcPts val="0"/>
              </a:spcAft>
              <a:buClr>
                <a:schemeClr val="lt1"/>
              </a:buClr>
              <a:buSzPts val="1100"/>
              <a:buFont typeface="Arial"/>
              <a:buNone/>
              <a:defRPr sz="1100"/>
            </a:lvl1pPr>
            <a:lvl2pPr indent="-228600" lvl="1" marL="914400" rtl="0" algn="l">
              <a:lnSpc>
                <a:spcPct val="100000"/>
              </a:lnSpc>
              <a:spcBef>
                <a:spcPts val="200"/>
              </a:spcBef>
              <a:spcAft>
                <a:spcPts val="0"/>
              </a:spcAft>
              <a:buClr>
                <a:schemeClr val="lt1"/>
              </a:buClr>
              <a:buSzPts val="900"/>
              <a:buFont typeface="Arial"/>
              <a:buNone/>
              <a:defRPr sz="900"/>
            </a:lvl2pPr>
            <a:lvl3pPr indent="-228600" lvl="2" marL="1371600" rtl="0" algn="l">
              <a:lnSpc>
                <a:spcPct val="100000"/>
              </a:lnSpc>
              <a:spcBef>
                <a:spcPts val="200"/>
              </a:spcBef>
              <a:spcAft>
                <a:spcPts val="0"/>
              </a:spcAft>
              <a:buClr>
                <a:schemeClr val="lt1"/>
              </a:buClr>
              <a:buSzPts val="800"/>
              <a:buFont typeface="Arial"/>
              <a:buNone/>
              <a:defRPr sz="800"/>
            </a:lvl3pPr>
            <a:lvl4pPr indent="-228600" lvl="3" marL="1828800" rtl="0" algn="l">
              <a:lnSpc>
                <a:spcPct val="100000"/>
              </a:lnSpc>
              <a:spcBef>
                <a:spcPts val="100"/>
              </a:spcBef>
              <a:spcAft>
                <a:spcPts val="0"/>
              </a:spcAft>
              <a:buClr>
                <a:schemeClr val="lt1"/>
              </a:buClr>
              <a:buSzPts val="700"/>
              <a:buFont typeface="Arial"/>
              <a:buNone/>
              <a:defRPr sz="700"/>
            </a:lvl4pPr>
            <a:lvl5pPr indent="-228600" lvl="4" marL="2286000" rtl="0" algn="l">
              <a:lnSpc>
                <a:spcPct val="100000"/>
              </a:lnSpc>
              <a:spcBef>
                <a:spcPts val="100"/>
              </a:spcBef>
              <a:spcAft>
                <a:spcPts val="0"/>
              </a:spcAft>
              <a:buClr>
                <a:schemeClr val="lt1"/>
              </a:buClr>
              <a:buSzPts val="700"/>
              <a:buFont typeface="Arial"/>
              <a:buNone/>
              <a:defRPr sz="700"/>
            </a:lvl5pPr>
            <a:lvl6pPr indent="-228600" lvl="5" marL="2743200" rtl="0" algn="l">
              <a:lnSpc>
                <a:spcPct val="100000"/>
              </a:lnSpc>
              <a:spcBef>
                <a:spcPts val="100"/>
              </a:spcBef>
              <a:spcAft>
                <a:spcPts val="0"/>
              </a:spcAft>
              <a:buClr>
                <a:schemeClr val="lt1"/>
              </a:buClr>
              <a:buSzPts val="700"/>
              <a:buFont typeface="Arial"/>
              <a:buNone/>
              <a:defRPr sz="700"/>
            </a:lvl6pPr>
            <a:lvl7pPr indent="-228600" lvl="6" marL="3200400" rtl="0" algn="l">
              <a:lnSpc>
                <a:spcPct val="100000"/>
              </a:lnSpc>
              <a:spcBef>
                <a:spcPts val="100"/>
              </a:spcBef>
              <a:spcAft>
                <a:spcPts val="0"/>
              </a:spcAft>
              <a:buClr>
                <a:schemeClr val="lt1"/>
              </a:buClr>
              <a:buSzPts val="700"/>
              <a:buFont typeface="Arial"/>
              <a:buNone/>
              <a:defRPr sz="700"/>
            </a:lvl7pPr>
            <a:lvl8pPr indent="-228600" lvl="7" marL="3657600" rtl="0" algn="l">
              <a:lnSpc>
                <a:spcPct val="100000"/>
              </a:lnSpc>
              <a:spcBef>
                <a:spcPts val="100"/>
              </a:spcBef>
              <a:spcAft>
                <a:spcPts val="0"/>
              </a:spcAft>
              <a:buClr>
                <a:schemeClr val="lt1"/>
              </a:buClr>
              <a:buSzPts val="700"/>
              <a:buFont typeface="Arial"/>
              <a:buNone/>
              <a:defRPr sz="700"/>
            </a:lvl8pPr>
            <a:lvl9pPr indent="-228600" lvl="8" marL="4114800" rtl="0" algn="l">
              <a:lnSpc>
                <a:spcPct val="100000"/>
              </a:lnSpc>
              <a:spcBef>
                <a:spcPts val="100"/>
              </a:spcBef>
              <a:spcAft>
                <a:spcPts val="0"/>
              </a:spcAft>
              <a:buClr>
                <a:schemeClr val="lt1"/>
              </a:buClr>
              <a:buSzPts val="700"/>
              <a:buFont typeface="Arial"/>
              <a:buNone/>
              <a:defRPr sz="700"/>
            </a:lvl9pPr>
          </a:lstStyle>
          <a:p/>
        </p:txBody>
      </p:sp>
      <p:sp>
        <p:nvSpPr>
          <p:cNvPr id="2192" name="Google Shape;2192;p245"/>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3" name="Google Shape;2193;p245"/>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4" name="Google Shape;2194;p245"/>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bg>
      <p:bgPr>
        <a:blipFill>
          <a:blip r:embed="rId2">
            <a:alphaModFix/>
          </a:blip>
          <a:stretch>
            <a:fillRect/>
          </a:stretch>
        </a:blipFill>
      </p:bgPr>
    </p:bg>
    <p:spTree>
      <p:nvGrpSpPr>
        <p:cNvPr id="314" name="Shape 314"/>
        <p:cNvGrpSpPr/>
        <p:nvPr/>
      </p:nvGrpSpPr>
      <p:grpSpPr>
        <a:xfrm>
          <a:off x="0" y="0"/>
          <a:ext cx="0" cy="0"/>
          <a:chOff x="0" y="0"/>
          <a:chExt cx="0" cy="0"/>
        </a:xfrm>
      </p:grpSpPr>
      <p:sp>
        <p:nvSpPr>
          <p:cNvPr id="315" name="Google Shape;315;p24"/>
          <p:cNvSpPr txBox="1"/>
          <p:nvPr>
            <p:ph idx="1" type="body"/>
          </p:nvPr>
        </p:nvSpPr>
        <p:spPr>
          <a:xfrm>
            <a:off x="0" y="123478"/>
            <a:ext cx="9144000" cy="576000"/>
          </a:xfrm>
          <a:prstGeom prst="rect">
            <a:avLst/>
          </a:prstGeom>
          <a:noFill/>
          <a:ln>
            <a:noFill/>
          </a:ln>
        </p:spPr>
        <p:txBody>
          <a:bodyPr anchorCtr="0" anchor="ctr" bIns="34275" lIns="68575" spcFirstLastPara="1" rIns="68575" wrap="square" tIns="34275">
            <a:normAutofit/>
          </a:bodyPr>
          <a:lstStyle>
            <a:lvl1pPr indent="-228600" lvl="0" marL="457200" marR="0" rtl="0" algn="ctr">
              <a:spcBef>
                <a:spcPts val="70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16" name="Google Shape;316;p24"/>
          <p:cNvSpPr txBox="1"/>
          <p:nvPr>
            <p:ph idx="2" type="body"/>
          </p:nvPr>
        </p:nvSpPr>
        <p:spPr>
          <a:xfrm>
            <a:off x="0" y="699542"/>
            <a:ext cx="9144000" cy="288000"/>
          </a:xfrm>
          <a:prstGeom prst="rect">
            <a:avLst/>
          </a:prstGeom>
          <a:noFill/>
          <a:ln>
            <a:noFill/>
          </a:ln>
        </p:spPr>
        <p:txBody>
          <a:bodyPr anchorCtr="0" anchor="ctr" bIns="34275" lIns="68575" spcFirstLastPara="1" rIns="68575" wrap="square" tIns="34275">
            <a:normAutofit/>
          </a:bodyPr>
          <a:lstStyle>
            <a:lvl1pPr indent="-228600" lvl="0" marL="457200" marR="0" rtl="0" algn="ctr">
              <a:spcBef>
                <a:spcPts val="30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200"/>
              </a:spcBef>
              <a:spcAft>
                <a:spcPts val="12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2195" name="Shape 2195"/>
        <p:cNvGrpSpPr/>
        <p:nvPr/>
      </p:nvGrpSpPr>
      <p:grpSpPr>
        <a:xfrm>
          <a:off x="0" y="0"/>
          <a:ext cx="0" cy="0"/>
          <a:chOff x="0" y="0"/>
          <a:chExt cx="0" cy="0"/>
        </a:xfrm>
      </p:grpSpPr>
      <p:sp>
        <p:nvSpPr>
          <p:cNvPr id="2196" name="Google Shape;2196;p246"/>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197" name="Google Shape;2197;p246"/>
          <p:cNvSpPr txBox="1"/>
          <p:nvPr>
            <p:ph idx="1" type="body"/>
          </p:nvPr>
        </p:nvSpPr>
        <p:spPr>
          <a:xfrm rot="5400000">
            <a:off x="3088659" y="-1003519"/>
            <a:ext cx="3696900" cy="74994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198" name="Google Shape;2198;p246"/>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9" name="Google Shape;2199;p246"/>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0" name="Google Shape;2200;p246"/>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2201" name="Shape 2201"/>
        <p:cNvGrpSpPr/>
        <p:nvPr/>
      </p:nvGrpSpPr>
      <p:grpSpPr>
        <a:xfrm>
          <a:off x="0" y="0"/>
          <a:ext cx="0" cy="0"/>
          <a:chOff x="0" y="0"/>
          <a:chExt cx="0" cy="0"/>
        </a:xfrm>
      </p:grpSpPr>
      <p:sp>
        <p:nvSpPr>
          <p:cNvPr id="2202" name="Google Shape;2202;p247"/>
          <p:cNvSpPr txBox="1"/>
          <p:nvPr>
            <p:ph type="title"/>
          </p:nvPr>
        </p:nvSpPr>
        <p:spPr>
          <a:xfrm rot="5400000">
            <a:off x="5554961" y="1462831"/>
            <a:ext cx="4388700" cy="18750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203" name="Google Shape;2203;p247"/>
          <p:cNvSpPr txBox="1"/>
          <p:nvPr>
            <p:ph idx="1" type="body"/>
          </p:nvPr>
        </p:nvSpPr>
        <p:spPr>
          <a:xfrm rot="5400000">
            <a:off x="1729221" y="-335669"/>
            <a:ext cx="4388700" cy="54720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04" name="Google Shape;2204;p247"/>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5" name="Google Shape;2205;p247"/>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6" name="Google Shape;2206;p247"/>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圖表或組織圖" type="dgm">
  <p:cSld name="DIAGRAM">
    <p:spTree>
      <p:nvGrpSpPr>
        <p:cNvPr id="2207" name="Shape 2207"/>
        <p:cNvGrpSpPr/>
        <p:nvPr/>
      </p:nvGrpSpPr>
      <p:grpSpPr>
        <a:xfrm>
          <a:off x="0" y="0"/>
          <a:ext cx="0" cy="0"/>
          <a:chOff x="0" y="0"/>
          <a:chExt cx="0" cy="0"/>
        </a:xfrm>
      </p:grpSpPr>
      <p:sp>
        <p:nvSpPr>
          <p:cNvPr id="2208" name="Google Shape;2208;p248"/>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209" name="Google Shape;2209;p248"/>
          <p:cNvSpPr/>
          <p:nvPr>
            <p:ph idx="2" type="dgm"/>
          </p:nvPr>
        </p:nvSpPr>
        <p:spPr>
          <a:xfrm>
            <a:off x="1187451" y="897731"/>
            <a:ext cx="7499400" cy="3696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lvl="1"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2pPr>
            <a:lvl3pPr lvl="2" marR="0" rtl="0" algn="l">
              <a:lnSpc>
                <a:spcPct val="100000"/>
              </a:lnSpc>
              <a:spcBef>
                <a:spcPts val="2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lvl="3" marR="0" rtl="0" algn="l">
              <a:lnSpc>
                <a:spcPct val="100000"/>
              </a:lnSpc>
              <a:spcBef>
                <a:spcPts val="200"/>
              </a:spcBef>
              <a:spcAft>
                <a:spcPts val="0"/>
              </a:spcAft>
              <a:buClr>
                <a:schemeClr val="lt1"/>
              </a:buClr>
              <a:buSzPts val="900"/>
              <a:buFont typeface="Arial"/>
              <a:buChar char="–"/>
              <a:defRPr b="0" i="0" sz="900" u="none" cap="none" strike="noStrike">
                <a:solidFill>
                  <a:schemeClr val="lt1"/>
                </a:solidFill>
                <a:latin typeface="Arial"/>
                <a:ea typeface="Arial"/>
                <a:cs typeface="Arial"/>
                <a:sym typeface="Arial"/>
              </a:defRPr>
            </a:lvl4pPr>
            <a:lvl5pPr lvl="4"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5pPr>
            <a:lvl6pPr lvl="5"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6pPr>
            <a:lvl7pPr lvl="6"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7pPr>
            <a:lvl8pPr lvl="7"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8pPr>
            <a:lvl9pPr lvl="8"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9pPr>
          </a:lstStyle>
          <a:p/>
        </p:txBody>
      </p:sp>
      <p:sp>
        <p:nvSpPr>
          <p:cNvPr id="2210" name="Google Shape;2210;p248"/>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1" name="Google Shape;2211;p248"/>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2" name="Google Shape;2212;p248"/>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2213" name="Shape 2213"/>
        <p:cNvGrpSpPr/>
        <p:nvPr/>
      </p:nvGrpSpPr>
      <p:grpSpPr>
        <a:xfrm>
          <a:off x="0" y="0"/>
          <a:ext cx="0" cy="0"/>
          <a:chOff x="0" y="0"/>
          <a:chExt cx="0" cy="0"/>
        </a:xfrm>
      </p:grpSpPr>
      <p:sp>
        <p:nvSpPr>
          <p:cNvPr id="2214" name="Google Shape;2214;p249"/>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215" name="Google Shape;2215;p249"/>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6" name="Google Shape;2216;p249"/>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7" name="Google Shape;2217;p249"/>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文字及兩項物件" type="txAndTwoObj">
  <p:cSld name="TEXT_AND_TWO_OBJECTS">
    <p:spTree>
      <p:nvGrpSpPr>
        <p:cNvPr id="2218" name="Shape 2218"/>
        <p:cNvGrpSpPr/>
        <p:nvPr/>
      </p:nvGrpSpPr>
      <p:grpSpPr>
        <a:xfrm>
          <a:off x="0" y="0"/>
          <a:ext cx="0" cy="0"/>
          <a:chOff x="0" y="0"/>
          <a:chExt cx="0" cy="0"/>
        </a:xfrm>
      </p:grpSpPr>
      <p:sp>
        <p:nvSpPr>
          <p:cNvPr id="2219" name="Google Shape;2219;p250"/>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220" name="Google Shape;2220;p250"/>
          <p:cNvSpPr txBox="1"/>
          <p:nvPr>
            <p:ph idx="1" type="body"/>
          </p:nvPr>
        </p:nvSpPr>
        <p:spPr>
          <a:xfrm>
            <a:off x="1187452" y="897731"/>
            <a:ext cx="3673500" cy="3696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21" name="Google Shape;2221;p250"/>
          <p:cNvSpPr txBox="1"/>
          <p:nvPr>
            <p:ph idx="2" type="body"/>
          </p:nvPr>
        </p:nvSpPr>
        <p:spPr>
          <a:xfrm>
            <a:off x="5013332" y="897731"/>
            <a:ext cx="3673500" cy="17907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22" name="Google Shape;2222;p250"/>
          <p:cNvSpPr txBox="1"/>
          <p:nvPr>
            <p:ph idx="3" type="body"/>
          </p:nvPr>
        </p:nvSpPr>
        <p:spPr>
          <a:xfrm>
            <a:off x="5013332" y="2802731"/>
            <a:ext cx="3673500" cy="1791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23" name="Google Shape;2223;p250"/>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24" name="Google Shape;2224;p250"/>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25" name="Google Shape;2225;p250"/>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文字及物件" type="txAndObj">
  <p:cSld name="TEXT_AND_OBJECT">
    <p:spTree>
      <p:nvGrpSpPr>
        <p:cNvPr id="2226" name="Shape 2226"/>
        <p:cNvGrpSpPr/>
        <p:nvPr/>
      </p:nvGrpSpPr>
      <p:grpSpPr>
        <a:xfrm>
          <a:off x="0" y="0"/>
          <a:ext cx="0" cy="0"/>
          <a:chOff x="0" y="0"/>
          <a:chExt cx="0" cy="0"/>
        </a:xfrm>
      </p:grpSpPr>
      <p:sp>
        <p:nvSpPr>
          <p:cNvPr id="2227" name="Google Shape;2227;p251"/>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ctr">
              <a:lnSpc>
                <a:spcPct val="100000"/>
              </a:lnSpc>
              <a:spcBef>
                <a:spcPts val="0"/>
              </a:spcBef>
              <a:spcAft>
                <a:spcPts val="0"/>
              </a:spcAft>
              <a:buSzPts val="1100"/>
              <a:buNone/>
              <a:defRPr/>
            </a:lvl2pPr>
            <a:lvl3pPr lvl="2" rtl="0" algn="ctr">
              <a:lnSpc>
                <a:spcPct val="100000"/>
              </a:lnSpc>
              <a:spcBef>
                <a:spcPts val="0"/>
              </a:spcBef>
              <a:spcAft>
                <a:spcPts val="0"/>
              </a:spcAft>
              <a:buSzPts val="1100"/>
              <a:buNone/>
              <a:defRPr/>
            </a:lvl3pPr>
            <a:lvl4pPr lvl="3" rtl="0" algn="ctr">
              <a:lnSpc>
                <a:spcPct val="100000"/>
              </a:lnSpc>
              <a:spcBef>
                <a:spcPts val="0"/>
              </a:spcBef>
              <a:spcAft>
                <a:spcPts val="0"/>
              </a:spcAft>
              <a:buSzPts val="1100"/>
              <a:buNone/>
              <a:defRPr/>
            </a:lvl4pPr>
            <a:lvl5pPr lvl="4" rtl="0" algn="ctr">
              <a:lnSpc>
                <a:spcPct val="100000"/>
              </a:lnSpc>
              <a:spcBef>
                <a:spcPts val="0"/>
              </a:spcBef>
              <a:spcAft>
                <a:spcPts val="0"/>
              </a:spcAft>
              <a:buSzPts val="1100"/>
              <a:buNone/>
              <a:defRPr/>
            </a:lvl5pPr>
            <a:lvl6pPr lvl="5" rtl="0" algn="ctr">
              <a:lnSpc>
                <a:spcPct val="100000"/>
              </a:lnSpc>
              <a:spcBef>
                <a:spcPts val="0"/>
              </a:spcBef>
              <a:spcAft>
                <a:spcPts val="0"/>
              </a:spcAft>
              <a:buSzPts val="1100"/>
              <a:buNone/>
              <a:defRPr/>
            </a:lvl6pPr>
            <a:lvl7pPr lvl="6" rtl="0" algn="ctr">
              <a:lnSpc>
                <a:spcPct val="100000"/>
              </a:lnSpc>
              <a:spcBef>
                <a:spcPts val="0"/>
              </a:spcBef>
              <a:spcAft>
                <a:spcPts val="0"/>
              </a:spcAft>
              <a:buSzPts val="1100"/>
              <a:buNone/>
              <a:defRPr/>
            </a:lvl7pPr>
            <a:lvl8pPr lvl="7" rtl="0" algn="ctr">
              <a:lnSpc>
                <a:spcPct val="100000"/>
              </a:lnSpc>
              <a:spcBef>
                <a:spcPts val="0"/>
              </a:spcBef>
              <a:spcAft>
                <a:spcPts val="0"/>
              </a:spcAft>
              <a:buSzPts val="1100"/>
              <a:buNone/>
              <a:defRPr/>
            </a:lvl8pPr>
            <a:lvl9pPr lvl="8" rtl="0" algn="ctr">
              <a:lnSpc>
                <a:spcPct val="100000"/>
              </a:lnSpc>
              <a:spcBef>
                <a:spcPts val="0"/>
              </a:spcBef>
              <a:spcAft>
                <a:spcPts val="0"/>
              </a:spcAft>
              <a:buSzPts val="1100"/>
              <a:buNone/>
              <a:defRPr/>
            </a:lvl9pPr>
          </a:lstStyle>
          <a:p/>
        </p:txBody>
      </p:sp>
      <p:sp>
        <p:nvSpPr>
          <p:cNvPr id="2228" name="Google Shape;2228;p251"/>
          <p:cNvSpPr txBox="1"/>
          <p:nvPr>
            <p:ph idx="1" type="body"/>
          </p:nvPr>
        </p:nvSpPr>
        <p:spPr>
          <a:xfrm>
            <a:off x="1187452" y="897731"/>
            <a:ext cx="3673500" cy="3696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29" name="Google Shape;2229;p251"/>
          <p:cNvSpPr txBox="1"/>
          <p:nvPr>
            <p:ph idx="2" type="body"/>
          </p:nvPr>
        </p:nvSpPr>
        <p:spPr>
          <a:xfrm>
            <a:off x="5013332" y="897731"/>
            <a:ext cx="3673500" cy="36969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30" name="Google Shape;2230;p251"/>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31" name="Google Shape;2231;p251"/>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32" name="Google Shape;2232;p251"/>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物件" type="objOnly">
  <p:cSld name="OBJECT_ONLY">
    <p:spTree>
      <p:nvGrpSpPr>
        <p:cNvPr id="2233" name="Shape 2233"/>
        <p:cNvGrpSpPr/>
        <p:nvPr/>
      </p:nvGrpSpPr>
      <p:grpSpPr>
        <a:xfrm>
          <a:off x="0" y="0"/>
          <a:ext cx="0" cy="0"/>
          <a:chOff x="0" y="0"/>
          <a:chExt cx="0" cy="0"/>
        </a:xfrm>
      </p:grpSpPr>
      <p:sp>
        <p:nvSpPr>
          <p:cNvPr id="2234" name="Google Shape;2234;p252"/>
          <p:cNvSpPr txBox="1"/>
          <p:nvPr>
            <p:ph idx="1" type="body"/>
          </p:nvPr>
        </p:nvSpPr>
        <p:spPr>
          <a:xfrm>
            <a:off x="1187451" y="205981"/>
            <a:ext cx="7499400" cy="4388700"/>
          </a:xfrm>
          <a:prstGeom prst="rect">
            <a:avLst/>
          </a:prstGeom>
          <a:noFill/>
          <a:ln>
            <a:noFill/>
          </a:ln>
        </p:spPr>
        <p:txBody>
          <a:bodyPr anchorCtr="0" anchor="t" bIns="34275" lIns="68575" spcFirstLastPara="1" rIns="68575" wrap="square" tIns="34275">
            <a:noAutofit/>
          </a:bodyPr>
          <a:lstStyle>
            <a:lvl1pPr indent="-317500" lvl="0" marL="457200" rtl="0" algn="l">
              <a:lnSpc>
                <a:spcPct val="100000"/>
              </a:lnSpc>
              <a:spcBef>
                <a:spcPts val="300"/>
              </a:spcBef>
              <a:spcAft>
                <a:spcPts val="0"/>
              </a:spcAft>
              <a:buClr>
                <a:schemeClr val="lt1"/>
              </a:buClr>
              <a:buSzPts val="1400"/>
              <a:buChar char="•"/>
              <a:defRPr/>
            </a:lvl1pPr>
            <a:lvl2pPr indent="-317500" lvl="1" marL="914400" rtl="0" algn="l">
              <a:lnSpc>
                <a:spcPct val="100000"/>
              </a:lnSpc>
              <a:spcBef>
                <a:spcPts val="300"/>
              </a:spcBef>
              <a:spcAft>
                <a:spcPts val="0"/>
              </a:spcAft>
              <a:buClr>
                <a:schemeClr val="lt1"/>
              </a:buClr>
              <a:buSzPts val="1400"/>
              <a:buChar char="–"/>
              <a:defRPr/>
            </a:lvl2pPr>
            <a:lvl3pPr indent="-317500" lvl="2" marL="1371600" rtl="0" algn="l">
              <a:lnSpc>
                <a:spcPct val="100000"/>
              </a:lnSpc>
              <a:spcBef>
                <a:spcPts val="300"/>
              </a:spcBef>
              <a:spcAft>
                <a:spcPts val="0"/>
              </a:spcAft>
              <a:buClr>
                <a:schemeClr val="lt1"/>
              </a:buClr>
              <a:buSzPts val="1400"/>
              <a:buChar char="•"/>
              <a:defRPr/>
            </a:lvl3pPr>
            <a:lvl4pPr indent="-317500" lvl="3" marL="1828800" rtl="0" algn="l">
              <a:lnSpc>
                <a:spcPct val="100000"/>
              </a:lnSpc>
              <a:spcBef>
                <a:spcPts val="300"/>
              </a:spcBef>
              <a:spcAft>
                <a:spcPts val="0"/>
              </a:spcAft>
              <a:buClr>
                <a:schemeClr val="lt1"/>
              </a:buClr>
              <a:buSzPts val="1400"/>
              <a:buChar char="–"/>
              <a:defRPr/>
            </a:lvl4pPr>
            <a:lvl5pPr indent="-317500" lvl="4" marL="2286000" rtl="0" algn="l">
              <a:lnSpc>
                <a:spcPct val="100000"/>
              </a:lnSpc>
              <a:spcBef>
                <a:spcPts val="300"/>
              </a:spcBef>
              <a:spcAft>
                <a:spcPts val="0"/>
              </a:spcAft>
              <a:buClr>
                <a:schemeClr val="lt1"/>
              </a:buClr>
              <a:buSzPts val="1400"/>
              <a:buChar char="»"/>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235" name="Google Shape;2235;p252"/>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36" name="Google Shape;2236;p252"/>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37" name="Google Shape;2237;p252"/>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17" name="Shape 317"/>
        <p:cNvGrpSpPr/>
        <p:nvPr/>
      </p:nvGrpSpPr>
      <p:grpSpPr>
        <a:xfrm>
          <a:off x="0" y="0"/>
          <a:ext cx="0" cy="0"/>
          <a:chOff x="0" y="0"/>
          <a:chExt cx="0" cy="0"/>
        </a:xfrm>
      </p:grpSpPr>
      <p:sp>
        <p:nvSpPr>
          <p:cNvPr id="318" name="Google Shape;318;p25"/>
          <p:cNvSpPr txBox="1"/>
          <p:nvPr>
            <p:ph type="title"/>
          </p:nvPr>
        </p:nvSpPr>
        <p:spPr>
          <a:xfrm>
            <a:off x="1531600" y="129994"/>
            <a:ext cx="7175400" cy="601800"/>
          </a:xfrm>
          <a:prstGeom prst="rect">
            <a:avLst/>
          </a:prstGeom>
          <a:noFill/>
          <a:ln>
            <a:noFill/>
          </a:ln>
        </p:spPr>
        <p:txBody>
          <a:bodyPr anchorCtr="0" anchor="ctr" bIns="30275" lIns="60575" spcFirstLastPara="1" rIns="60575" wrap="square" tIns="30275">
            <a:normAutofit/>
          </a:bodyPr>
          <a:lstStyle>
            <a:lvl1pPr lvl="0" rtl="0" algn="l">
              <a:lnSpc>
                <a:spcPct val="100000"/>
              </a:lnSpc>
              <a:spcBef>
                <a:spcPts val="0"/>
              </a:spcBef>
              <a:spcAft>
                <a:spcPts val="0"/>
              </a:spcAft>
              <a:buClr>
                <a:srgbClr val="545454"/>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9" name="Google Shape;319;p25"/>
          <p:cNvSpPr txBox="1"/>
          <p:nvPr>
            <p:ph idx="11" type="ftr"/>
          </p:nvPr>
        </p:nvSpPr>
        <p:spPr>
          <a:xfrm>
            <a:off x="5254452" y="4731930"/>
            <a:ext cx="2895600" cy="273900"/>
          </a:xfrm>
          <a:prstGeom prst="rect">
            <a:avLst/>
          </a:prstGeom>
          <a:noFill/>
          <a:ln>
            <a:noFill/>
          </a:ln>
        </p:spPr>
        <p:txBody>
          <a:bodyPr anchorCtr="0" anchor="ctr" bIns="30275" lIns="60575" spcFirstLastPara="1" rIns="60575" wrap="square" tIns="30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20" name="Google Shape;320;p25"/>
          <p:cNvSpPr txBox="1"/>
          <p:nvPr>
            <p:ph idx="12" type="sldNum"/>
          </p:nvPr>
        </p:nvSpPr>
        <p:spPr>
          <a:xfrm>
            <a:off x="8576449" y="4716396"/>
            <a:ext cx="540000" cy="273900"/>
          </a:xfrm>
          <a:prstGeom prst="rect">
            <a:avLst/>
          </a:prstGeom>
          <a:noFill/>
          <a:ln>
            <a:noFill/>
          </a:ln>
        </p:spPr>
        <p:txBody>
          <a:bodyPr anchorCtr="0" anchor="ctr" bIns="30275" lIns="60575" spcFirstLastPara="1" rIns="60575" wrap="square" tIns="30275">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21" name="Google Shape;321;p25"/>
          <p:cNvSpPr txBox="1"/>
          <p:nvPr>
            <p:ph idx="1" type="body"/>
          </p:nvPr>
        </p:nvSpPr>
        <p:spPr>
          <a:xfrm>
            <a:off x="539213" y="2139702"/>
            <a:ext cx="8100900" cy="1656300"/>
          </a:xfrm>
          <a:prstGeom prst="rect">
            <a:avLst/>
          </a:prstGeom>
          <a:noFill/>
          <a:ln>
            <a:noFill/>
          </a:ln>
        </p:spPr>
        <p:txBody>
          <a:bodyPr anchorCtr="0" anchor="t" bIns="30275" lIns="60575" spcFirstLastPara="1" rIns="60575" wrap="square" tIns="30275">
            <a:normAutofit/>
          </a:bodyPr>
          <a:lstStyle>
            <a:lvl1pPr indent="-228600" lvl="0" marL="457200" rtl="0" algn="l">
              <a:lnSpc>
                <a:spcPct val="120000"/>
              </a:lnSpc>
              <a:spcBef>
                <a:spcPts val="600"/>
              </a:spcBef>
              <a:spcAft>
                <a:spcPts val="0"/>
              </a:spcAft>
              <a:buClr>
                <a:schemeClr val="dk2"/>
              </a:buClr>
              <a:buSzPts val="1000"/>
              <a:buNone/>
              <a:defRPr sz="1000">
                <a:solidFill>
                  <a:schemeClr val="dk2"/>
                </a:solidFill>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22" name="Google Shape;322;p25"/>
          <p:cNvSpPr/>
          <p:nvPr/>
        </p:nvSpPr>
        <p:spPr>
          <a:xfrm>
            <a:off x="611333" y="2067696"/>
            <a:ext cx="1620300" cy="36000"/>
          </a:xfrm>
          <a:prstGeom prst="rect">
            <a:avLst/>
          </a:prstGeom>
          <a:solidFill>
            <a:schemeClr val="accent3"/>
          </a:solidFill>
          <a:ln>
            <a:noFill/>
          </a:ln>
        </p:spPr>
        <p:txBody>
          <a:bodyPr anchorCtr="0" anchor="ctr" bIns="22625" lIns="45275" spcFirstLastPara="1" rIns="45275" wrap="square" tIns="22625">
            <a:noAutofit/>
          </a:bodyPr>
          <a:lstStyle/>
          <a:p>
            <a:pPr indent="0" lvl="0" marL="0" marR="0" rtl="0" algn="ctr">
              <a:lnSpc>
                <a:spcPct val="100000"/>
              </a:lnSpc>
              <a:spcBef>
                <a:spcPts val="0"/>
              </a:spcBef>
              <a:spcAft>
                <a:spcPts val="0"/>
              </a:spcAft>
              <a:buClr>
                <a:schemeClr val="lt1"/>
              </a:buClr>
              <a:buSzPts val="1600"/>
              <a:buFont typeface="Open Sans"/>
              <a:buNone/>
            </a:pPr>
            <a:r>
              <a:t/>
            </a:r>
            <a:endParaRPr b="0" i="0" sz="1600" u="none" cap="none" strike="noStrike">
              <a:solidFill>
                <a:srgbClr val="FFFFFF"/>
              </a:solidFill>
              <a:latin typeface="Open Sans"/>
              <a:ea typeface="Open Sans"/>
              <a:cs typeface="Open Sans"/>
              <a:sym typeface="Open Sans"/>
            </a:endParaRPr>
          </a:p>
        </p:txBody>
      </p:sp>
      <p:sp>
        <p:nvSpPr>
          <p:cNvPr id="323" name="Google Shape;323;p25"/>
          <p:cNvSpPr txBox="1"/>
          <p:nvPr>
            <p:ph idx="2" type="body"/>
          </p:nvPr>
        </p:nvSpPr>
        <p:spPr>
          <a:xfrm>
            <a:off x="1583407" y="771552"/>
            <a:ext cx="7165500" cy="252000"/>
          </a:xfrm>
          <a:prstGeom prst="rect">
            <a:avLst/>
          </a:prstGeom>
          <a:noFill/>
          <a:ln>
            <a:noFill/>
          </a:ln>
        </p:spPr>
        <p:txBody>
          <a:bodyPr anchorCtr="0" anchor="t" bIns="30275" lIns="60575" spcFirstLastPara="1" rIns="60575" wrap="square" tIns="30275">
            <a:normAutofit/>
          </a:bodyPr>
          <a:lstStyle>
            <a:lvl1pPr indent="-228600" lvl="0" marL="457200" rtl="0" algn="l">
              <a:lnSpc>
                <a:spcPct val="120000"/>
              </a:lnSpc>
              <a:spcBef>
                <a:spcPts val="600"/>
              </a:spcBef>
              <a:spcAft>
                <a:spcPts val="0"/>
              </a:spcAft>
              <a:buClr>
                <a:srgbClr val="8D8D8D"/>
              </a:buClr>
              <a:buSzPts val="1200"/>
              <a:buNone/>
              <a:defRPr i="1">
                <a:solidFill>
                  <a:srgbClr val="8D8D8D"/>
                </a:solidFill>
                <a:latin typeface="Open Sans"/>
                <a:ea typeface="Open Sans"/>
                <a:cs typeface="Open Sans"/>
                <a:sym typeface="Open Sans"/>
              </a:defRPr>
            </a:lvl1pPr>
            <a:lvl2pPr indent="-317500" lvl="1" marL="914400" rtl="0" algn="l">
              <a:lnSpc>
                <a:spcPct val="100000"/>
              </a:lnSpc>
              <a:spcBef>
                <a:spcPts val="300"/>
              </a:spcBef>
              <a:spcAft>
                <a:spcPts val="0"/>
              </a:spcAft>
              <a:buClr>
                <a:schemeClr val="dk1"/>
              </a:buClr>
              <a:buSzPts val="1400"/>
              <a:buChar char="–"/>
              <a:defRPr/>
            </a:lvl2pPr>
            <a:lvl3pPr indent="-317500" lvl="2" marL="1371600" rtl="0" algn="l">
              <a:lnSpc>
                <a:spcPct val="100000"/>
              </a:lnSpc>
              <a:spcBef>
                <a:spcPts val="300"/>
              </a:spcBef>
              <a:spcAft>
                <a:spcPts val="0"/>
              </a:spcAft>
              <a:buClr>
                <a:schemeClr val="dk1"/>
              </a:buClr>
              <a:buSzPts val="1400"/>
              <a:buChar char="•"/>
              <a:defRPr/>
            </a:lvl3pPr>
            <a:lvl4pPr indent="-317500" lvl="3" marL="1828800" rtl="0" algn="l">
              <a:lnSpc>
                <a:spcPct val="100000"/>
              </a:lnSpc>
              <a:spcBef>
                <a:spcPts val="300"/>
              </a:spcBef>
              <a:spcAft>
                <a:spcPts val="0"/>
              </a:spcAft>
              <a:buClr>
                <a:schemeClr val="dk1"/>
              </a:buClr>
              <a:buSzPts val="1400"/>
              <a:buChar char="–"/>
              <a:defRPr/>
            </a:lvl4pPr>
            <a:lvl5pPr indent="-317500" lvl="4" marL="2286000" rtl="0" algn="l">
              <a:lnSpc>
                <a:spcPct val="100000"/>
              </a:lnSpc>
              <a:spcBef>
                <a:spcPts val="300"/>
              </a:spcBef>
              <a:spcAft>
                <a:spcPts val="0"/>
              </a:spcAft>
              <a:buClr>
                <a:schemeClr val="dk1"/>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24" name="Google Shape;324;p25"/>
          <p:cNvSpPr/>
          <p:nvPr/>
        </p:nvSpPr>
        <p:spPr>
          <a:xfrm>
            <a:off x="1619534" y="699543"/>
            <a:ext cx="1620300" cy="36000"/>
          </a:xfrm>
          <a:prstGeom prst="rect">
            <a:avLst/>
          </a:prstGeom>
          <a:solidFill>
            <a:schemeClr val="accent1"/>
          </a:solidFill>
          <a:ln>
            <a:noFill/>
          </a:ln>
        </p:spPr>
        <p:txBody>
          <a:bodyPr anchorCtr="0" anchor="ctr" bIns="22625" lIns="45275" spcFirstLastPara="1" rIns="45275" wrap="square" tIns="22625">
            <a:noAutofit/>
          </a:bodyPr>
          <a:lstStyle/>
          <a:p>
            <a:pPr indent="0" lvl="0" marL="0" marR="0" rtl="0" algn="ctr">
              <a:lnSpc>
                <a:spcPct val="100000"/>
              </a:lnSpc>
              <a:spcBef>
                <a:spcPts val="0"/>
              </a:spcBef>
              <a:spcAft>
                <a:spcPts val="0"/>
              </a:spcAft>
              <a:buClr>
                <a:schemeClr val="lt1"/>
              </a:buClr>
              <a:buSzPts val="1600"/>
              <a:buFont typeface="Open Sans"/>
              <a:buNone/>
            </a:pPr>
            <a:r>
              <a:t/>
            </a:r>
            <a:endParaRPr b="0" i="0" sz="1600" u="none" cap="none" strike="noStrike">
              <a:solidFill>
                <a:srgbClr val="FFFF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23">
                                            <p:txEl>
                                              <p:pRg end="0" st="0"/>
                                            </p:txEl>
                                          </p:spTgt>
                                        </p:tgtEl>
                                        <p:attrNameLst>
                                          <p:attrName>style.visibility</p:attrName>
                                        </p:attrNameLst>
                                      </p:cBhvr>
                                      <p:to>
                                        <p:strVal val="visible"/>
                                      </p:to>
                                    </p:set>
                                    <p:animEffect filter="fade" transition="in">
                                      <p:cBhvr>
                                        <p:cTn dur="500"/>
                                        <p:tgtEl>
                                          <p:spTgt spid="32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1" st="1"/>
                                            </p:txEl>
                                          </p:spTgt>
                                        </p:tgtEl>
                                        <p:attrNameLst>
                                          <p:attrName>style.visibility</p:attrName>
                                        </p:attrNameLst>
                                      </p:cBhvr>
                                      <p:to>
                                        <p:strVal val="visible"/>
                                      </p:to>
                                    </p:set>
                                    <p:animEffect filter="fade" transition="in">
                                      <p:cBhvr>
                                        <p:cTn dur="500"/>
                                        <p:tgtEl>
                                          <p:spTgt spid="32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2" st="2"/>
                                            </p:txEl>
                                          </p:spTgt>
                                        </p:tgtEl>
                                        <p:attrNameLst>
                                          <p:attrName>style.visibility</p:attrName>
                                        </p:attrNameLst>
                                      </p:cBhvr>
                                      <p:to>
                                        <p:strVal val="visible"/>
                                      </p:to>
                                    </p:set>
                                    <p:animEffect filter="fade" transition="in">
                                      <p:cBhvr>
                                        <p:cTn dur="500"/>
                                        <p:tgtEl>
                                          <p:spTgt spid="32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3" st="3"/>
                                            </p:txEl>
                                          </p:spTgt>
                                        </p:tgtEl>
                                        <p:attrNameLst>
                                          <p:attrName>style.visibility</p:attrName>
                                        </p:attrNameLst>
                                      </p:cBhvr>
                                      <p:to>
                                        <p:strVal val="visible"/>
                                      </p:to>
                                    </p:set>
                                    <p:animEffect filter="fade" transition="in">
                                      <p:cBhvr>
                                        <p:cTn dur="500"/>
                                        <p:tgtEl>
                                          <p:spTgt spid="323">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4" st="4"/>
                                            </p:txEl>
                                          </p:spTgt>
                                        </p:tgtEl>
                                        <p:attrNameLst>
                                          <p:attrName>style.visibility</p:attrName>
                                        </p:attrNameLst>
                                      </p:cBhvr>
                                      <p:to>
                                        <p:strVal val="visible"/>
                                      </p:to>
                                    </p:set>
                                    <p:animEffect filter="fade" transition="in">
                                      <p:cBhvr>
                                        <p:cTn dur="500"/>
                                        <p:tgtEl>
                                          <p:spTgt spid="323">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5" st="5"/>
                                            </p:txEl>
                                          </p:spTgt>
                                        </p:tgtEl>
                                        <p:attrNameLst>
                                          <p:attrName>style.visibility</p:attrName>
                                        </p:attrNameLst>
                                      </p:cBhvr>
                                      <p:to>
                                        <p:strVal val="visible"/>
                                      </p:to>
                                    </p:set>
                                    <p:animEffect filter="fade" transition="in">
                                      <p:cBhvr>
                                        <p:cTn dur="500"/>
                                        <p:tgtEl>
                                          <p:spTgt spid="323">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6" st="6"/>
                                            </p:txEl>
                                          </p:spTgt>
                                        </p:tgtEl>
                                        <p:attrNameLst>
                                          <p:attrName>style.visibility</p:attrName>
                                        </p:attrNameLst>
                                      </p:cBhvr>
                                      <p:to>
                                        <p:strVal val="visible"/>
                                      </p:to>
                                    </p:set>
                                    <p:animEffect filter="fade" transition="in">
                                      <p:cBhvr>
                                        <p:cTn dur="500"/>
                                        <p:tgtEl>
                                          <p:spTgt spid="323">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7" st="7"/>
                                            </p:txEl>
                                          </p:spTgt>
                                        </p:tgtEl>
                                        <p:attrNameLst>
                                          <p:attrName>style.visibility</p:attrName>
                                        </p:attrNameLst>
                                      </p:cBhvr>
                                      <p:to>
                                        <p:strVal val="visible"/>
                                      </p:to>
                                    </p:set>
                                    <p:animEffect filter="fade" transition="in">
                                      <p:cBhvr>
                                        <p:cTn dur="500"/>
                                        <p:tgtEl>
                                          <p:spTgt spid="323">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3">
                                            <p:txEl>
                                              <p:pRg end="8" st="8"/>
                                            </p:txEl>
                                          </p:spTgt>
                                        </p:tgtEl>
                                        <p:attrNameLst>
                                          <p:attrName>style.visibility</p:attrName>
                                        </p:attrNameLst>
                                      </p:cBhvr>
                                      <p:to>
                                        <p:strVal val="visible"/>
                                      </p:to>
                                    </p:set>
                                    <p:animEffect filter="fade" transition="in">
                                      <p:cBhvr>
                                        <p:cTn dur="500"/>
                                        <p:tgtEl>
                                          <p:spTgt spid="323">
                                            <p:txEl>
                                              <p:pRg end="8" st="8"/>
                                            </p:txEl>
                                          </p:spTgt>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500"/>
                                        <p:tgtEl>
                                          <p:spTgt spid="32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anim calcmode="lin" valueType="num">
                                      <p:cBhvr additive="base">
                                        <p:cTn dur="500"/>
                                        <p:tgtEl>
                                          <p:spTgt spid="321">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anim calcmode="lin" valueType="num">
                                      <p:cBhvr additive="base">
                                        <p:cTn dur="500"/>
                                        <p:tgtEl>
                                          <p:spTgt spid="321">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21">
                                            <p:txEl>
                                              <p:pRg end="2" st="2"/>
                                            </p:txEl>
                                          </p:spTgt>
                                        </p:tgtEl>
                                        <p:attrNameLst>
                                          <p:attrName>style.visibility</p:attrName>
                                        </p:attrNameLst>
                                      </p:cBhvr>
                                      <p:to>
                                        <p:strVal val="visible"/>
                                      </p:to>
                                    </p:set>
                                    <p:anim calcmode="lin" valueType="num">
                                      <p:cBhvr additive="base">
                                        <p:cTn dur="500"/>
                                        <p:tgtEl>
                                          <p:spTgt spid="321">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2">
                                  <p:stCondLst>
                                    <p:cond delay="0"/>
                                  </p:stCondLst>
                                  <p:childTnLst>
                                    <p:set>
                                      <p:cBhvr>
                                        <p:cTn dur="1" fill="hold">
                                          <p:stCondLst>
                                            <p:cond delay="0"/>
                                          </p:stCondLst>
                                        </p:cTn>
                                        <p:tgtEl>
                                          <p:spTgt spid="321">
                                            <p:txEl>
                                              <p:pRg end="3" st="3"/>
                                            </p:txEl>
                                          </p:spTgt>
                                        </p:tgtEl>
                                        <p:attrNameLst>
                                          <p:attrName>style.visibility</p:attrName>
                                        </p:attrNameLst>
                                      </p:cBhvr>
                                      <p:to>
                                        <p:strVal val="visible"/>
                                      </p:to>
                                    </p:set>
                                    <p:anim calcmode="lin" valueType="num">
                                      <p:cBhvr additive="base">
                                        <p:cTn dur="500"/>
                                        <p:tgtEl>
                                          <p:spTgt spid="321">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321">
                                            <p:txEl>
                                              <p:pRg end="4" st="4"/>
                                            </p:txEl>
                                          </p:spTgt>
                                        </p:tgtEl>
                                        <p:attrNameLst>
                                          <p:attrName>style.visibility</p:attrName>
                                        </p:attrNameLst>
                                      </p:cBhvr>
                                      <p:to>
                                        <p:strVal val="visible"/>
                                      </p:to>
                                    </p:set>
                                    <p:anim calcmode="lin" valueType="num">
                                      <p:cBhvr additive="base">
                                        <p:cTn dur="500"/>
                                        <p:tgtEl>
                                          <p:spTgt spid="321">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2">
                                  <p:stCondLst>
                                    <p:cond delay="0"/>
                                  </p:stCondLst>
                                  <p:childTnLst>
                                    <p:set>
                                      <p:cBhvr>
                                        <p:cTn dur="1" fill="hold">
                                          <p:stCondLst>
                                            <p:cond delay="0"/>
                                          </p:stCondLst>
                                        </p:cTn>
                                        <p:tgtEl>
                                          <p:spTgt spid="321">
                                            <p:txEl>
                                              <p:pRg end="5" st="5"/>
                                            </p:txEl>
                                          </p:spTgt>
                                        </p:tgtEl>
                                        <p:attrNameLst>
                                          <p:attrName>style.visibility</p:attrName>
                                        </p:attrNameLst>
                                      </p:cBhvr>
                                      <p:to>
                                        <p:strVal val="visible"/>
                                      </p:to>
                                    </p:set>
                                    <p:anim calcmode="lin" valueType="num">
                                      <p:cBhvr additive="base">
                                        <p:cTn dur="500"/>
                                        <p:tgtEl>
                                          <p:spTgt spid="321">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2">
                                  <p:stCondLst>
                                    <p:cond delay="0"/>
                                  </p:stCondLst>
                                  <p:childTnLst>
                                    <p:set>
                                      <p:cBhvr>
                                        <p:cTn dur="1" fill="hold">
                                          <p:stCondLst>
                                            <p:cond delay="0"/>
                                          </p:stCondLst>
                                        </p:cTn>
                                        <p:tgtEl>
                                          <p:spTgt spid="321">
                                            <p:txEl>
                                              <p:pRg end="6" st="6"/>
                                            </p:txEl>
                                          </p:spTgt>
                                        </p:tgtEl>
                                        <p:attrNameLst>
                                          <p:attrName>style.visibility</p:attrName>
                                        </p:attrNameLst>
                                      </p:cBhvr>
                                      <p:to>
                                        <p:strVal val="visible"/>
                                      </p:to>
                                    </p:set>
                                    <p:anim calcmode="lin" valueType="num">
                                      <p:cBhvr additive="base">
                                        <p:cTn dur="500"/>
                                        <p:tgtEl>
                                          <p:spTgt spid="321">
                                            <p:txEl>
                                              <p:pRg end="6" st="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2">
                                  <p:stCondLst>
                                    <p:cond delay="0"/>
                                  </p:stCondLst>
                                  <p:childTnLst>
                                    <p:set>
                                      <p:cBhvr>
                                        <p:cTn dur="1" fill="hold">
                                          <p:stCondLst>
                                            <p:cond delay="0"/>
                                          </p:stCondLst>
                                        </p:cTn>
                                        <p:tgtEl>
                                          <p:spTgt spid="321">
                                            <p:txEl>
                                              <p:pRg end="7" st="7"/>
                                            </p:txEl>
                                          </p:spTgt>
                                        </p:tgtEl>
                                        <p:attrNameLst>
                                          <p:attrName>style.visibility</p:attrName>
                                        </p:attrNameLst>
                                      </p:cBhvr>
                                      <p:to>
                                        <p:strVal val="visible"/>
                                      </p:to>
                                    </p:set>
                                    <p:anim calcmode="lin" valueType="num">
                                      <p:cBhvr additive="base">
                                        <p:cTn dur="500"/>
                                        <p:tgtEl>
                                          <p:spTgt spid="321">
                                            <p:txEl>
                                              <p:pRg end="7" st="7"/>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321">
                                            <p:txEl>
                                              <p:pRg end="8" st="8"/>
                                            </p:txEl>
                                          </p:spTgt>
                                        </p:tgtEl>
                                        <p:attrNameLst>
                                          <p:attrName>style.visibility</p:attrName>
                                        </p:attrNameLst>
                                      </p:cBhvr>
                                      <p:to>
                                        <p:strVal val="visible"/>
                                      </p:to>
                                    </p:set>
                                    <p:anim calcmode="lin" valueType="num">
                                      <p:cBhvr additive="base">
                                        <p:cTn dur="500"/>
                                        <p:tgtEl>
                                          <p:spTgt spid="321">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bg>
      <p:bgPr>
        <a:solidFill>
          <a:srgbClr val="F2F2F2"/>
        </a:solidFill>
      </p:bgPr>
    </p:bg>
    <p:spTree>
      <p:nvGrpSpPr>
        <p:cNvPr id="331" name="Shape 331"/>
        <p:cNvGrpSpPr/>
        <p:nvPr/>
      </p:nvGrpSpPr>
      <p:grpSpPr>
        <a:xfrm>
          <a:off x="0" y="0"/>
          <a:ext cx="0" cy="0"/>
          <a:chOff x="0" y="0"/>
          <a:chExt cx="0" cy="0"/>
        </a:xfrm>
      </p:grpSpPr>
      <p:pic>
        <p:nvPicPr>
          <p:cNvPr id="332" name="Google Shape;332;p27"/>
          <p:cNvPicPr preferRelativeResize="0"/>
          <p:nvPr/>
        </p:nvPicPr>
        <p:blipFill rotWithShape="1">
          <a:blip r:embed="rId2">
            <a:alphaModFix/>
          </a:blip>
          <a:srcRect b="0" l="0" r="0" t="0"/>
          <a:stretch/>
        </p:blipFill>
        <p:spPr>
          <a:xfrm>
            <a:off x="5375167" y="1658541"/>
            <a:ext cx="4050001" cy="4050001"/>
          </a:xfrm>
          <a:prstGeom prst="rect">
            <a:avLst/>
          </a:prstGeom>
          <a:noFill/>
          <a:ln>
            <a:noFill/>
          </a:ln>
        </p:spPr>
      </p:pic>
      <p:sp>
        <p:nvSpPr>
          <p:cNvPr id="333" name="Google Shape;333;p27"/>
          <p:cNvSpPr txBox="1"/>
          <p:nvPr>
            <p:ph type="ctrTitle"/>
          </p:nvPr>
        </p:nvSpPr>
        <p:spPr>
          <a:xfrm>
            <a:off x="628650" y="841772"/>
            <a:ext cx="6858000" cy="1790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Roboto Medium"/>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4" name="Google Shape;334;p27"/>
          <p:cNvSpPr txBox="1"/>
          <p:nvPr>
            <p:ph idx="1" type="subTitle"/>
          </p:nvPr>
        </p:nvSpPr>
        <p:spPr>
          <a:xfrm>
            <a:off x="628650" y="2701529"/>
            <a:ext cx="6858000" cy="12417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5" name="Google Shape;335;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6" name="Google Shape;336;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7" name="Google Shape;337;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38" name="Google Shape;338;p27"/>
          <p:cNvSpPr/>
          <p:nvPr/>
        </p:nvSpPr>
        <p:spPr>
          <a:xfrm>
            <a:off x="0" y="4563680"/>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39" name="Google Shape;339;p27"/>
          <p:cNvSpPr/>
          <p:nvPr/>
        </p:nvSpPr>
        <p:spPr>
          <a:xfrm flipH="1" rot="10800000">
            <a:off x="4257173" y="4563682"/>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0" name="Google Shape;340;p27"/>
          <p:cNvSpPr/>
          <p:nvPr/>
        </p:nvSpPr>
        <p:spPr>
          <a:xfrm flipH="1" rot="10800000">
            <a:off x="4417907" y="4563682"/>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1" name="Google Shape;341;p27"/>
          <p:cNvSpPr/>
          <p:nvPr/>
        </p:nvSpPr>
        <p:spPr>
          <a:xfrm flipH="1" rot="10800000">
            <a:off x="4578641" y="4563682"/>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2" name="Google Shape;342;p27"/>
          <p:cNvSpPr/>
          <p:nvPr/>
        </p:nvSpPr>
        <p:spPr>
          <a:xfrm flipH="1" rot="10800000">
            <a:off x="4738740" y="4563682"/>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3" name="Google Shape;343;p27"/>
          <p:cNvSpPr/>
          <p:nvPr/>
        </p:nvSpPr>
        <p:spPr>
          <a:xfrm flipH="1" rot="10800000">
            <a:off x="4900109" y="4563682"/>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4" name="Google Shape;344;p27"/>
          <p:cNvSpPr/>
          <p:nvPr/>
        </p:nvSpPr>
        <p:spPr>
          <a:xfrm flipH="1" rot="10800000">
            <a:off x="5220308" y="4563682"/>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5" name="Google Shape;345;p27"/>
          <p:cNvSpPr/>
          <p:nvPr/>
        </p:nvSpPr>
        <p:spPr>
          <a:xfrm flipH="1" rot="10800000">
            <a:off x="5382311" y="4563682"/>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sp>
        <p:nvSpPr>
          <p:cNvPr id="346" name="Google Shape;346;p27"/>
          <p:cNvSpPr txBox="1"/>
          <p:nvPr/>
        </p:nvSpPr>
        <p:spPr>
          <a:xfrm>
            <a:off x="628650" y="4356842"/>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US" sz="900" u="none" cap="none" strike="noStrike">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47" name="Shape 347"/>
        <p:cNvGrpSpPr/>
        <p:nvPr/>
      </p:nvGrpSpPr>
      <p:grpSpPr>
        <a:xfrm>
          <a:off x="0" y="0"/>
          <a:ext cx="0" cy="0"/>
          <a:chOff x="0" y="0"/>
          <a:chExt cx="0" cy="0"/>
        </a:xfrm>
      </p:grpSpPr>
      <p:sp>
        <p:nvSpPr>
          <p:cNvPr id="348" name="Google Shape;348;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49" name="Google Shape;349;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0" name="Google Shape;350;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1" name="Google Shape;351;p28"/>
          <p:cNvSpPr/>
          <p:nvPr/>
        </p:nvSpPr>
        <p:spPr>
          <a:xfrm>
            <a:off x="5094000" y="1031234"/>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2" name="Google Shape;352;p28"/>
          <p:cNvSpPr/>
          <p:nvPr/>
        </p:nvSpPr>
        <p:spPr>
          <a:xfrm flipH="1" rot="10800000">
            <a:off x="3621885" y="103123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3" name="Google Shape;353;p28"/>
          <p:cNvSpPr/>
          <p:nvPr/>
        </p:nvSpPr>
        <p:spPr>
          <a:xfrm flipH="1" rot="10800000">
            <a:off x="3782619" y="1031236"/>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4" name="Google Shape;354;p28"/>
          <p:cNvSpPr/>
          <p:nvPr/>
        </p:nvSpPr>
        <p:spPr>
          <a:xfrm flipH="1" rot="10800000">
            <a:off x="3943353" y="1031236"/>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5" name="Google Shape;355;p28"/>
          <p:cNvSpPr/>
          <p:nvPr/>
        </p:nvSpPr>
        <p:spPr>
          <a:xfrm flipH="1" rot="10800000">
            <a:off x="4103453" y="1031236"/>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6" name="Google Shape;356;p28"/>
          <p:cNvSpPr/>
          <p:nvPr/>
        </p:nvSpPr>
        <p:spPr>
          <a:xfrm flipH="1" rot="10800000">
            <a:off x="4264821" y="1031236"/>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7" name="Google Shape;357;p28"/>
          <p:cNvSpPr/>
          <p:nvPr/>
        </p:nvSpPr>
        <p:spPr>
          <a:xfrm flipH="1" rot="10800000">
            <a:off x="4585020" y="1031236"/>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8" name="Google Shape;358;p28"/>
          <p:cNvSpPr/>
          <p:nvPr/>
        </p:nvSpPr>
        <p:spPr>
          <a:xfrm flipH="1" rot="10800000">
            <a:off x="4747023" y="1031236"/>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59" name="Google Shape;359;p28"/>
          <p:cNvSpPr txBox="1"/>
          <p:nvPr/>
        </p:nvSpPr>
        <p:spPr>
          <a:xfrm>
            <a:off x="7486650" y="111223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360" name="Google Shape;360;p28"/>
          <p:cNvPicPr preferRelativeResize="0"/>
          <p:nvPr/>
        </p:nvPicPr>
        <p:blipFill rotWithShape="1">
          <a:blip r:embed="rId2">
            <a:alphaModFix/>
          </a:blip>
          <a:srcRect b="0" l="0" r="0" t="0"/>
          <a:stretch/>
        </p:blipFill>
        <p:spPr>
          <a:xfrm>
            <a:off x="7762009" y="699347"/>
            <a:ext cx="1211973" cy="27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361" name="Shape 361"/>
        <p:cNvGrpSpPr/>
        <p:nvPr/>
      </p:nvGrpSpPr>
      <p:grpSpPr>
        <a:xfrm>
          <a:off x="0" y="0"/>
          <a:ext cx="0" cy="0"/>
          <a:chOff x="0" y="0"/>
          <a:chExt cx="0" cy="0"/>
        </a:xfrm>
      </p:grpSpPr>
      <p:sp>
        <p:nvSpPr>
          <p:cNvPr id="362" name="Google Shape;362;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3" name="Google Shape;363;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4" name="Google Shape;364;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5" name="Google Shape;365;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6" name="Google Shape;366;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7" name="Google Shape;367;p29"/>
          <p:cNvSpPr/>
          <p:nvPr/>
        </p:nvSpPr>
        <p:spPr>
          <a:xfrm>
            <a:off x="5094000" y="1031234"/>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68" name="Google Shape;368;p29"/>
          <p:cNvSpPr/>
          <p:nvPr/>
        </p:nvSpPr>
        <p:spPr>
          <a:xfrm flipH="1" rot="10800000">
            <a:off x="3621885" y="103123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69" name="Google Shape;369;p29"/>
          <p:cNvSpPr/>
          <p:nvPr/>
        </p:nvSpPr>
        <p:spPr>
          <a:xfrm flipH="1" rot="10800000">
            <a:off x="3782619" y="1031236"/>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70" name="Google Shape;370;p29"/>
          <p:cNvSpPr/>
          <p:nvPr/>
        </p:nvSpPr>
        <p:spPr>
          <a:xfrm flipH="1" rot="10800000">
            <a:off x="3943353" y="1031236"/>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71" name="Google Shape;371;p29"/>
          <p:cNvSpPr/>
          <p:nvPr/>
        </p:nvSpPr>
        <p:spPr>
          <a:xfrm flipH="1" rot="10800000">
            <a:off x="4103453" y="1031236"/>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72" name="Google Shape;372;p29"/>
          <p:cNvSpPr/>
          <p:nvPr/>
        </p:nvSpPr>
        <p:spPr>
          <a:xfrm flipH="1" rot="10800000">
            <a:off x="4264821" y="1031236"/>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73" name="Google Shape;373;p29"/>
          <p:cNvSpPr/>
          <p:nvPr/>
        </p:nvSpPr>
        <p:spPr>
          <a:xfrm flipH="1" rot="10800000">
            <a:off x="4585020" y="1031236"/>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74" name="Google Shape;374;p29"/>
          <p:cNvSpPr/>
          <p:nvPr/>
        </p:nvSpPr>
        <p:spPr>
          <a:xfrm flipH="1" rot="10800000">
            <a:off x="4747023" y="1031236"/>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75" name="Google Shape;375;p29"/>
          <p:cNvSpPr txBox="1"/>
          <p:nvPr/>
        </p:nvSpPr>
        <p:spPr>
          <a:xfrm>
            <a:off x="7486650" y="111223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376" name="Google Shape;376;p29"/>
          <p:cNvPicPr preferRelativeResize="0"/>
          <p:nvPr/>
        </p:nvPicPr>
        <p:blipFill rotWithShape="1">
          <a:blip r:embed="rId2">
            <a:alphaModFix/>
          </a:blip>
          <a:srcRect b="0" l="0" r="0" t="0"/>
          <a:stretch/>
        </p:blipFill>
        <p:spPr>
          <a:xfrm>
            <a:off x="7762009" y="699347"/>
            <a:ext cx="1211973" cy="27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377" name="Shape 377"/>
        <p:cNvGrpSpPr/>
        <p:nvPr/>
      </p:nvGrpSpPr>
      <p:grpSpPr>
        <a:xfrm>
          <a:off x="0" y="0"/>
          <a:ext cx="0" cy="0"/>
          <a:chOff x="0" y="0"/>
          <a:chExt cx="0" cy="0"/>
        </a:xfrm>
      </p:grpSpPr>
      <p:sp>
        <p:nvSpPr>
          <p:cNvPr id="378" name="Google Shape;378;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9" name="Google Shape;379;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0" name="Google Shape;380;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1" name="Google Shape;381;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82" name="Google Shape;382;p30"/>
          <p:cNvSpPr/>
          <p:nvPr/>
        </p:nvSpPr>
        <p:spPr>
          <a:xfrm>
            <a:off x="5094000" y="1031234"/>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3" name="Google Shape;383;p30"/>
          <p:cNvSpPr/>
          <p:nvPr/>
        </p:nvSpPr>
        <p:spPr>
          <a:xfrm flipH="1" rot="10800000">
            <a:off x="3621885" y="103123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4" name="Google Shape;384;p30"/>
          <p:cNvSpPr/>
          <p:nvPr/>
        </p:nvSpPr>
        <p:spPr>
          <a:xfrm flipH="1" rot="10800000">
            <a:off x="3782619" y="1031236"/>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5" name="Google Shape;385;p30"/>
          <p:cNvSpPr/>
          <p:nvPr/>
        </p:nvSpPr>
        <p:spPr>
          <a:xfrm flipH="1" rot="10800000">
            <a:off x="3943353" y="1031236"/>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6" name="Google Shape;386;p30"/>
          <p:cNvSpPr/>
          <p:nvPr/>
        </p:nvSpPr>
        <p:spPr>
          <a:xfrm flipH="1" rot="10800000">
            <a:off x="4103453" y="1031236"/>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7" name="Google Shape;387;p30"/>
          <p:cNvSpPr/>
          <p:nvPr/>
        </p:nvSpPr>
        <p:spPr>
          <a:xfrm flipH="1" rot="10800000">
            <a:off x="4264821" y="1031236"/>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8" name="Google Shape;388;p30"/>
          <p:cNvSpPr/>
          <p:nvPr/>
        </p:nvSpPr>
        <p:spPr>
          <a:xfrm flipH="1" rot="10800000">
            <a:off x="4585020" y="1031236"/>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89" name="Google Shape;389;p30"/>
          <p:cNvSpPr/>
          <p:nvPr/>
        </p:nvSpPr>
        <p:spPr>
          <a:xfrm flipH="1" rot="10800000">
            <a:off x="4747023" y="1031236"/>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90" name="Google Shape;390;p30"/>
          <p:cNvSpPr txBox="1"/>
          <p:nvPr/>
        </p:nvSpPr>
        <p:spPr>
          <a:xfrm>
            <a:off x="7486650" y="111223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391" name="Google Shape;391;p30"/>
          <p:cNvPicPr preferRelativeResize="0"/>
          <p:nvPr/>
        </p:nvPicPr>
        <p:blipFill rotWithShape="1">
          <a:blip r:embed="rId2">
            <a:alphaModFix/>
          </a:blip>
          <a:srcRect b="0" l="0" r="0" t="0"/>
          <a:stretch/>
        </p:blipFill>
        <p:spPr>
          <a:xfrm>
            <a:off x="7762009" y="699347"/>
            <a:ext cx="1211973" cy="27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bg>
      <p:bgPr>
        <a:solidFill>
          <a:srgbClr val="F2F2F2"/>
        </a:solidFill>
      </p:bgPr>
    </p:bg>
    <p:spTree>
      <p:nvGrpSpPr>
        <p:cNvPr id="392" name="Shape 392"/>
        <p:cNvGrpSpPr/>
        <p:nvPr/>
      </p:nvGrpSpPr>
      <p:grpSpPr>
        <a:xfrm>
          <a:off x="0" y="0"/>
          <a:ext cx="0" cy="0"/>
          <a:chOff x="0" y="0"/>
          <a:chExt cx="0" cy="0"/>
        </a:xfrm>
      </p:grpSpPr>
      <p:sp>
        <p:nvSpPr>
          <p:cNvPr id="393" name="Google Shape;393;p3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Roboto Medium"/>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4" name="Google Shape;394;p3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95" name="Google Shape;395;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6" name="Google Shape;396;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7" name="Google Shape;397;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98" name="Google Shape;398;p31"/>
          <p:cNvSpPr/>
          <p:nvPr/>
        </p:nvSpPr>
        <p:spPr>
          <a:xfrm>
            <a:off x="0" y="495263"/>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399" name="Google Shape;399;p31"/>
          <p:cNvSpPr/>
          <p:nvPr/>
        </p:nvSpPr>
        <p:spPr>
          <a:xfrm flipH="1" rot="10800000">
            <a:off x="4257173" y="495264"/>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0" name="Google Shape;400;p31"/>
          <p:cNvSpPr/>
          <p:nvPr/>
        </p:nvSpPr>
        <p:spPr>
          <a:xfrm flipH="1" rot="10800000">
            <a:off x="4417907" y="495264"/>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1" name="Google Shape;401;p31"/>
          <p:cNvSpPr/>
          <p:nvPr/>
        </p:nvSpPr>
        <p:spPr>
          <a:xfrm flipH="1" rot="10800000">
            <a:off x="4578641" y="495264"/>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2" name="Google Shape;402;p31"/>
          <p:cNvSpPr/>
          <p:nvPr/>
        </p:nvSpPr>
        <p:spPr>
          <a:xfrm flipH="1" rot="10800000">
            <a:off x="4738740" y="495264"/>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3" name="Google Shape;403;p31"/>
          <p:cNvSpPr/>
          <p:nvPr/>
        </p:nvSpPr>
        <p:spPr>
          <a:xfrm flipH="1" rot="10800000">
            <a:off x="4900109" y="495264"/>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4" name="Google Shape;404;p31"/>
          <p:cNvSpPr/>
          <p:nvPr/>
        </p:nvSpPr>
        <p:spPr>
          <a:xfrm flipH="1" rot="10800000">
            <a:off x="5220308" y="495264"/>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5" name="Google Shape;405;p31"/>
          <p:cNvSpPr/>
          <p:nvPr/>
        </p:nvSpPr>
        <p:spPr>
          <a:xfrm flipH="1" rot="10800000">
            <a:off x="5382311" y="495264"/>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06" name="Google Shape;406;p31"/>
          <p:cNvSpPr txBox="1"/>
          <p:nvPr/>
        </p:nvSpPr>
        <p:spPr>
          <a:xfrm>
            <a:off x="628650" y="288425"/>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407" name="Google Shape;407;p31"/>
          <p:cNvPicPr preferRelativeResize="0"/>
          <p:nvPr/>
        </p:nvPicPr>
        <p:blipFill rotWithShape="1">
          <a:blip r:embed="rId2">
            <a:alphaModFix/>
          </a:blip>
          <a:srcRect b="0" l="0" r="0" t="0"/>
          <a:stretch/>
        </p:blipFill>
        <p:spPr>
          <a:xfrm>
            <a:off x="7762009" y="306263"/>
            <a:ext cx="1211973" cy="27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408" name="Shape 408"/>
        <p:cNvGrpSpPr/>
        <p:nvPr/>
      </p:nvGrpSpPr>
      <p:grpSpPr>
        <a:xfrm>
          <a:off x="0" y="0"/>
          <a:ext cx="0" cy="0"/>
          <a:chOff x="0" y="0"/>
          <a:chExt cx="0" cy="0"/>
        </a:xfrm>
      </p:grpSpPr>
      <p:sp>
        <p:nvSpPr>
          <p:cNvPr id="409" name="Google Shape;409;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0" name="Google Shape;410;p3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1" name="Google Shape;411;p3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2" name="Google Shape;412;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4" name="Google Shape;414;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15" name="Google Shape;415;p32"/>
          <p:cNvSpPr/>
          <p:nvPr/>
        </p:nvSpPr>
        <p:spPr>
          <a:xfrm>
            <a:off x="5094000" y="1031234"/>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16" name="Google Shape;416;p32"/>
          <p:cNvSpPr/>
          <p:nvPr/>
        </p:nvSpPr>
        <p:spPr>
          <a:xfrm flipH="1" rot="10800000">
            <a:off x="3621885" y="103123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17" name="Google Shape;417;p32"/>
          <p:cNvSpPr/>
          <p:nvPr/>
        </p:nvSpPr>
        <p:spPr>
          <a:xfrm flipH="1" rot="10800000">
            <a:off x="3782619" y="1031236"/>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18" name="Google Shape;418;p32"/>
          <p:cNvSpPr/>
          <p:nvPr/>
        </p:nvSpPr>
        <p:spPr>
          <a:xfrm flipH="1" rot="10800000">
            <a:off x="3943353" y="1031236"/>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19" name="Google Shape;419;p32"/>
          <p:cNvSpPr/>
          <p:nvPr/>
        </p:nvSpPr>
        <p:spPr>
          <a:xfrm flipH="1" rot="10800000">
            <a:off x="4103453" y="1031236"/>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20" name="Google Shape;420;p32"/>
          <p:cNvSpPr/>
          <p:nvPr/>
        </p:nvSpPr>
        <p:spPr>
          <a:xfrm flipH="1" rot="10800000">
            <a:off x="4264821" y="1031236"/>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21" name="Google Shape;421;p32"/>
          <p:cNvSpPr/>
          <p:nvPr/>
        </p:nvSpPr>
        <p:spPr>
          <a:xfrm flipH="1" rot="10800000">
            <a:off x="4585020" y="1031236"/>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22" name="Google Shape;422;p32"/>
          <p:cNvSpPr/>
          <p:nvPr/>
        </p:nvSpPr>
        <p:spPr>
          <a:xfrm flipH="1" rot="10800000">
            <a:off x="4747023" y="1031236"/>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23" name="Google Shape;423;p32"/>
          <p:cNvSpPr txBox="1"/>
          <p:nvPr/>
        </p:nvSpPr>
        <p:spPr>
          <a:xfrm>
            <a:off x="7486650" y="111223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424" name="Google Shape;424;p32"/>
          <p:cNvPicPr preferRelativeResize="0"/>
          <p:nvPr/>
        </p:nvPicPr>
        <p:blipFill rotWithShape="1">
          <a:blip r:embed="rId2">
            <a:alphaModFix/>
          </a:blip>
          <a:srcRect b="0" l="0" r="0" t="0"/>
          <a:stretch/>
        </p:blipFill>
        <p:spPr>
          <a:xfrm>
            <a:off x="7762009" y="699347"/>
            <a:ext cx="1211973" cy="27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425" name="Shape 425"/>
        <p:cNvGrpSpPr/>
        <p:nvPr/>
      </p:nvGrpSpPr>
      <p:grpSpPr>
        <a:xfrm>
          <a:off x="0" y="0"/>
          <a:ext cx="0" cy="0"/>
          <a:chOff x="0" y="0"/>
          <a:chExt cx="0" cy="0"/>
        </a:xfrm>
      </p:grpSpPr>
      <p:sp>
        <p:nvSpPr>
          <p:cNvPr id="426" name="Google Shape;426;p3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7" name="Google Shape;427;p3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28" name="Google Shape;428;p3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9" name="Google Shape;429;p3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30" name="Google Shape;430;p3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1" name="Google Shape;431;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2" name="Google Shape;432;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3" name="Google Shape;43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34" name="Google Shape;434;p33"/>
          <p:cNvSpPr/>
          <p:nvPr/>
        </p:nvSpPr>
        <p:spPr>
          <a:xfrm>
            <a:off x="5094000" y="1031234"/>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35" name="Google Shape;435;p33"/>
          <p:cNvSpPr/>
          <p:nvPr/>
        </p:nvSpPr>
        <p:spPr>
          <a:xfrm flipH="1" rot="10800000">
            <a:off x="3621885" y="103123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36" name="Google Shape;436;p33"/>
          <p:cNvSpPr/>
          <p:nvPr/>
        </p:nvSpPr>
        <p:spPr>
          <a:xfrm flipH="1" rot="10800000">
            <a:off x="3782619" y="1031236"/>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37" name="Google Shape;437;p33"/>
          <p:cNvSpPr/>
          <p:nvPr/>
        </p:nvSpPr>
        <p:spPr>
          <a:xfrm flipH="1" rot="10800000">
            <a:off x="3943353" y="1031236"/>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38" name="Google Shape;438;p33"/>
          <p:cNvSpPr/>
          <p:nvPr/>
        </p:nvSpPr>
        <p:spPr>
          <a:xfrm flipH="1" rot="10800000">
            <a:off x="4103453" y="1031236"/>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39" name="Google Shape;439;p33"/>
          <p:cNvSpPr/>
          <p:nvPr/>
        </p:nvSpPr>
        <p:spPr>
          <a:xfrm flipH="1" rot="10800000">
            <a:off x="4264821" y="1031236"/>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40" name="Google Shape;440;p33"/>
          <p:cNvSpPr/>
          <p:nvPr/>
        </p:nvSpPr>
        <p:spPr>
          <a:xfrm flipH="1" rot="10800000">
            <a:off x="4585020" y="1031236"/>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41" name="Google Shape;441;p33"/>
          <p:cNvSpPr/>
          <p:nvPr/>
        </p:nvSpPr>
        <p:spPr>
          <a:xfrm flipH="1" rot="10800000">
            <a:off x="4747023" y="1031236"/>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42" name="Google Shape;442;p33"/>
          <p:cNvSpPr txBox="1"/>
          <p:nvPr/>
        </p:nvSpPr>
        <p:spPr>
          <a:xfrm>
            <a:off x="7486650" y="111223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443" name="Google Shape;443;p33"/>
          <p:cNvPicPr preferRelativeResize="0"/>
          <p:nvPr/>
        </p:nvPicPr>
        <p:blipFill rotWithShape="1">
          <a:blip r:embed="rId2">
            <a:alphaModFix/>
          </a:blip>
          <a:srcRect b="0" l="0" r="0" t="0"/>
          <a:stretch/>
        </p:blipFill>
        <p:spPr>
          <a:xfrm>
            <a:off x="7762009" y="699347"/>
            <a:ext cx="1211973" cy="27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444" name="Shape 444"/>
        <p:cNvGrpSpPr/>
        <p:nvPr/>
      </p:nvGrpSpPr>
      <p:grpSpPr>
        <a:xfrm>
          <a:off x="0" y="0"/>
          <a:ext cx="0" cy="0"/>
          <a:chOff x="0" y="0"/>
          <a:chExt cx="0" cy="0"/>
        </a:xfrm>
      </p:grpSpPr>
      <p:sp>
        <p:nvSpPr>
          <p:cNvPr id="445" name="Google Shape;445;p3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Roboto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6" name="Google Shape;446;p3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47" name="Google Shape;447;p3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48" name="Google Shape;448;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9" name="Google Shape;449;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0" name="Google Shape;450;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51" name="Google Shape;451;p34"/>
          <p:cNvSpPr/>
          <p:nvPr/>
        </p:nvSpPr>
        <p:spPr>
          <a:xfrm>
            <a:off x="5094000" y="342900"/>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2" name="Google Shape;452;p34"/>
          <p:cNvSpPr/>
          <p:nvPr/>
        </p:nvSpPr>
        <p:spPr>
          <a:xfrm flipH="1" rot="10800000">
            <a:off x="3621885" y="342902"/>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3" name="Google Shape;453;p34"/>
          <p:cNvSpPr/>
          <p:nvPr/>
        </p:nvSpPr>
        <p:spPr>
          <a:xfrm flipH="1" rot="10800000">
            <a:off x="3782619" y="342902"/>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4" name="Google Shape;454;p34"/>
          <p:cNvSpPr/>
          <p:nvPr/>
        </p:nvSpPr>
        <p:spPr>
          <a:xfrm flipH="1" rot="10800000">
            <a:off x="3943353" y="342902"/>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5" name="Google Shape;455;p34"/>
          <p:cNvSpPr/>
          <p:nvPr/>
        </p:nvSpPr>
        <p:spPr>
          <a:xfrm flipH="1" rot="10800000">
            <a:off x="4103453" y="342902"/>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6" name="Google Shape;456;p34"/>
          <p:cNvSpPr/>
          <p:nvPr/>
        </p:nvSpPr>
        <p:spPr>
          <a:xfrm flipH="1" rot="10800000">
            <a:off x="4264821" y="342902"/>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7" name="Google Shape;457;p34"/>
          <p:cNvSpPr/>
          <p:nvPr/>
        </p:nvSpPr>
        <p:spPr>
          <a:xfrm flipH="1" rot="10800000">
            <a:off x="4585020" y="342902"/>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8" name="Google Shape;458;p34"/>
          <p:cNvSpPr/>
          <p:nvPr/>
        </p:nvSpPr>
        <p:spPr>
          <a:xfrm flipH="1" rot="10800000">
            <a:off x="4747023" y="342902"/>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59" name="Google Shape;459;p34"/>
          <p:cNvSpPr txBox="1"/>
          <p:nvPr/>
        </p:nvSpPr>
        <p:spPr>
          <a:xfrm>
            <a:off x="7486650" y="135151"/>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460" name="Google Shape;460;p34"/>
          <p:cNvPicPr preferRelativeResize="0"/>
          <p:nvPr/>
        </p:nvPicPr>
        <p:blipFill rotWithShape="1">
          <a:blip r:embed="rId2">
            <a:alphaModFix/>
          </a:blip>
          <a:srcRect b="0" l="0" r="0" t="0"/>
          <a:stretch/>
        </p:blipFill>
        <p:spPr>
          <a:xfrm>
            <a:off x="7762009" y="470567"/>
            <a:ext cx="1211973" cy="270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461" name="Shape 461"/>
        <p:cNvGrpSpPr/>
        <p:nvPr/>
      </p:nvGrpSpPr>
      <p:grpSpPr>
        <a:xfrm>
          <a:off x="0" y="0"/>
          <a:ext cx="0" cy="0"/>
          <a:chOff x="0" y="0"/>
          <a:chExt cx="0" cy="0"/>
        </a:xfrm>
      </p:grpSpPr>
      <p:sp>
        <p:nvSpPr>
          <p:cNvPr id="462" name="Google Shape;462;p3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Roboto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3" name="Google Shape;463;p35"/>
          <p:cNvSpPr/>
          <p:nvPr>
            <p:ph idx="2" type="pic"/>
          </p:nvPr>
        </p:nvSpPr>
        <p:spPr>
          <a:xfrm>
            <a:off x="3887391" y="740569"/>
            <a:ext cx="4629300" cy="3655200"/>
          </a:xfrm>
          <a:prstGeom prst="rect">
            <a:avLst/>
          </a:prstGeom>
          <a:noFill/>
          <a:ln>
            <a:noFill/>
          </a:ln>
        </p:spPr>
      </p:sp>
      <p:sp>
        <p:nvSpPr>
          <p:cNvPr id="464" name="Google Shape;464;p3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65" name="Google Shape;465;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6" name="Google Shape;466;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7" name="Google Shape;467;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68" name="Google Shape;468;p35"/>
          <p:cNvSpPr/>
          <p:nvPr/>
        </p:nvSpPr>
        <p:spPr>
          <a:xfrm>
            <a:off x="5094000" y="342900"/>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69" name="Google Shape;469;p35"/>
          <p:cNvSpPr/>
          <p:nvPr/>
        </p:nvSpPr>
        <p:spPr>
          <a:xfrm flipH="1" rot="10800000">
            <a:off x="3621885" y="342902"/>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0" name="Google Shape;470;p35"/>
          <p:cNvSpPr/>
          <p:nvPr/>
        </p:nvSpPr>
        <p:spPr>
          <a:xfrm flipH="1" rot="10800000">
            <a:off x="3782619" y="342902"/>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1" name="Google Shape;471;p35"/>
          <p:cNvSpPr/>
          <p:nvPr/>
        </p:nvSpPr>
        <p:spPr>
          <a:xfrm flipH="1" rot="10800000">
            <a:off x="3943353" y="342902"/>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2" name="Google Shape;472;p35"/>
          <p:cNvSpPr/>
          <p:nvPr/>
        </p:nvSpPr>
        <p:spPr>
          <a:xfrm flipH="1" rot="10800000">
            <a:off x="4103453" y="342902"/>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3" name="Google Shape;473;p35"/>
          <p:cNvSpPr/>
          <p:nvPr/>
        </p:nvSpPr>
        <p:spPr>
          <a:xfrm flipH="1" rot="10800000">
            <a:off x="4264821" y="342902"/>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4" name="Google Shape;474;p35"/>
          <p:cNvSpPr/>
          <p:nvPr/>
        </p:nvSpPr>
        <p:spPr>
          <a:xfrm flipH="1" rot="10800000">
            <a:off x="4585020" y="342902"/>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5" name="Google Shape;475;p35"/>
          <p:cNvSpPr/>
          <p:nvPr/>
        </p:nvSpPr>
        <p:spPr>
          <a:xfrm flipH="1" rot="10800000">
            <a:off x="4747023" y="342902"/>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76" name="Google Shape;476;p35"/>
          <p:cNvSpPr txBox="1"/>
          <p:nvPr/>
        </p:nvSpPr>
        <p:spPr>
          <a:xfrm>
            <a:off x="7486650" y="135151"/>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477" name="Google Shape;477;p35"/>
          <p:cNvPicPr preferRelativeResize="0"/>
          <p:nvPr/>
        </p:nvPicPr>
        <p:blipFill rotWithShape="1">
          <a:blip r:embed="rId2">
            <a:alphaModFix/>
          </a:blip>
          <a:srcRect b="0" l="0" r="0" t="0"/>
          <a:stretch/>
        </p:blipFill>
        <p:spPr>
          <a:xfrm>
            <a:off x="7762009" y="470567"/>
            <a:ext cx="1211973" cy="270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478" name="Shape 478"/>
        <p:cNvGrpSpPr/>
        <p:nvPr/>
      </p:nvGrpSpPr>
      <p:grpSpPr>
        <a:xfrm>
          <a:off x="0" y="0"/>
          <a:ext cx="0" cy="0"/>
          <a:chOff x="0" y="0"/>
          <a:chExt cx="0" cy="0"/>
        </a:xfrm>
      </p:grpSpPr>
      <p:sp>
        <p:nvSpPr>
          <p:cNvPr id="479" name="Google Shape;479;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0" name="Google Shape;480;p3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1" name="Google Shape;481;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2" name="Google Shape;482;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3" name="Google Shape;483;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84" name="Google Shape;484;p36"/>
          <p:cNvSpPr/>
          <p:nvPr/>
        </p:nvSpPr>
        <p:spPr>
          <a:xfrm>
            <a:off x="5094000" y="1031234"/>
            <a:ext cx="405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85" name="Google Shape;485;p36"/>
          <p:cNvSpPr/>
          <p:nvPr/>
        </p:nvSpPr>
        <p:spPr>
          <a:xfrm flipH="1" rot="10800000">
            <a:off x="3621885" y="103123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86" name="Google Shape;486;p36"/>
          <p:cNvSpPr/>
          <p:nvPr/>
        </p:nvSpPr>
        <p:spPr>
          <a:xfrm flipH="1" rot="10800000">
            <a:off x="3782619" y="1031236"/>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87" name="Google Shape;487;p36"/>
          <p:cNvSpPr/>
          <p:nvPr/>
        </p:nvSpPr>
        <p:spPr>
          <a:xfrm flipH="1" rot="10800000">
            <a:off x="3943353" y="1031236"/>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88" name="Google Shape;488;p36"/>
          <p:cNvSpPr/>
          <p:nvPr/>
        </p:nvSpPr>
        <p:spPr>
          <a:xfrm flipH="1" rot="10800000">
            <a:off x="4103453" y="1031236"/>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89" name="Google Shape;489;p36"/>
          <p:cNvSpPr/>
          <p:nvPr/>
        </p:nvSpPr>
        <p:spPr>
          <a:xfrm flipH="1" rot="10800000">
            <a:off x="4264821" y="1031236"/>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90" name="Google Shape;490;p36"/>
          <p:cNvSpPr/>
          <p:nvPr/>
        </p:nvSpPr>
        <p:spPr>
          <a:xfrm flipH="1" rot="10800000">
            <a:off x="4585020" y="1031236"/>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91" name="Google Shape;491;p36"/>
          <p:cNvSpPr/>
          <p:nvPr/>
        </p:nvSpPr>
        <p:spPr>
          <a:xfrm flipH="1" rot="10800000">
            <a:off x="4747023" y="1031236"/>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492" name="Google Shape;492;p36"/>
          <p:cNvSpPr txBox="1"/>
          <p:nvPr/>
        </p:nvSpPr>
        <p:spPr>
          <a:xfrm>
            <a:off x="7486650" y="111223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pic>
        <p:nvPicPr>
          <p:cNvPr id="493" name="Google Shape;493;p36"/>
          <p:cNvPicPr preferRelativeResize="0"/>
          <p:nvPr/>
        </p:nvPicPr>
        <p:blipFill rotWithShape="1">
          <a:blip r:embed="rId2">
            <a:alphaModFix/>
          </a:blip>
          <a:srcRect b="0" l="0" r="0" t="0"/>
          <a:stretch/>
        </p:blipFill>
        <p:spPr>
          <a:xfrm>
            <a:off x="7762009" y="699347"/>
            <a:ext cx="1211973" cy="27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494" name="Shape 494"/>
        <p:cNvGrpSpPr/>
        <p:nvPr/>
      </p:nvGrpSpPr>
      <p:grpSpPr>
        <a:xfrm>
          <a:off x="0" y="0"/>
          <a:ext cx="0" cy="0"/>
          <a:chOff x="0" y="0"/>
          <a:chExt cx="0" cy="0"/>
        </a:xfrm>
      </p:grpSpPr>
      <p:sp>
        <p:nvSpPr>
          <p:cNvPr id="495" name="Google Shape;495;p3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6" name="Google Shape;496;p3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97" name="Google Shape;497;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8" name="Google Shape;498;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9" name="Google Shape;499;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00" name="Google Shape;500;p37"/>
          <p:cNvSpPr/>
          <p:nvPr/>
        </p:nvSpPr>
        <p:spPr>
          <a:xfrm rot="-5400000">
            <a:off x="7205850" y="1583344"/>
            <a:ext cx="2700000" cy="81000"/>
          </a:xfrm>
          <a:prstGeom prst="rect">
            <a:avLst/>
          </a:prstGeom>
          <a:solidFill>
            <a:srgbClr val="B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1" name="Google Shape;501;p37"/>
          <p:cNvSpPr/>
          <p:nvPr/>
        </p:nvSpPr>
        <p:spPr>
          <a:xfrm flipH="1" rot="5400000">
            <a:off x="8515350" y="3108386"/>
            <a:ext cx="81000" cy="81000"/>
          </a:xfrm>
          <a:prstGeom prst="ellipse">
            <a:avLst/>
          </a:prstGeom>
          <a:solidFill>
            <a:srgbClr val="933B8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2" name="Google Shape;502;p37"/>
          <p:cNvSpPr/>
          <p:nvPr/>
        </p:nvSpPr>
        <p:spPr>
          <a:xfrm flipH="1" rot="5400000">
            <a:off x="8515350" y="3256949"/>
            <a:ext cx="81000" cy="81000"/>
          </a:xfrm>
          <a:prstGeom prst="ellipse">
            <a:avLst/>
          </a:prstGeom>
          <a:solidFill>
            <a:srgbClr val="ED6D3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3" name="Google Shape;503;p37"/>
          <p:cNvSpPr/>
          <p:nvPr/>
        </p:nvSpPr>
        <p:spPr>
          <a:xfrm flipH="1" rot="5400000">
            <a:off x="8515350" y="3405513"/>
            <a:ext cx="81000" cy="81000"/>
          </a:xfrm>
          <a:prstGeom prst="ellipse">
            <a:avLst/>
          </a:prstGeom>
          <a:solidFill>
            <a:srgbClr val="FDD2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4" name="Google Shape;504;p37"/>
          <p:cNvSpPr/>
          <p:nvPr/>
        </p:nvSpPr>
        <p:spPr>
          <a:xfrm flipH="1" rot="5400000">
            <a:off x="8515350" y="3553493"/>
            <a:ext cx="81000" cy="81000"/>
          </a:xfrm>
          <a:prstGeom prst="ellipse">
            <a:avLst/>
          </a:prstGeom>
          <a:solidFill>
            <a:srgbClr val="1FA7C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5" name="Google Shape;505;p37"/>
          <p:cNvSpPr/>
          <p:nvPr/>
        </p:nvSpPr>
        <p:spPr>
          <a:xfrm flipH="1" rot="5400000">
            <a:off x="8515350" y="3701472"/>
            <a:ext cx="81000" cy="81000"/>
          </a:xfrm>
          <a:prstGeom prst="ellipse">
            <a:avLst/>
          </a:prstGeom>
          <a:solidFill>
            <a:srgbClr val="399D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6" name="Google Shape;506;p37"/>
          <p:cNvSpPr/>
          <p:nvPr/>
        </p:nvSpPr>
        <p:spPr>
          <a:xfrm flipH="1" rot="5400000">
            <a:off x="8515350" y="3919142"/>
            <a:ext cx="81000" cy="81000"/>
          </a:xfrm>
          <a:prstGeom prst="ellipse">
            <a:avLst/>
          </a:prstGeom>
          <a:solidFill>
            <a:srgbClr val="00AEE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7" name="Google Shape;507;p37"/>
          <p:cNvSpPr/>
          <p:nvPr/>
        </p:nvSpPr>
        <p:spPr>
          <a:xfrm flipH="1" rot="5400000">
            <a:off x="8515350" y="4058263"/>
            <a:ext cx="81000" cy="81000"/>
          </a:xfrm>
          <a:prstGeom prst="ellipse">
            <a:avLst/>
          </a:prstGeom>
          <a:solidFill>
            <a:srgbClr val="66666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boto"/>
              <a:ea typeface="Roboto"/>
              <a:cs typeface="Roboto"/>
              <a:sym typeface="Roboto"/>
            </a:endParaRPr>
          </a:p>
        </p:txBody>
      </p:sp>
      <p:sp>
        <p:nvSpPr>
          <p:cNvPr id="508" name="Google Shape;508;p37"/>
          <p:cNvSpPr txBox="1"/>
          <p:nvPr/>
        </p:nvSpPr>
        <p:spPr>
          <a:xfrm rot="5400000">
            <a:off x="7928944" y="946744"/>
            <a:ext cx="15537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900">
                <a:solidFill>
                  <a:schemeClr val="dk1"/>
                </a:solidFill>
                <a:latin typeface="Roboto"/>
                <a:ea typeface="Roboto"/>
                <a:cs typeface="Roboto"/>
                <a:sym typeface="Roboto"/>
              </a:rPr>
              <a:t>SMILE at Your Bright Future</a:t>
            </a:r>
            <a:endParaRPr sz="900">
              <a:solidFill>
                <a:schemeClr val="dk1"/>
              </a:solidFill>
              <a:latin typeface="Roboto"/>
              <a:ea typeface="Roboto"/>
              <a:cs typeface="Roboto"/>
              <a:sym typeface="Robo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bg>
      <p:bgPr>
        <a:blipFill>
          <a:blip r:embed="rId2">
            <a:alphaModFix/>
          </a:blip>
          <a:stretch>
            <a:fillRect/>
          </a:stretch>
        </a:blipFill>
      </p:bgPr>
    </p:bg>
    <p:spTree>
      <p:nvGrpSpPr>
        <p:cNvPr id="509" name="Shape 509"/>
        <p:cNvGrpSpPr/>
        <p:nvPr/>
      </p:nvGrpSpPr>
      <p:grpSpPr>
        <a:xfrm>
          <a:off x="0" y="0"/>
          <a:ext cx="0" cy="0"/>
          <a:chOff x="0" y="0"/>
          <a:chExt cx="0" cy="0"/>
        </a:xfrm>
      </p:grpSpPr>
      <p:sp>
        <p:nvSpPr>
          <p:cNvPr id="510" name="Google Shape;510;p38"/>
          <p:cNvSpPr txBox="1"/>
          <p:nvPr>
            <p:ph type="title"/>
          </p:nvPr>
        </p:nvSpPr>
        <p:spPr>
          <a:xfrm>
            <a:off x="0" y="0"/>
            <a:ext cx="9144000" cy="8844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rgbClr val="3F3F3F"/>
              </a:buClr>
              <a:buSzPts val="3300"/>
              <a:buFont typeface="Roboto Medium"/>
              <a:buNone/>
              <a:defRPr>
                <a:solidFill>
                  <a:srgbClr val="3F3F3F"/>
                </a:solidFill>
                <a:latin typeface="Roboto Medium"/>
                <a:ea typeface="Roboto Medium"/>
                <a:cs typeface="Roboto Medium"/>
                <a:sym typeface="Roboto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511" name="Shape 511"/>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blipFill>
          <a:blip r:embed="rId2">
            <a:alphaModFix/>
          </a:blip>
          <a:stretch>
            <a:fillRect/>
          </a:stretch>
        </a:blipFill>
      </p:bgPr>
    </p:bg>
    <p:spTree>
      <p:nvGrpSpPr>
        <p:cNvPr id="512" name="Shape 512"/>
        <p:cNvGrpSpPr/>
        <p:nvPr/>
      </p:nvGrpSpPr>
      <p:grpSpPr>
        <a:xfrm>
          <a:off x="0" y="0"/>
          <a:ext cx="0" cy="0"/>
          <a:chOff x="0" y="0"/>
          <a:chExt cx="0" cy="0"/>
        </a:xfrm>
      </p:grpSpPr>
      <p:sp>
        <p:nvSpPr>
          <p:cNvPr id="513" name="Google Shape;513;p40"/>
          <p:cNvSpPr txBox="1"/>
          <p:nvPr>
            <p:ph idx="1" type="body"/>
          </p:nvPr>
        </p:nvSpPr>
        <p:spPr>
          <a:xfrm>
            <a:off x="0" y="123479"/>
            <a:ext cx="9144000" cy="5760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90000"/>
              </a:lnSpc>
              <a:spcBef>
                <a:spcPts val="800"/>
              </a:spcBef>
              <a:spcAft>
                <a:spcPts val="0"/>
              </a:spcAft>
              <a:buClr>
                <a:srgbClr val="3F3F3F"/>
              </a:buClr>
              <a:buSzPts val="3600"/>
              <a:buNone/>
              <a:defRPr b="0" sz="3600">
                <a:solidFill>
                  <a:srgbClr val="3F3F3F"/>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14" name="Google Shape;514;p40"/>
          <p:cNvSpPr txBox="1"/>
          <p:nvPr>
            <p:ph idx="2" type="body"/>
          </p:nvPr>
        </p:nvSpPr>
        <p:spPr>
          <a:xfrm>
            <a:off x="0" y="699543"/>
            <a:ext cx="9144000" cy="2880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90000"/>
              </a:lnSpc>
              <a:spcBef>
                <a:spcPts val="800"/>
              </a:spcBef>
              <a:spcAft>
                <a:spcPts val="0"/>
              </a:spcAft>
              <a:buClr>
                <a:srgbClr val="3F3F3F"/>
              </a:buClr>
              <a:buSzPts val="1400"/>
              <a:buNone/>
              <a:defRPr b="0" sz="1400">
                <a:solidFill>
                  <a:srgbClr val="3F3F3F"/>
                </a:solidFill>
                <a:latin typeface="Roboto"/>
                <a:ea typeface="Roboto"/>
                <a:cs typeface="Roboto"/>
                <a:sym typeface="Roboto"/>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19" name="Shape 519"/>
        <p:cNvGrpSpPr/>
        <p:nvPr/>
      </p:nvGrpSpPr>
      <p:grpSpPr>
        <a:xfrm>
          <a:off x="0" y="0"/>
          <a:ext cx="0" cy="0"/>
          <a:chOff x="0" y="0"/>
          <a:chExt cx="0" cy="0"/>
        </a:xfrm>
      </p:grpSpPr>
      <p:sp>
        <p:nvSpPr>
          <p:cNvPr id="520" name="Google Shape;520;p4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522" name="Google Shape;522;p4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523" name="Google Shape;52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24" name="Shape 524"/>
        <p:cNvGrpSpPr/>
        <p:nvPr/>
      </p:nvGrpSpPr>
      <p:grpSpPr>
        <a:xfrm>
          <a:off x="0" y="0"/>
          <a:ext cx="0" cy="0"/>
          <a:chOff x="0" y="0"/>
          <a:chExt cx="0" cy="0"/>
        </a:xfrm>
      </p:grpSpPr>
      <p:sp>
        <p:nvSpPr>
          <p:cNvPr id="525" name="Google Shape;525;p4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526" name="Google Shape;526;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27" name="Shape 527"/>
        <p:cNvGrpSpPr/>
        <p:nvPr/>
      </p:nvGrpSpPr>
      <p:grpSpPr>
        <a:xfrm>
          <a:off x="0" y="0"/>
          <a:ext cx="0" cy="0"/>
          <a:chOff x="0" y="0"/>
          <a:chExt cx="0" cy="0"/>
        </a:xfrm>
      </p:grpSpPr>
      <p:sp>
        <p:nvSpPr>
          <p:cNvPr id="528" name="Google Shape;528;p4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29" name="Google Shape;529;p4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0" name="Google Shape;530;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1" name="Shape 531"/>
        <p:cNvGrpSpPr/>
        <p:nvPr/>
      </p:nvGrpSpPr>
      <p:grpSpPr>
        <a:xfrm>
          <a:off x="0" y="0"/>
          <a:ext cx="0" cy="0"/>
          <a:chOff x="0" y="0"/>
          <a:chExt cx="0" cy="0"/>
        </a:xfrm>
      </p:grpSpPr>
      <p:sp>
        <p:nvSpPr>
          <p:cNvPr id="532" name="Google Shape;532;p4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33" name="Google Shape;533;p4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34" name="Google Shape;534;p4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35" name="Google Shape;535;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6" name="Shape 536"/>
        <p:cNvGrpSpPr/>
        <p:nvPr/>
      </p:nvGrpSpPr>
      <p:grpSpPr>
        <a:xfrm>
          <a:off x="0" y="0"/>
          <a:ext cx="0" cy="0"/>
          <a:chOff x="0" y="0"/>
          <a:chExt cx="0" cy="0"/>
        </a:xfrm>
      </p:grpSpPr>
      <p:sp>
        <p:nvSpPr>
          <p:cNvPr id="537" name="Google Shape;537;p4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538" name="Google Shape;53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39" name="Shape 539"/>
        <p:cNvGrpSpPr/>
        <p:nvPr/>
      </p:nvGrpSpPr>
      <p:grpSpPr>
        <a:xfrm>
          <a:off x="0" y="0"/>
          <a:ext cx="0" cy="0"/>
          <a:chOff x="0" y="0"/>
          <a:chExt cx="0" cy="0"/>
        </a:xfrm>
      </p:grpSpPr>
      <p:sp>
        <p:nvSpPr>
          <p:cNvPr id="540" name="Google Shape;540;p4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541" name="Google Shape;541;p4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2" name="Google Shape;542;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43" name="Shape 543"/>
        <p:cNvGrpSpPr/>
        <p:nvPr/>
      </p:nvGrpSpPr>
      <p:grpSpPr>
        <a:xfrm>
          <a:off x="0" y="0"/>
          <a:ext cx="0" cy="0"/>
          <a:chOff x="0" y="0"/>
          <a:chExt cx="0" cy="0"/>
        </a:xfrm>
      </p:grpSpPr>
      <p:sp>
        <p:nvSpPr>
          <p:cNvPr id="544" name="Google Shape;544;p4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545" name="Google Shape;545;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6" name="Shape 546"/>
        <p:cNvGrpSpPr/>
        <p:nvPr/>
      </p:nvGrpSpPr>
      <p:grpSpPr>
        <a:xfrm>
          <a:off x="0" y="0"/>
          <a:ext cx="0" cy="0"/>
          <a:chOff x="0" y="0"/>
          <a:chExt cx="0" cy="0"/>
        </a:xfrm>
      </p:grpSpPr>
      <p:sp>
        <p:nvSpPr>
          <p:cNvPr id="547" name="Google Shape;547;p4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8" name="Google Shape;548;p4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549" name="Google Shape;549;p4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550" name="Google Shape;550;p4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51" name="Google Shape;551;p4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552" name="Google Shape;552;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3" name="Shape 553"/>
        <p:cNvGrpSpPr/>
        <p:nvPr/>
      </p:nvGrpSpPr>
      <p:grpSpPr>
        <a:xfrm>
          <a:off x="0" y="0"/>
          <a:ext cx="0" cy="0"/>
          <a:chOff x="0" y="0"/>
          <a:chExt cx="0" cy="0"/>
        </a:xfrm>
      </p:grpSpPr>
      <p:sp>
        <p:nvSpPr>
          <p:cNvPr id="554" name="Google Shape;554;p5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555" name="Google Shape;555;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6" name="Shape 556"/>
        <p:cNvGrpSpPr/>
        <p:nvPr/>
      </p:nvGrpSpPr>
      <p:grpSpPr>
        <a:xfrm>
          <a:off x="0" y="0"/>
          <a:ext cx="0" cy="0"/>
          <a:chOff x="0" y="0"/>
          <a:chExt cx="0" cy="0"/>
        </a:xfrm>
      </p:grpSpPr>
      <p:sp>
        <p:nvSpPr>
          <p:cNvPr id="557" name="Google Shape;557;p5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558" name="Google Shape;558;p5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559" name="Google Shape;55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0" name="Shape 560"/>
        <p:cNvGrpSpPr/>
        <p:nvPr/>
      </p:nvGrpSpPr>
      <p:grpSpPr>
        <a:xfrm>
          <a:off x="0" y="0"/>
          <a:ext cx="0" cy="0"/>
          <a:chOff x="0" y="0"/>
          <a:chExt cx="0" cy="0"/>
        </a:xfrm>
      </p:grpSpPr>
      <p:sp>
        <p:nvSpPr>
          <p:cNvPr id="561" name="Google Shape;561;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562" name="Shape 562"/>
        <p:cNvGrpSpPr/>
        <p:nvPr/>
      </p:nvGrpSpPr>
      <p:grpSpPr>
        <a:xfrm>
          <a:off x="0" y="0"/>
          <a:ext cx="0" cy="0"/>
          <a:chOff x="0" y="0"/>
          <a:chExt cx="0" cy="0"/>
        </a:xfrm>
      </p:grpSpPr>
      <p:sp>
        <p:nvSpPr>
          <p:cNvPr id="563" name="Google Shape;563;p53"/>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F3F3F"/>
              </a:buClr>
              <a:buSzPts val="1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64" name="Google Shape;564;p53"/>
          <p:cNvSpPr txBox="1"/>
          <p:nvPr>
            <p:ph idx="1" type="body"/>
          </p:nvPr>
        </p:nvSpPr>
        <p:spPr>
          <a:xfrm>
            <a:off x="822960" y="1581151"/>
            <a:ext cx="7543800" cy="2820600"/>
          </a:xfrm>
          <a:prstGeom prst="rect">
            <a:avLst/>
          </a:prstGeom>
          <a:noFill/>
          <a:ln>
            <a:noFill/>
          </a:ln>
        </p:spPr>
        <p:txBody>
          <a:bodyPr anchorCtr="0" anchor="t" bIns="34275" lIns="0" spcFirstLastPara="1" rIns="0" wrap="square" tIns="34275">
            <a:normAutofit/>
          </a:bodyPr>
          <a:lstStyle>
            <a:lvl1pPr indent="-317500" lvl="0" marL="457200" rtl="0" algn="l">
              <a:lnSpc>
                <a:spcPct val="110000"/>
              </a:lnSpc>
              <a:spcBef>
                <a:spcPts val="900"/>
              </a:spcBef>
              <a:spcAft>
                <a:spcPts val="0"/>
              </a:spcAft>
              <a:buSzPts val="1400"/>
              <a:buChar char="●"/>
              <a:defRPr/>
            </a:lvl1pPr>
            <a:lvl2pPr indent="-317500" lvl="1" marL="914400" rtl="0" algn="l">
              <a:lnSpc>
                <a:spcPct val="100000"/>
              </a:lnSpc>
              <a:spcBef>
                <a:spcPts val="200"/>
              </a:spcBef>
              <a:spcAft>
                <a:spcPts val="0"/>
              </a:spcAft>
              <a:buClr>
                <a:srgbClr val="3F3F3F"/>
              </a:buClr>
              <a:buSzPts val="1400"/>
              <a:buChar char="○"/>
              <a:defRPr/>
            </a:lvl2pPr>
            <a:lvl3pPr indent="-317500" lvl="2" marL="1371600" rtl="0" algn="l">
              <a:lnSpc>
                <a:spcPct val="100000"/>
              </a:lnSpc>
              <a:spcBef>
                <a:spcPts val="300"/>
              </a:spcBef>
              <a:spcAft>
                <a:spcPts val="0"/>
              </a:spcAft>
              <a:buClr>
                <a:srgbClr val="3F3F3F"/>
              </a:buClr>
              <a:buSzPts val="1400"/>
              <a:buChar char="■"/>
              <a:defRPr/>
            </a:lvl3pPr>
            <a:lvl4pPr indent="-317500" lvl="3" marL="1828800" rtl="0" algn="l">
              <a:lnSpc>
                <a:spcPct val="100000"/>
              </a:lnSpc>
              <a:spcBef>
                <a:spcPts val="300"/>
              </a:spcBef>
              <a:spcAft>
                <a:spcPts val="0"/>
              </a:spcAft>
              <a:buClr>
                <a:srgbClr val="3F3F3F"/>
              </a:buClr>
              <a:buSzPts val="1400"/>
              <a:buChar char="●"/>
              <a:defRPr/>
            </a:lvl4pPr>
            <a:lvl5pPr indent="-317500" lvl="4" marL="2286000" rtl="0" algn="l">
              <a:lnSpc>
                <a:spcPct val="100000"/>
              </a:lnSpc>
              <a:spcBef>
                <a:spcPts val="300"/>
              </a:spcBef>
              <a:spcAft>
                <a:spcPts val="0"/>
              </a:spcAft>
              <a:buClr>
                <a:srgbClr val="3F3F3F"/>
              </a:buClr>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565" name="Google Shape;565;p53"/>
          <p:cNvSpPr txBox="1"/>
          <p:nvPr>
            <p:ph idx="10" type="dt"/>
          </p:nvPr>
        </p:nvSpPr>
        <p:spPr>
          <a:xfrm>
            <a:off x="6163820" y="4835129"/>
            <a:ext cx="19386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66" name="Google Shape;566;p53"/>
          <p:cNvSpPr txBox="1"/>
          <p:nvPr>
            <p:ph idx="11" type="ftr"/>
          </p:nvPr>
        </p:nvSpPr>
        <p:spPr>
          <a:xfrm>
            <a:off x="822959" y="4835129"/>
            <a:ext cx="5113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67" name="Google Shape;567;p53"/>
          <p:cNvSpPr txBox="1"/>
          <p:nvPr>
            <p:ph idx="12" type="sldNum"/>
          </p:nvPr>
        </p:nvSpPr>
        <p:spPr>
          <a:xfrm>
            <a:off x="8245187" y="4835129"/>
            <a:ext cx="5850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568" name="Shape 568"/>
        <p:cNvGrpSpPr/>
        <p:nvPr/>
      </p:nvGrpSpPr>
      <p:grpSpPr>
        <a:xfrm>
          <a:off x="0" y="0"/>
          <a:ext cx="0" cy="0"/>
          <a:chOff x="0" y="0"/>
          <a:chExt cx="0" cy="0"/>
        </a:xfrm>
      </p:grpSpPr>
      <p:pic>
        <p:nvPicPr>
          <p:cNvPr id="569" name="Google Shape;569;p54"/>
          <p:cNvPicPr preferRelativeResize="0"/>
          <p:nvPr/>
        </p:nvPicPr>
        <p:blipFill>
          <a:blip r:embed="rId2">
            <a:alphaModFix amt="73000"/>
          </a:blip>
          <a:stretch>
            <a:fillRect/>
          </a:stretch>
        </p:blipFill>
        <p:spPr>
          <a:xfrm>
            <a:off x="-158712" y="-35350"/>
            <a:ext cx="9461427" cy="5178849"/>
          </a:xfrm>
          <a:prstGeom prst="rect">
            <a:avLst/>
          </a:prstGeom>
          <a:noFill/>
          <a:ln>
            <a:noFill/>
          </a:ln>
        </p:spPr>
      </p:pic>
      <p:sp>
        <p:nvSpPr>
          <p:cNvPr id="570" name="Google Shape;570;p54"/>
          <p:cNvSpPr txBox="1"/>
          <p:nvPr>
            <p:ph idx="1" type="subTitle"/>
          </p:nvPr>
        </p:nvSpPr>
        <p:spPr>
          <a:xfrm>
            <a:off x="3440925" y="3284500"/>
            <a:ext cx="4555500" cy="35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571" name="Google Shape;571;p54"/>
          <p:cNvSpPr txBox="1"/>
          <p:nvPr>
            <p:ph type="title"/>
          </p:nvPr>
        </p:nvSpPr>
        <p:spPr>
          <a:xfrm>
            <a:off x="3440925" y="2378388"/>
            <a:ext cx="4989300" cy="769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4200"/>
              <a:buNone/>
              <a:defRPr sz="5000"/>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72" name="Google Shape;572;p54"/>
          <p:cNvSpPr txBox="1"/>
          <p:nvPr>
            <p:ph hasCustomPrompt="1" idx="2" type="title"/>
          </p:nvPr>
        </p:nvSpPr>
        <p:spPr>
          <a:xfrm>
            <a:off x="3440925" y="1581438"/>
            <a:ext cx="1285500" cy="7332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4500"/>
              <a:buNone/>
              <a:defRPr sz="7000">
                <a:solidFill>
                  <a:schemeClr val="accent1"/>
                </a:solidFill>
              </a:defRPr>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a:r>
              <a:t>xx%</a:t>
            </a:r>
          </a:p>
        </p:txBody>
      </p:sp>
      <p:grpSp>
        <p:nvGrpSpPr>
          <p:cNvPr id="573" name="Google Shape;573;p54"/>
          <p:cNvGrpSpPr/>
          <p:nvPr/>
        </p:nvGrpSpPr>
        <p:grpSpPr>
          <a:xfrm>
            <a:off x="8085300" y="2981813"/>
            <a:ext cx="1380475" cy="2288400"/>
            <a:chOff x="6064300" y="3053175"/>
            <a:chExt cx="1380475" cy="2288400"/>
          </a:xfrm>
        </p:grpSpPr>
        <p:sp>
          <p:nvSpPr>
            <p:cNvPr id="574" name="Google Shape;574;p54"/>
            <p:cNvSpPr/>
            <p:nvPr/>
          </p:nvSpPr>
          <p:spPr>
            <a:xfrm>
              <a:off x="6715000" y="3053650"/>
              <a:ext cx="436325" cy="657350"/>
            </a:xfrm>
            <a:custGeom>
              <a:rect b="b" l="l" r="r" t="t"/>
              <a:pathLst>
                <a:path extrusionOk="0" h="26294" w="17453">
                  <a:moveTo>
                    <a:pt x="17452" y="0"/>
                  </a:moveTo>
                  <a:cubicBezTo>
                    <a:pt x="12426" y="284"/>
                    <a:pt x="7714" y="3160"/>
                    <a:pt x="4748" y="7229"/>
                  </a:cubicBezTo>
                  <a:cubicBezTo>
                    <a:pt x="1782" y="11296"/>
                    <a:pt x="485" y="16447"/>
                    <a:pt x="647" y="21479"/>
                  </a:cubicBezTo>
                  <a:cubicBezTo>
                    <a:pt x="647" y="21479"/>
                    <a:pt x="0" y="25686"/>
                    <a:pt x="910" y="26242"/>
                  </a:cubicBezTo>
                  <a:cubicBezTo>
                    <a:pt x="967" y="26277"/>
                    <a:pt x="1028" y="26293"/>
                    <a:pt x="1093" y="26293"/>
                  </a:cubicBezTo>
                  <a:cubicBezTo>
                    <a:pt x="2067" y="26293"/>
                    <a:pt x="3873" y="22580"/>
                    <a:pt x="4541" y="21294"/>
                  </a:cubicBezTo>
                  <a:cubicBezTo>
                    <a:pt x="7017" y="16534"/>
                    <a:pt x="8796" y="11332"/>
                    <a:pt x="12032" y="7051"/>
                  </a:cubicBezTo>
                  <a:cubicBezTo>
                    <a:pt x="14505" y="3777"/>
                    <a:pt x="17452" y="0"/>
                    <a:pt x="17452" y="0"/>
                  </a:cubicBezTo>
                  <a:close/>
                </a:path>
              </a:pathLst>
            </a:custGeom>
            <a:solidFill>
              <a:srgbClr val="A8C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54"/>
            <p:cNvSpPr/>
            <p:nvPr/>
          </p:nvSpPr>
          <p:spPr>
            <a:xfrm>
              <a:off x="6064300" y="3544075"/>
              <a:ext cx="695300" cy="215925"/>
            </a:xfrm>
            <a:custGeom>
              <a:rect b="b" l="l" r="r" t="t"/>
              <a:pathLst>
                <a:path extrusionOk="0" h="8637" w="27812">
                  <a:moveTo>
                    <a:pt x="14837" y="0"/>
                  </a:moveTo>
                  <a:cubicBezTo>
                    <a:pt x="14183" y="0"/>
                    <a:pt x="13529" y="39"/>
                    <a:pt x="12878" y="117"/>
                  </a:cubicBezTo>
                  <a:cubicBezTo>
                    <a:pt x="7579" y="753"/>
                    <a:pt x="2658" y="4008"/>
                    <a:pt x="0" y="8637"/>
                  </a:cubicBezTo>
                  <a:cubicBezTo>
                    <a:pt x="4447" y="6735"/>
                    <a:pt x="8941" y="4819"/>
                    <a:pt x="13704" y="3973"/>
                  </a:cubicBezTo>
                  <a:cubicBezTo>
                    <a:pt x="15253" y="3697"/>
                    <a:pt x="16840" y="3545"/>
                    <a:pt x="18421" y="3545"/>
                  </a:cubicBezTo>
                  <a:cubicBezTo>
                    <a:pt x="21703" y="3545"/>
                    <a:pt x="24963" y="4203"/>
                    <a:pt x="27811" y="5794"/>
                  </a:cubicBezTo>
                  <a:lnTo>
                    <a:pt x="27406" y="5349"/>
                  </a:lnTo>
                  <a:cubicBezTo>
                    <a:pt x="24179" y="1955"/>
                    <a:pt x="19512" y="0"/>
                    <a:pt x="14837" y="0"/>
                  </a:cubicBezTo>
                  <a:close/>
                </a:path>
              </a:pathLst>
            </a:custGeom>
            <a:solidFill>
              <a:srgbClr val="708C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54"/>
            <p:cNvSpPr/>
            <p:nvPr/>
          </p:nvSpPr>
          <p:spPr>
            <a:xfrm>
              <a:off x="6747675" y="3459900"/>
              <a:ext cx="697100" cy="232525"/>
            </a:xfrm>
            <a:custGeom>
              <a:rect b="b" l="l" r="r" t="t"/>
              <a:pathLst>
                <a:path extrusionOk="0" h="9301" w="27884">
                  <a:moveTo>
                    <a:pt x="13296" y="1"/>
                  </a:moveTo>
                  <a:cubicBezTo>
                    <a:pt x="11861" y="1"/>
                    <a:pt x="10451" y="199"/>
                    <a:pt x="9123" y="753"/>
                  </a:cubicBezTo>
                  <a:cubicBezTo>
                    <a:pt x="7601" y="1388"/>
                    <a:pt x="6301" y="2453"/>
                    <a:pt x="5065" y="3546"/>
                  </a:cubicBezTo>
                  <a:cubicBezTo>
                    <a:pt x="3661" y="4787"/>
                    <a:pt x="2310" y="6082"/>
                    <a:pt x="1013" y="7430"/>
                  </a:cubicBezTo>
                  <a:cubicBezTo>
                    <a:pt x="519" y="7943"/>
                    <a:pt x="0" y="8691"/>
                    <a:pt x="367" y="9301"/>
                  </a:cubicBezTo>
                  <a:lnTo>
                    <a:pt x="1046" y="9125"/>
                  </a:lnTo>
                  <a:cubicBezTo>
                    <a:pt x="3190" y="6976"/>
                    <a:pt x="6079" y="5693"/>
                    <a:pt x="9039" y="5017"/>
                  </a:cubicBezTo>
                  <a:cubicBezTo>
                    <a:pt x="11999" y="4341"/>
                    <a:pt x="15055" y="4231"/>
                    <a:pt x="18089" y="4136"/>
                  </a:cubicBezTo>
                  <a:cubicBezTo>
                    <a:pt x="19106" y="4104"/>
                    <a:pt x="20129" y="4074"/>
                    <a:pt x="21149" y="4074"/>
                  </a:cubicBezTo>
                  <a:cubicBezTo>
                    <a:pt x="23426" y="4074"/>
                    <a:pt x="25696" y="4222"/>
                    <a:pt x="27884" y="4823"/>
                  </a:cubicBezTo>
                  <a:cubicBezTo>
                    <a:pt x="25814" y="2007"/>
                    <a:pt x="22025" y="1201"/>
                    <a:pt x="18582" y="599"/>
                  </a:cubicBezTo>
                  <a:cubicBezTo>
                    <a:pt x="16848" y="297"/>
                    <a:pt x="15053" y="1"/>
                    <a:pt x="13296" y="1"/>
                  </a:cubicBezTo>
                  <a:close/>
                </a:path>
              </a:pathLst>
            </a:custGeom>
            <a:solidFill>
              <a:srgbClr val="708C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4"/>
            <p:cNvSpPr/>
            <p:nvPr/>
          </p:nvSpPr>
          <p:spPr>
            <a:xfrm>
              <a:off x="6145675" y="3192175"/>
              <a:ext cx="617800" cy="495425"/>
            </a:xfrm>
            <a:custGeom>
              <a:rect b="b" l="l" r="r" t="t"/>
              <a:pathLst>
                <a:path extrusionOk="0" h="19817" w="24712">
                  <a:moveTo>
                    <a:pt x="2063" y="1"/>
                  </a:moveTo>
                  <a:cubicBezTo>
                    <a:pt x="1375" y="1"/>
                    <a:pt x="686" y="44"/>
                    <a:pt x="0" y="133"/>
                  </a:cubicBezTo>
                  <a:cubicBezTo>
                    <a:pt x="7007" y="3744"/>
                    <a:pt x="13195" y="8931"/>
                    <a:pt x="17974" y="15199"/>
                  </a:cubicBezTo>
                  <a:lnTo>
                    <a:pt x="24589" y="19817"/>
                  </a:lnTo>
                  <a:cubicBezTo>
                    <a:pt x="24711" y="17833"/>
                    <a:pt x="23744" y="15955"/>
                    <a:pt x="22712" y="14255"/>
                  </a:cubicBezTo>
                  <a:cubicBezTo>
                    <a:pt x="20262" y="10220"/>
                    <a:pt x="17234" y="6456"/>
                    <a:pt x="13357" y="3763"/>
                  </a:cubicBezTo>
                  <a:cubicBezTo>
                    <a:pt x="10049" y="1465"/>
                    <a:pt x="6068" y="1"/>
                    <a:pt x="2063" y="1"/>
                  </a:cubicBezTo>
                  <a:close/>
                </a:path>
              </a:pathLst>
            </a:custGeom>
            <a:solidFill>
              <a:srgbClr val="A8C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4"/>
            <p:cNvSpPr/>
            <p:nvPr/>
          </p:nvSpPr>
          <p:spPr>
            <a:xfrm>
              <a:off x="6396700" y="3660150"/>
              <a:ext cx="374575" cy="567825"/>
            </a:xfrm>
            <a:custGeom>
              <a:rect b="b" l="l" r="r" t="t"/>
              <a:pathLst>
                <a:path extrusionOk="0" h="22713" w="14983">
                  <a:moveTo>
                    <a:pt x="14269" y="0"/>
                  </a:moveTo>
                  <a:cubicBezTo>
                    <a:pt x="12073" y="0"/>
                    <a:pt x="9555" y="1348"/>
                    <a:pt x="7826" y="2665"/>
                  </a:cubicBezTo>
                  <a:cubicBezTo>
                    <a:pt x="6033" y="4030"/>
                    <a:pt x="4650" y="5872"/>
                    <a:pt x="3555" y="7841"/>
                  </a:cubicBezTo>
                  <a:cubicBezTo>
                    <a:pt x="1061" y="12331"/>
                    <a:pt x="0" y="17606"/>
                    <a:pt x="567" y="22713"/>
                  </a:cubicBezTo>
                  <a:cubicBezTo>
                    <a:pt x="886" y="21438"/>
                    <a:pt x="1983" y="20537"/>
                    <a:pt x="2975" y="19674"/>
                  </a:cubicBezTo>
                  <a:cubicBezTo>
                    <a:pt x="8430" y="14929"/>
                    <a:pt x="13031" y="7826"/>
                    <a:pt x="14983" y="864"/>
                  </a:cubicBezTo>
                  <a:lnTo>
                    <a:pt x="14510" y="6"/>
                  </a:lnTo>
                  <a:cubicBezTo>
                    <a:pt x="14430" y="2"/>
                    <a:pt x="14350" y="0"/>
                    <a:pt x="14269" y="0"/>
                  </a:cubicBezTo>
                  <a:close/>
                </a:path>
              </a:pathLst>
            </a:custGeom>
            <a:solidFill>
              <a:srgbClr val="708C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4"/>
            <p:cNvSpPr/>
            <p:nvPr/>
          </p:nvSpPr>
          <p:spPr>
            <a:xfrm>
              <a:off x="6774850" y="3665900"/>
              <a:ext cx="586125" cy="217825"/>
            </a:xfrm>
            <a:custGeom>
              <a:rect b="b" l="l" r="r" t="t"/>
              <a:pathLst>
                <a:path extrusionOk="0" h="8713" w="23445">
                  <a:moveTo>
                    <a:pt x="5704" y="0"/>
                  </a:moveTo>
                  <a:cubicBezTo>
                    <a:pt x="3751" y="0"/>
                    <a:pt x="1807" y="316"/>
                    <a:pt x="0" y="1044"/>
                  </a:cubicBezTo>
                  <a:lnTo>
                    <a:pt x="374" y="1702"/>
                  </a:lnTo>
                  <a:cubicBezTo>
                    <a:pt x="6974" y="6384"/>
                    <a:pt x="15722" y="6294"/>
                    <a:pt x="23444" y="8713"/>
                  </a:cubicBezTo>
                  <a:cubicBezTo>
                    <a:pt x="22807" y="6016"/>
                    <a:pt x="20122" y="4380"/>
                    <a:pt x="17612" y="3202"/>
                  </a:cubicBezTo>
                  <a:cubicBezTo>
                    <a:pt x="14857" y="1908"/>
                    <a:pt x="11990" y="789"/>
                    <a:pt x="8988" y="283"/>
                  </a:cubicBezTo>
                  <a:cubicBezTo>
                    <a:pt x="7906" y="100"/>
                    <a:pt x="6804" y="0"/>
                    <a:pt x="5704" y="0"/>
                  </a:cubicBezTo>
                  <a:close/>
                </a:path>
              </a:pathLst>
            </a:custGeom>
            <a:solidFill>
              <a:srgbClr val="A8C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4"/>
            <p:cNvSpPr/>
            <p:nvPr/>
          </p:nvSpPr>
          <p:spPr>
            <a:xfrm>
              <a:off x="6600600" y="3681725"/>
              <a:ext cx="300800" cy="1659850"/>
            </a:xfrm>
            <a:custGeom>
              <a:rect b="b" l="l" r="r" t="t"/>
              <a:pathLst>
                <a:path extrusionOk="0" h="66394" w="12032">
                  <a:moveTo>
                    <a:pt x="6827" y="1"/>
                  </a:moveTo>
                  <a:lnTo>
                    <a:pt x="6039" y="753"/>
                  </a:lnTo>
                  <a:cubicBezTo>
                    <a:pt x="6809" y="2123"/>
                    <a:pt x="7009" y="3747"/>
                    <a:pt x="7136" y="5327"/>
                  </a:cubicBezTo>
                  <a:cubicBezTo>
                    <a:pt x="7940" y="15361"/>
                    <a:pt x="3871" y="55966"/>
                    <a:pt x="0" y="65303"/>
                  </a:cubicBezTo>
                  <a:lnTo>
                    <a:pt x="6477" y="66394"/>
                  </a:lnTo>
                  <a:cubicBezTo>
                    <a:pt x="9088" y="58402"/>
                    <a:pt x="12032" y="27025"/>
                    <a:pt x="10446" y="12546"/>
                  </a:cubicBezTo>
                  <a:cubicBezTo>
                    <a:pt x="9963" y="8136"/>
                    <a:pt x="9439" y="3522"/>
                    <a:pt x="682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4"/>
            <p:cNvSpPr/>
            <p:nvPr/>
          </p:nvSpPr>
          <p:spPr>
            <a:xfrm>
              <a:off x="6805550" y="4662875"/>
              <a:ext cx="13675" cy="9600"/>
            </a:xfrm>
            <a:custGeom>
              <a:rect b="b" l="l" r="r" t="t"/>
              <a:pathLst>
                <a:path extrusionOk="0" h="384" w="547">
                  <a:moveTo>
                    <a:pt x="271" y="0"/>
                  </a:moveTo>
                  <a:cubicBezTo>
                    <a:pt x="87" y="0"/>
                    <a:pt x="1" y="291"/>
                    <a:pt x="205" y="370"/>
                  </a:cubicBezTo>
                  <a:cubicBezTo>
                    <a:pt x="230" y="380"/>
                    <a:pt x="254" y="384"/>
                    <a:pt x="277" y="384"/>
                  </a:cubicBezTo>
                  <a:cubicBezTo>
                    <a:pt x="459" y="384"/>
                    <a:pt x="547" y="93"/>
                    <a:pt x="342" y="15"/>
                  </a:cubicBezTo>
                  <a:cubicBezTo>
                    <a:pt x="317" y="5"/>
                    <a:pt x="293" y="0"/>
                    <a:pt x="27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4"/>
            <p:cNvSpPr/>
            <p:nvPr/>
          </p:nvSpPr>
          <p:spPr>
            <a:xfrm>
              <a:off x="6384000" y="3674800"/>
              <a:ext cx="364800" cy="580300"/>
            </a:xfrm>
            <a:custGeom>
              <a:rect b="b" l="l" r="r" t="t"/>
              <a:pathLst>
                <a:path extrusionOk="0" h="23212" w="14592">
                  <a:moveTo>
                    <a:pt x="14326" y="1"/>
                  </a:moveTo>
                  <a:cubicBezTo>
                    <a:pt x="14288" y="1"/>
                    <a:pt x="14248" y="15"/>
                    <a:pt x="14211" y="49"/>
                  </a:cubicBezTo>
                  <a:cubicBezTo>
                    <a:pt x="7487" y="6273"/>
                    <a:pt x="2605" y="14154"/>
                    <a:pt x="44" y="22951"/>
                  </a:cubicBezTo>
                  <a:cubicBezTo>
                    <a:pt x="1" y="23100"/>
                    <a:pt x="129" y="23211"/>
                    <a:pt x="245" y="23211"/>
                  </a:cubicBezTo>
                  <a:cubicBezTo>
                    <a:pt x="312" y="23211"/>
                    <a:pt x="375" y="23175"/>
                    <a:pt x="400" y="23089"/>
                  </a:cubicBezTo>
                  <a:cubicBezTo>
                    <a:pt x="2942" y="14358"/>
                    <a:pt x="7775" y="6526"/>
                    <a:pt x="14449" y="348"/>
                  </a:cubicBezTo>
                  <a:cubicBezTo>
                    <a:pt x="14592" y="216"/>
                    <a:pt x="14472" y="1"/>
                    <a:pt x="14326"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4"/>
            <p:cNvSpPr/>
            <p:nvPr/>
          </p:nvSpPr>
          <p:spPr>
            <a:xfrm>
              <a:off x="6857375" y="3695825"/>
              <a:ext cx="162775" cy="40900"/>
            </a:xfrm>
            <a:custGeom>
              <a:rect b="b" l="l" r="r" t="t"/>
              <a:pathLst>
                <a:path extrusionOk="0" h="1636" w="6511">
                  <a:moveTo>
                    <a:pt x="239" y="1"/>
                  </a:moveTo>
                  <a:cubicBezTo>
                    <a:pt x="25" y="1"/>
                    <a:pt x="0" y="348"/>
                    <a:pt x="232" y="382"/>
                  </a:cubicBezTo>
                  <a:cubicBezTo>
                    <a:pt x="2231" y="672"/>
                    <a:pt x="4210" y="1087"/>
                    <a:pt x="6156" y="1627"/>
                  </a:cubicBezTo>
                  <a:cubicBezTo>
                    <a:pt x="6176" y="1633"/>
                    <a:pt x="6195" y="1635"/>
                    <a:pt x="6213" y="1635"/>
                  </a:cubicBezTo>
                  <a:cubicBezTo>
                    <a:pt x="6412" y="1635"/>
                    <a:pt x="6511" y="1332"/>
                    <a:pt x="6294" y="1271"/>
                  </a:cubicBezTo>
                  <a:cubicBezTo>
                    <a:pt x="4315" y="721"/>
                    <a:pt x="2303" y="297"/>
                    <a:pt x="270" y="3"/>
                  </a:cubicBezTo>
                  <a:cubicBezTo>
                    <a:pt x="259" y="1"/>
                    <a:pt x="249" y="1"/>
                    <a:pt x="239"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4"/>
            <p:cNvSpPr/>
            <p:nvPr/>
          </p:nvSpPr>
          <p:spPr>
            <a:xfrm>
              <a:off x="7036025" y="3735900"/>
              <a:ext cx="22600" cy="13050"/>
            </a:xfrm>
            <a:custGeom>
              <a:rect b="b" l="l" r="r" t="t"/>
              <a:pathLst>
                <a:path extrusionOk="0" h="522" w="904">
                  <a:moveTo>
                    <a:pt x="271" y="0"/>
                  </a:moveTo>
                  <a:cubicBezTo>
                    <a:pt x="88" y="0"/>
                    <a:pt x="0" y="291"/>
                    <a:pt x="205" y="370"/>
                  </a:cubicBezTo>
                  <a:lnTo>
                    <a:pt x="561" y="508"/>
                  </a:lnTo>
                  <a:cubicBezTo>
                    <a:pt x="586" y="517"/>
                    <a:pt x="610" y="522"/>
                    <a:pt x="633" y="522"/>
                  </a:cubicBezTo>
                  <a:cubicBezTo>
                    <a:pt x="816" y="522"/>
                    <a:pt x="903" y="231"/>
                    <a:pt x="699" y="151"/>
                  </a:cubicBezTo>
                  <a:lnTo>
                    <a:pt x="342" y="14"/>
                  </a:lnTo>
                  <a:cubicBezTo>
                    <a:pt x="318" y="4"/>
                    <a:pt x="294" y="0"/>
                    <a:pt x="271"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4"/>
            <p:cNvSpPr/>
            <p:nvPr/>
          </p:nvSpPr>
          <p:spPr>
            <a:xfrm>
              <a:off x="7256550" y="3814900"/>
              <a:ext cx="74600" cy="41900"/>
            </a:xfrm>
            <a:custGeom>
              <a:rect b="b" l="l" r="r" t="t"/>
              <a:pathLst>
                <a:path extrusionOk="0" h="1676" w="2984">
                  <a:moveTo>
                    <a:pt x="243" y="1"/>
                  </a:moveTo>
                  <a:cubicBezTo>
                    <a:pt x="77" y="1"/>
                    <a:pt x="0" y="281"/>
                    <a:pt x="187" y="378"/>
                  </a:cubicBezTo>
                  <a:lnTo>
                    <a:pt x="2659" y="1653"/>
                  </a:lnTo>
                  <a:cubicBezTo>
                    <a:pt x="2689" y="1668"/>
                    <a:pt x="2716" y="1675"/>
                    <a:pt x="2742" y="1675"/>
                  </a:cubicBezTo>
                  <a:cubicBezTo>
                    <a:pt x="2907" y="1675"/>
                    <a:pt x="2984" y="1394"/>
                    <a:pt x="2797" y="1298"/>
                  </a:cubicBezTo>
                  <a:lnTo>
                    <a:pt x="325" y="22"/>
                  </a:lnTo>
                  <a:cubicBezTo>
                    <a:pt x="296" y="7"/>
                    <a:pt x="268" y="1"/>
                    <a:pt x="243"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4"/>
            <p:cNvSpPr/>
            <p:nvPr/>
          </p:nvSpPr>
          <p:spPr>
            <a:xfrm>
              <a:off x="6766600" y="3492575"/>
              <a:ext cx="621425" cy="176975"/>
            </a:xfrm>
            <a:custGeom>
              <a:rect b="b" l="l" r="r" t="t"/>
              <a:pathLst>
                <a:path extrusionOk="0" h="7079" w="24857">
                  <a:moveTo>
                    <a:pt x="14890" y="1"/>
                  </a:moveTo>
                  <a:cubicBezTo>
                    <a:pt x="13895" y="1"/>
                    <a:pt x="12900" y="81"/>
                    <a:pt x="11909" y="265"/>
                  </a:cubicBezTo>
                  <a:cubicBezTo>
                    <a:pt x="7502" y="1083"/>
                    <a:pt x="3567" y="3988"/>
                    <a:pt x="155" y="6737"/>
                  </a:cubicBezTo>
                  <a:cubicBezTo>
                    <a:pt x="1" y="6861"/>
                    <a:pt x="125" y="7078"/>
                    <a:pt x="279" y="7078"/>
                  </a:cubicBezTo>
                  <a:cubicBezTo>
                    <a:pt x="316" y="7078"/>
                    <a:pt x="356" y="7066"/>
                    <a:pt x="393" y="7036"/>
                  </a:cubicBezTo>
                  <a:cubicBezTo>
                    <a:pt x="3763" y="4320"/>
                    <a:pt x="7621" y="1449"/>
                    <a:pt x="11969" y="642"/>
                  </a:cubicBezTo>
                  <a:cubicBezTo>
                    <a:pt x="12944" y="461"/>
                    <a:pt x="13922" y="383"/>
                    <a:pt x="14899" y="383"/>
                  </a:cubicBezTo>
                  <a:cubicBezTo>
                    <a:pt x="18150" y="383"/>
                    <a:pt x="21396" y="1253"/>
                    <a:pt x="24502" y="2122"/>
                  </a:cubicBezTo>
                  <a:cubicBezTo>
                    <a:pt x="24522" y="2128"/>
                    <a:pt x="24541" y="2130"/>
                    <a:pt x="24560" y="2130"/>
                  </a:cubicBezTo>
                  <a:cubicBezTo>
                    <a:pt x="24758" y="2130"/>
                    <a:pt x="24857" y="1827"/>
                    <a:pt x="24640" y="1767"/>
                  </a:cubicBezTo>
                  <a:cubicBezTo>
                    <a:pt x="21483" y="882"/>
                    <a:pt x="18189" y="1"/>
                    <a:pt x="14890"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4"/>
            <p:cNvSpPr/>
            <p:nvPr/>
          </p:nvSpPr>
          <p:spPr>
            <a:xfrm>
              <a:off x="6164025" y="3196350"/>
              <a:ext cx="582650" cy="455325"/>
            </a:xfrm>
            <a:custGeom>
              <a:rect b="b" l="l" r="r" t="t"/>
              <a:pathLst>
                <a:path extrusionOk="0" h="18213" w="23306">
                  <a:moveTo>
                    <a:pt x="214" y="1"/>
                  </a:moveTo>
                  <a:cubicBezTo>
                    <a:pt x="17" y="1"/>
                    <a:pt x="0" y="336"/>
                    <a:pt x="221" y="386"/>
                  </a:cubicBezTo>
                  <a:cubicBezTo>
                    <a:pt x="5157" y="1511"/>
                    <a:pt x="9237" y="4499"/>
                    <a:pt x="12905" y="7869"/>
                  </a:cubicBezTo>
                  <a:cubicBezTo>
                    <a:pt x="16421" y="11098"/>
                    <a:pt x="19716" y="14580"/>
                    <a:pt x="22886" y="18147"/>
                  </a:cubicBezTo>
                  <a:cubicBezTo>
                    <a:pt x="22928" y="18193"/>
                    <a:pt x="22978" y="18213"/>
                    <a:pt x="23027" y="18213"/>
                  </a:cubicBezTo>
                  <a:cubicBezTo>
                    <a:pt x="23171" y="18213"/>
                    <a:pt x="23306" y="18046"/>
                    <a:pt x="23184" y="17909"/>
                  </a:cubicBezTo>
                  <a:cubicBezTo>
                    <a:pt x="19838" y="14145"/>
                    <a:pt x="16358" y="10457"/>
                    <a:pt x="12610" y="7087"/>
                  </a:cubicBezTo>
                  <a:cubicBezTo>
                    <a:pt x="9013" y="3853"/>
                    <a:pt x="5037" y="1095"/>
                    <a:pt x="259" y="6"/>
                  </a:cubicBezTo>
                  <a:cubicBezTo>
                    <a:pt x="243" y="3"/>
                    <a:pt x="228" y="1"/>
                    <a:pt x="214"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4"/>
            <p:cNvSpPr/>
            <p:nvPr/>
          </p:nvSpPr>
          <p:spPr>
            <a:xfrm>
              <a:off x="6091675" y="3646950"/>
              <a:ext cx="158875" cy="86525"/>
            </a:xfrm>
            <a:custGeom>
              <a:rect b="b" l="l" r="r" t="t"/>
              <a:pathLst>
                <a:path extrusionOk="0" h="3461" w="6355">
                  <a:moveTo>
                    <a:pt x="6084" y="1"/>
                  </a:moveTo>
                  <a:cubicBezTo>
                    <a:pt x="6059" y="1"/>
                    <a:pt x="6032" y="6"/>
                    <a:pt x="6004" y="19"/>
                  </a:cubicBezTo>
                  <a:cubicBezTo>
                    <a:pt x="3994" y="927"/>
                    <a:pt x="2046" y="1966"/>
                    <a:pt x="173" y="3131"/>
                  </a:cubicBezTo>
                  <a:cubicBezTo>
                    <a:pt x="0" y="3238"/>
                    <a:pt x="137" y="3461"/>
                    <a:pt x="305" y="3461"/>
                  </a:cubicBezTo>
                  <a:cubicBezTo>
                    <a:pt x="340" y="3461"/>
                    <a:pt x="376" y="3451"/>
                    <a:pt x="411" y="3429"/>
                  </a:cubicBezTo>
                  <a:cubicBezTo>
                    <a:pt x="2258" y="2284"/>
                    <a:pt x="4177" y="1261"/>
                    <a:pt x="6158" y="368"/>
                  </a:cubicBezTo>
                  <a:cubicBezTo>
                    <a:pt x="6354" y="280"/>
                    <a:pt x="6261" y="1"/>
                    <a:pt x="6084" y="1"/>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4"/>
            <p:cNvSpPr/>
            <p:nvPr/>
          </p:nvSpPr>
          <p:spPr>
            <a:xfrm>
              <a:off x="6290150" y="3594675"/>
              <a:ext cx="297550" cy="40850"/>
            </a:xfrm>
            <a:custGeom>
              <a:rect b="b" l="l" r="r" t="t"/>
              <a:pathLst>
                <a:path extrusionOk="0" h="1634" w="11902">
                  <a:moveTo>
                    <a:pt x="6681" y="0"/>
                  </a:moveTo>
                  <a:cubicBezTo>
                    <a:pt x="4426" y="0"/>
                    <a:pt x="2172" y="339"/>
                    <a:pt x="196" y="1265"/>
                  </a:cubicBezTo>
                  <a:cubicBezTo>
                    <a:pt x="1" y="1357"/>
                    <a:pt x="93" y="1634"/>
                    <a:pt x="268" y="1634"/>
                  </a:cubicBezTo>
                  <a:cubicBezTo>
                    <a:pt x="294" y="1634"/>
                    <a:pt x="321" y="1628"/>
                    <a:pt x="350" y="1614"/>
                  </a:cubicBezTo>
                  <a:cubicBezTo>
                    <a:pt x="2283" y="709"/>
                    <a:pt x="4474" y="379"/>
                    <a:pt x="6670" y="379"/>
                  </a:cubicBezTo>
                  <a:cubicBezTo>
                    <a:pt x="8361" y="379"/>
                    <a:pt x="10055" y="574"/>
                    <a:pt x="11636" y="853"/>
                  </a:cubicBezTo>
                  <a:cubicBezTo>
                    <a:pt x="11648" y="855"/>
                    <a:pt x="11660" y="857"/>
                    <a:pt x="11672" y="857"/>
                  </a:cubicBezTo>
                  <a:cubicBezTo>
                    <a:pt x="11880" y="857"/>
                    <a:pt x="11902" y="514"/>
                    <a:pt x="11673" y="473"/>
                  </a:cubicBezTo>
                  <a:cubicBezTo>
                    <a:pt x="10088" y="193"/>
                    <a:pt x="8384" y="0"/>
                    <a:pt x="6681"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4"/>
            <p:cNvSpPr/>
            <p:nvPr/>
          </p:nvSpPr>
          <p:spPr>
            <a:xfrm>
              <a:off x="6755900" y="3053175"/>
              <a:ext cx="376700" cy="576725"/>
            </a:xfrm>
            <a:custGeom>
              <a:rect b="b" l="l" r="r" t="t"/>
              <a:pathLst>
                <a:path extrusionOk="0" h="23069" w="15068">
                  <a:moveTo>
                    <a:pt x="14823" y="0"/>
                  </a:moveTo>
                  <a:cubicBezTo>
                    <a:pt x="14795" y="0"/>
                    <a:pt x="14766" y="8"/>
                    <a:pt x="14735" y="26"/>
                  </a:cubicBezTo>
                  <a:cubicBezTo>
                    <a:pt x="6497" y="4827"/>
                    <a:pt x="976" y="13377"/>
                    <a:pt x="13" y="22865"/>
                  </a:cubicBezTo>
                  <a:cubicBezTo>
                    <a:pt x="0" y="22997"/>
                    <a:pt x="104" y="23069"/>
                    <a:pt x="207" y="23069"/>
                  </a:cubicBezTo>
                  <a:cubicBezTo>
                    <a:pt x="295" y="23069"/>
                    <a:pt x="382" y="23016"/>
                    <a:pt x="394" y="22903"/>
                  </a:cubicBezTo>
                  <a:cubicBezTo>
                    <a:pt x="1341" y="13560"/>
                    <a:pt x="6772" y="5105"/>
                    <a:pt x="14889" y="375"/>
                  </a:cubicBezTo>
                  <a:cubicBezTo>
                    <a:pt x="15068" y="272"/>
                    <a:pt x="14983" y="0"/>
                    <a:pt x="14823"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4"/>
            <p:cNvSpPr/>
            <p:nvPr/>
          </p:nvSpPr>
          <p:spPr>
            <a:xfrm>
              <a:off x="6720175" y="3691975"/>
              <a:ext cx="219275" cy="1629450"/>
            </a:xfrm>
            <a:custGeom>
              <a:rect b="b" l="l" r="r" t="t"/>
              <a:pathLst>
                <a:path extrusionOk="0" fill="none" h="65178" w="8771">
                  <a:moveTo>
                    <a:pt x="2187" y="1"/>
                  </a:moveTo>
                  <a:cubicBezTo>
                    <a:pt x="2454" y="105"/>
                    <a:pt x="8770" y="17091"/>
                    <a:pt x="1" y="65178"/>
                  </a:cubicBezTo>
                </a:path>
              </a:pathLst>
            </a:custGeom>
            <a:noFill/>
            <a:ln cap="rnd" cmpd="sng" w="3275">
              <a:solidFill>
                <a:srgbClr val="BF6A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 name="Google Shape;592;p54"/>
          <p:cNvGrpSpPr/>
          <p:nvPr/>
        </p:nvGrpSpPr>
        <p:grpSpPr>
          <a:xfrm rot="442074">
            <a:off x="6202553" y="385815"/>
            <a:ext cx="2166721" cy="1092469"/>
            <a:chOff x="1993450" y="4713425"/>
            <a:chExt cx="1153425" cy="581600"/>
          </a:xfrm>
        </p:grpSpPr>
        <p:sp>
          <p:nvSpPr>
            <p:cNvPr id="593" name="Google Shape;593;p54"/>
            <p:cNvSpPr/>
            <p:nvPr/>
          </p:nvSpPr>
          <p:spPr>
            <a:xfrm>
              <a:off x="2427975" y="5111400"/>
              <a:ext cx="13375" cy="20275"/>
            </a:xfrm>
            <a:custGeom>
              <a:rect b="b" l="l" r="r" t="t"/>
              <a:pathLst>
                <a:path extrusionOk="0" h="811" w="535">
                  <a:moveTo>
                    <a:pt x="322" y="0"/>
                  </a:moveTo>
                  <a:cubicBezTo>
                    <a:pt x="277" y="0"/>
                    <a:pt x="234" y="27"/>
                    <a:pt x="204" y="86"/>
                  </a:cubicBezTo>
                  <a:cubicBezTo>
                    <a:pt x="115" y="264"/>
                    <a:pt x="53" y="454"/>
                    <a:pt x="20" y="650"/>
                  </a:cubicBezTo>
                  <a:cubicBezTo>
                    <a:pt x="0" y="766"/>
                    <a:pt x="76" y="811"/>
                    <a:pt x="167" y="811"/>
                  </a:cubicBezTo>
                  <a:cubicBezTo>
                    <a:pt x="190" y="811"/>
                    <a:pt x="213" y="808"/>
                    <a:pt x="237" y="803"/>
                  </a:cubicBezTo>
                  <a:cubicBezTo>
                    <a:pt x="349" y="747"/>
                    <a:pt x="534" y="189"/>
                    <a:pt x="473" y="98"/>
                  </a:cubicBezTo>
                  <a:cubicBezTo>
                    <a:pt x="430" y="36"/>
                    <a:pt x="374" y="0"/>
                    <a:pt x="32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4"/>
            <p:cNvSpPr/>
            <p:nvPr/>
          </p:nvSpPr>
          <p:spPr>
            <a:xfrm>
              <a:off x="2410800" y="5146500"/>
              <a:ext cx="15500" cy="18925"/>
            </a:xfrm>
            <a:custGeom>
              <a:rect b="b" l="l" r="r" t="t"/>
              <a:pathLst>
                <a:path extrusionOk="0" h="757" w="620">
                  <a:moveTo>
                    <a:pt x="459" y="0"/>
                  </a:moveTo>
                  <a:cubicBezTo>
                    <a:pt x="418" y="0"/>
                    <a:pt x="378" y="15"/>
                    <a:pt x="346" y="41"/>
                  </a:cubicBezTo>
                  <a:cubicBezTo>
                    <a:pt x="334" y="52"/>
                    <a:pt x="322" y="65"/>
                    <a:pt x="313" y="78"/>
                  </a:cubicBezTo>
                  <a:cubicBezTo>
                    <a:pt x="215" y="214"/>
                    <a:pt x="131" y="360"/>
                    <a:pt x="50" y="506"/>
                  </a:cubicBezTo>
                  <a:cubicBezTo>
                    <a:pt x="0" y="594"/>
                    <a:pt x="12" y="679"/>
                    <a:pt x="108" y="731"/>
                  </a:cubicBezTo>
                  <a:cubicBezTo>
                    <a:pt x="139" y="748"/>
                    <a:pt x="169" y="756"/>
                    <a:pt x="197" y="756"/>
                  </a:cubicBezTo>
                  <a:cubicBezTo>
                    <a:pt x="252" y="756"/>
                    <a:pt x="299" y="724"/>
                    <a:pt x="336" y="668"/>
                  </a:cubicBezTo>
                  <a:cubicBezTo>
                    <a:pt x="423" y="534"/>
                    <a:pt x="503" y="397"/>
                    <a:pt x="584" y="259"/>
                  </a:cubicBezTo>
                  <a:cubicBezTo>
                    <a:pt x="613" y="211"/>
                    <a:pt x="620" y="153"/>
                    <a:pt x="603" y="98"/>
                  </a:cubicBezTo>
                  <a:cubicBezTo>
                    <a:pt x="581" y="44"/>
                    <a:pt x="530" y="6"/>
                    <a:pt x="471" y="1"/>
                  </a:cubicBezTo>
                  <a:cubicBezTo>
                    <a:pt x="467" y="0"/>
                    <a:pt x="463" y="0"/>
                    <a:pt x="4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4"/>
            <p:cNvSpPr/>
            <p:nvPr/>
          </p:nvSpPr>
          <p:spPr>
            <a:xfrm>
              <a:off x="2422550" y="5146500"/>
              <a:ext cx="3750" cy="6500"/>
            </a:xfrm>
            <a:custGeom>
              <a:rect b="b" l="l" r="r" t="t"/>
              <a:pathLst>
                <a:path extrusionOk="0" h="260" w="150">
                  <a:moveTo>
                    <a:pt x="1" y="1"/>
                  </a:moveTo>
                  <a:cubicBezTo>
                    <a:pt x="60" y="6"/>
                    <a:pt x="111" y="44"/>
                    <a:pt x="133" y="98"/>
                  </a:cubicBezTo>
                  <a:cubicBezTo>
                    <a:pt x="150" y="153"/>
                    <a:pt x="143" y="211"/>
                    <a:pt x="114" y="259"/>
                  </a:cubicBezTo>
                  <a:cubicBezTo>
                    <a:pt x="143" y="211"/>
                    <a:pt x="150" y="153"/>
                    <a:pt x="133" y="98"/>
                  </a:cubicBezTo>
                  <a:cubicBezTo>
                    <a:pt x="111" y="44"/>
                    <a:pt x="60" y="6"/>
                    <a:pt x="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4"/>
            <p:cNvSpPr/>
            <p:nvPr/>
          </p:nvSpPr>
          <p:spPr>
            <a:xfrm>
              <a:off x="2180100" y="5280200"/>
              <a:ext cx="21250" cy="10950"/>
            </a:xfrm>
            <a:custGeom>
              <a:rect b="b" l="l" r="r" t="t"/>
              <a:pathLst>
                <a:path extrusionOk="0" h="438" w="850">
                  <a:moveTo>
                    <a:pt x="685" y="1"/>
                  </a:moveTo>
                  <a:cubicBezTo>
                    <a:pt x="676" y="1"/>
                    <a:pt x="666" y="1"/>
                    <a:pt x="656" y="3"/>
                  </a:cubicBezTo>
                  <a:cubicBezTo>
                    <a:pt x="483" y="31"/>
                    <a:pt x="313" y="75"/>
                    <a:pt x="164" y="108"/>
                  </a:cubicBezTo>
                  <a:cubicBezTo>
                    <a:pt x="47" y="152"/>
                    <a:pt x="1" y="221"/>
                    <a:pt x="27" y="322"/>
                  </a:cubicBezTo>
                  <a:cubicBezTo>
                    <a:pt x="49" y="402"/>
                    <a:pt x="110" y="438"/>
                    <a:pt x="179" y="438"/>
                  </a:cubicBezTo>
                  <a:cubicBezTo>
                    <a:pt x="190" y="438"/>
                    <a:pt x="202" y="437"/>
                    <a:pt x="214" y="435"/>
                  </a:cubicBezTo>
                  <a:cubicBezTo>
                    <a:pt x="387" y="406"/>
                    <a:pt x="557" y="367"/>
                    <a:pt x="726" y="320"/>
                  </a:cubicBezTo>
                  <a:cubicBezTo>
                    <a:pt x="812" y="296"/>
                    <a:pt x="850" y="219"/>
                    <a:pt x="831" y="130"/>
                  </a:cubicBezTo>
                  <a:cubicBezTo>
                    <a:pt x="814" y="49"/>
                    <a:pt x="757" y="1"/>
                    <a:pt x="68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4"/>
            <p:cNvSpPr/>
            <p:nvPr/>
          </p:nvSpPr>
          <p:spPr>
            <a:xfrm>
              <a:off x="2143200" y="5286600"/>
              <a:ext cx="21100" cy="8425"/>
            </a:xfrm>
            <a:custGeom>
              <a:rect b="b" l="l" r="r" t="t"/>
              <a:pathLst>
                <a:path extrusionOk="0" h="337" w="844">
                  <a:moveTo>
                    <a:pt x="708" y="1"/>
                  </a:moveTo>
                  <a:cubicBezTo>
                    <a:pt x="508" y="3"/>
                    <a:pt x="309" y="6"/>
                    <a:pt x="112" y="25"/>
                  </a:cubicBezTo>
                  <a:cubicBezTo>
                    <a:pt x="35" y="32"/>
                    <a:pt x="0" y="107"/>
                    <a:pt x="2" y="189"/>
                  </a:cubicBezTo>
                  <a:cubicBezTo>
                    <a:pt x="5" y="275"/>
                    <a:pt x="58" y="333"/>
                    <a:pt x="132" y="335"/>
                  </a:cubicBezTo>
                  <a:cubicBezTo>
                    <a:pt x="181" y="336"/>
                    <a:pt x="231" y="337"/>
                    <a:pt x="280" y="337"/>
                  </a:cubicBezTo>
                  <a:cubicBezTo>
                    <a:pt x="422" y="337"/>
                    <a:pt x="564" y="332"/>
                    <a:pt x="704" y="312"/>
                  </a:cubicBezTo>
                  <a:cubicBezTo>
                    <a:pt x="816" y="297"/>
                    <a:pt x="844" y="195"/>
                    <a:pt x="821" y="101"/>
                  </a:cubicBezTo>
                  <a:cubicBezTo>
                    <a:pt x="795" y="39"/>
                    <a:pt x="754" y="1"/>
                    <a:pt x="70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4"/>
            <p:cNvSpPr/>
            <p:nvPr/>
          </p:nvSpPr>
          <p:spPr>
            <a:xfrm>
              <a:off x="2216125" y="5267825"/>
              <a:ext cx="21150" cy="12950"/>
            </a:xfrm>
            <a:custGeom>
              <a:rect b="b" l="l" r="r" t="t"/>
              <a:pathLst>
                <a:path extrusionOk="0" h="518" w="846">
                  <a:moveTo>
                    <a:pt x="664" y="0"/>
                  </a:moveTo>
                  <a:cubicBezTo>
                    <a:pt x="639" y="0"/>
                    <a:pt x="612" y="7"/>
                    <a:pt x="584" y="19"/>
                  </a:cubicBezTo>
                  <a:cubicBezTo>
                    <a:pt x="509" y="51"/>
                    <a:pt x="437" y="85"/>
                    <a:pt x="364" y="119"/>
                  </a:cubicBezTo>
                  <a:cubicBezTo>
                    <a:pt x="363" y="117"/>
                    <a:pt x="362" y="115"/>
                    <a:pt x="361" y="112"/>
                  </a:cubicBezTo>
                  <a:cubicBezTo>
                    <a:pt x="286" y="141"/>
                    <a:pt x="208" y="163"/>
                    <a:pt x="136" y="198"/>
                  </a:cubicBezTo>
                  <a:cubicBezTo>
                    <a:pt x="48" y="242"/>
                    <a:pt x="0" y="315"/>
                    <a:pt x="42" y="416"/>
                  </a:cubicBezTo>
                  <a:cubicBezTo>
                    <a:pt x="71" y="487"/>
                    <a:pt x="120" y="518"/>
                    <a:pt x="180" y="518"/>
                  </a:cubicBezTo>
                  <a:cubicBezTo>
                    <a:pt x="205" y="518"/>
                    <a:pt x="233" y="512"/>
                    <a:pt x="261" y="501"/>
                  </a:cubicBezTo>
                  <a:cubicBezTo>
                    <a:pt x="418" y="442"/>
                    <a:pt x="579" y="384"/>
                    <a:pt x="728" y="308"/>
                  </a:cubicBezTo>
                  <a:cubicBezTo>
                    <a:pt x="814" y="265"/>
                    <a:pt x="846" y="175"/>
                    <a:pt x="790" y="81"/>
                  </a:cubicBezTo>
                  <a:cubicBezTo>
                    <a:pt x="758" y="26"/>
                    <a:pt x="715" y="0"/>
                    <a:pt x="66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4"/>
            <p:cNvSpPr/>
            <p:nvPr/>
          </p:nvSpPr>
          <p:spPr>
            <a:xfrm>
              <a:off x="2249850" y="5249500"/>
              <a:ext cx="20100" cy="14975"/>
            </a:xfrm>
            <a:custGeom>
              <a:rect b="b" l="l" r="r" t="t"/>
              <a:pathLst>
                <a:path extrusionOk="0" h="599" w="804">
                  <a:moveTo>
                    <a:pt x="623" y="1"/>
                  </a:moveTo>
                  <a:cubicBezTo>
                    <a:pt x="592" y="1"/>
                    <a:pt x="561" y="10"/>
                    <a:pt x="530" y="28"/>
                  </a:cubicBezTo>
                  <a:cubicBezTo>
                    <a:pt x="385" y="110"/>
                    <a:pt x="247" y="206"/>
                    <a:pt x="109" y="299"/>
                  </a:cubicBezTo>
                  <a:cubicBezTo>
                    <a:pt x="24" y="358"/>
                    <a:pt x="1" y="441"/>
                    <a:pt x="62" y="526"/>
                  </a:cubicBezTo>
                  <a:cubicBezTo>
                    <a:pt x="98" y="577"/>
                    <a:pt x="144" y="599"/>
                    <a:pt x="194" y="599"/>
                  </a:cubicBezTo>
                  <a:cubicBezTo>
                    <a:pt x="227" y="599"/>
                    <a:pt x="261" y="590"/>
                    <a:pt x="295" y="574"/>
                  </a:cubicBezTo>
                  <a:cubicBezTo>
                    <a:pt x="435" y="481"/>
                    <a:pt x="576" y="392"/>
                    <a:pt x="713" y="296"/>
                  </a:cubicBezTo>
                  <a:cubicBezTo>
                    <a:pt x="789" y="243"/>
                    <a:pt x="804" y="167"/>
                    <a:pt x="757" y="87"/>
                  </a:cubicBezTo>
                  <a:cubicBezTo>
                    <a:pt x="722" y="27"/>
                    <a:pt x="674" y="1"/>
                    <a:pt x="62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4"/>
            <p:cNvSpPr/>
            <p:nvPr/>
          </p:nvSpPr>
          <p:spPr>
            <a:xfrm>
              <a:off x="2105075" y="5283950"/>
              <a:ext cx="21750" cy="10025"/>
            </a:xfrm>
            <a:custGeom>
              <a:rect b="b" l="l" r="r" t="t"/>
              <a:pathLst>
                <a:path extrusionOk="0" h="401" w="870">
                  <a:moveTo>
                    <a:pt x="199" y="1"/>
                  </a:moveTo>
                  <a:cubicBezTo>
                    <a:pt x="120" y="1"/>
                    <a:pt x="60" y="34"/>
                    <a:pt x="35" y="129"/>
                  </a:cubicBezTo>
                  <a:cubicBezTo>
                    <a:pt x="0" y="255"/>
                    <a:pt x="81" y="302"/>
                    <a:pt x="182" y="330"/>
                  </a:cubicBezTo>
                  <a:cubicBezTo>
                    <a:pt x="242" y="348"/>
                    <a:pt x="304" y="361"/>
                    <a:pt x="365" y="377"/>
                  </a:cubicBezTo>
                  <a:cubicBezTo>
                    <a:pt x="445" y="383"/>
                    <a:pt x="524" y="387"/>
                    <a:pt x="604" y="396"/>
                  </a:cubicBezTo>
                  <a:cubicBezTo>
                    <a:pt x="627" y="399"/>
                    <a:pt x="649" y="401"/>
                    <a:pt x="671" y="401"/>
                  </a:cubicBezTo>
                  <a:cubicBezTo>
                    <a:pt x="756" y="401"/>
                    <a:pt x="826" y="371"/>
                    <a:pt x="845" y="264"/>
                  </a:cubicBezTo>
                  <a:cubicBezTo>
                    <a:pt x="869" y="125"/>
                    <a:pt x="773" y="85"/>
                    <a:pt x="659" y="66"/>
                  </a:cubicBezTo>
                  <a:cubicBezTo>
                    <a:pt x="588" y="53"/>
                    <a:pt x="519" y="40"/>
                    <a:pt x="449" y="26"/>
                  </a:cubicBezTo>
                  <a:cubicBezTo>
                    <a:pt x="416" y="23"/>
                    <a:pt x="385" y="21"/>
                    <a:pt x="353" y="18"/>
                  </a:cubicBezTo>
                  <a:cubicBezTo>
                    <a:pt x="322" y="16"/>
                    <a:pt x="291" y="11"/>
                    <a:pt x="259" y="6"/>
                  </a:cubicBezTo>
                  <a:cubicBezTo>
                    <a:pt x="238" y="3"/>
                    <a:pt x="218" y="1"/>
                    <a:pt x="199"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4"/>
            <p:cNvSpPr/>
            <p:nvPr/>
          </p:nvSpPr>
          <p:spPr>
            <a:xfrm>
              <a:off x="2280300" y="5225450"/>
              <a:ext cx="19275" cy="17000"/>
            </a:xfrm>
            <a:custGeom>
              <a:rect b="b" l="l" r="r" t="t"/>
              <a:pathLst>
                <a:path extrusionOk="0" h="680" w="771">
                  <a:moveTo>
                    <a:pt x="557" y="1"/>
                  </a:moveTo>
                  <a:cubicBezTo>
                    <a:pt x="496" y="1"/>
                    <a:pt x="440" y="46"/>
                    <a:pt x="388" y="99"/>
                  </a:cubicBezTo>
                  <a:lnTo>
                    <a:pt x="99" y="380"/>
                  </a:lnTo>
                  <a:cubicBezTo>
                    <a:pt x="20" y="459"/>
                    <a:pt x="1" y="543"/>
                    <a:pt x="84" y="628"/>
                  </a:cubicBezTo>
                  <a:cubicBezTo>
                    <a:pt x="118" y="664"/>
                    <a:pt x="154" y="680"/>
                    <a:pt x="190" y="680"/>
                  </a:cubicBezTo>
                  <a:cubicBezTo>
                    <a:pt x="233" y="680"/>
                    <a:pt x="275" y="659"/>
                    <a:pt x="315" y="624"/>
                  </a:cubicBezTo>
                  <a:cubicBezTo>
                    <a:pt x="423" y="532"/>
                    <a:pt x="528" y="438"/>
                    <a:pt x="635" y="344"/>
                  </a:cubicBezTo>
                  <a:cubicBezTo>
                    <a:pt x="711" y="254"/>
                    <a:pt x="770" y="157"/>
                    <a:pt x="668" y="55"/>
                  </a:cubicBezTo>
                  <a:cubicBezTo>
                    <a:pt x="630" y="16"/>
                    <a:pt x="593" y="1"/>
                    <a:pt x="55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4"/>
            <p:cNvSpPr/>
            <p:nvPr/>
          </p:nvSpPr>
          <p:spPr>
            <a:xfrm>
              <a:off x="2349000" y="5192425"/>
              <a:ext cx="20700" cy="9750"/>
            </a:xfrm>
            <a:custGeom>
              <a:rect b="b" l="l" r="r" t="t"/>
              <a:pathLst>
                <a:path extrusionOk="0" h="390" w="828">
                  <a:moveTo>
                    <a:pt x="603" y="0"/>
                  </a:moveTo>
                  <a:cubicBezTo>
                    <a:pt x="469" y="0"/>
                    <a:pt x="337" y="59"/>
                    <a:pt x="203" y="59"/>
                  </a:cubicBezTo>
                  <a:cubicBezTo>
                    <a:pt x="198" y="59"/>
                    <a:pt x="193" y="59"/>
                    <a:pt x="187" y="59"/>
                  </a:cubicBezTo>
                  <a:cubicBezTo>
                    <a:pt x="184" y="58"/>
                    <a:pt x="180" y="58"/>
                    <a:pt x="176" y="58"/>
                  </a:cubicBezTo>
                  <a:cubicBezTo>
                    <a:pt x="72" y="58"/>
                    <a:pt x="0" y="113"/>
                    <a:pt x="4" y="229"/>
                  </a:cubicBezTo>
                  <a:cubicBezTo>
                    <a:pt x="7" y="354"/>
                    <a:pt x="88" y="390"/>
                    <a:pt x="182" y="390"/>
                  </a:cubicBezTo>
                  <a:cubicBezTo>
                    <a:pt x="196" y="390"/>
                    <a:pt x="209" y="389"/>
                    <a:pt x="223" y="388"/>
                  </a:cubicBezTo>
                  <a:cubicBezTo>
                    <a:pt x="407" y="371"/>
                    <a:pt x="588" y="342"/>
                    <a:pt x="769" y="317"/>
                  </a:cubicBezTo>
                  <a:cubicBezTo>
                    <a:pt x="774" y="307"/>
                    <a:pt x="780" y="295"/>
                    <a:pt x="784" y="285"/>
                  </a:cubicBezTo>
                  <a:cubicBezTo>
                    <a:pt x="792" y="267"/>
                    <a:pt x="800" y="248"/>
                    <a:pt x="806" y="229"/>
                  </a:cubicBezTo>
                  <a:cubicBezTo>
                    <a:pt x="824" y="173"/>
                    <a:pt x="828" y="115"/>
                    <a:pt x="794" y="53"/>
                  </a:cubicBezTo>
                  <a:cubicBezTo>
                    <a:pt x="730" y="14"/>
                    <a:pt x="666" y="0"/>
                    <a:pt x="60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4"/>
            <p:cNvSpPr/>
            <p:nvPr/>
          </p:nvSpPr>
          <p:spPr>
            <a:xfrm>
              <a:off x="2383900" y="5175925"/>
              <a:ext cx="19675" cy="15475"/>
            </a:xfrm>
            <a:custGeom>
              <a:rect b="b" l="l" r="r" t="t"/>
              <a:pathLst>
                <a:path extrusionOk="0" h="619" w="787">
                  <a:moveTo>
                    <a:pt x="609" y="0"/>
                  </a:moveTo>
                  <a:cubicBezTo>
                    <a:pt x="576" y="0"/>
                    <a:pt x="541" y="13"/>
                    <a:pt x="508" y="35"/>
                  </a:cubicBezTo>
                  <a:cubicBezTo>
                    <a:pt x="371" y="128"/>
                    <a:pt x="236" y="226"/>
                    <a:pt x="103" y="327"/>
                  </a:cubicBezTo>
                  <a:cubicBezTo>
                    <a:pt x="21" y="388"/>
                    <a:pt x="1" y="473"/>
                    <a:pt x="64" y="555"/>
                  </a:cubicBezTo>
                  <a:cubicBezTo>
                    <a:pt x="97" y="598"/>
                    <a:pt x="137" y="619"/>
                    <a:pt x="187" y="619"/>
                  </a:cubicBezTo>
                  <a:cubicBezTo>
                    <a:pt x="229" y="619"/>
                    <a:pt x="278" y="603"/>
                    <a:pt x="334" y="573"/>
                  </a:cubicBezTo>
                  <a:cubicBezTo>
                    <a:pt x="436" y="495"/>
                    <a:pt x="572" y="399"/>
                    <a:pt x="701" y="293"/>
                  </a:cubicBezTo>
                  <a:cubicBezTo>
                    <a:pt x="780" y="228"/>
                    <a:pt x="786" y="141"/>
                    <a:pt x="722" y="60"/>
                  </a:cubicBezTo>
                  <a:cubicBezTo>
                    <a:pt x="689" y="19"/>
                    <a:pt x="650" y="0"/>
                    <a:pt x="60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4"/>
            <p:cNvSpPr/>
            <p:nvPr/>
          </p:nvSpPr>
          <p:spPr>
            <a:xfrm>
              <a:off x="2305575" y="5188975"/>
              <a:ext cx="26825" cy="25800"/>
            </a:xfrm>
            <a:custGeom>
              <a:rect b="b" l="l" r="r" t="t"/>
              <a:pathLst>
                <a:path extrusionOk="0" h="1032" w="1073">
                  <a:moveTo>
                    <a:pt x="407" y="1"/>
                  </a:moveTo>
                  <a:cubicBezTo>
                    <a:pt x="359" y="1"/>
                    <a:pt x="316" y="19"/>
                    <a:pt x="286" y="70"/>
                  </a:cubicBezTo>
                  <a:cubicBezTo>
                    <a:pt x="250" y="134"/>
                    <a:pt x="228" y="202"/>
                    <a:pt x="283" y="271"/>
                  </a:cubicBezTo>
                  <a:cubicBezTo>
                    <a:pt x="402" y="339"/>
                    <a:pt x="314" y="405"/>
                    <a:pt x="276" y="466"/>
                  </a:cubicBezTo>
                  <a:cubicBezTo>
                    <a:pt x="217" y="560"/>
                    <a:pt x="148" y="649"/>
                    <a:pt x="86" y="743"/>
                  </a:cubicBezTo>
                  <a:cubicBezTo>
                    <a:pt x="28" y="830"/>
                    <a:pt x="0" y="922"/>
                    <a:pt x="103" y="995"/>
                  </a:cubicBezTo>
                  <a:cubicBezTo>
                    <a:pt x="138" y="1020"/>
                    <a:pt x="172" y="1031"/>
                    <a:pt x="204" y="1031"/>
                  </a:cubicBezTo>
                  <a:cubicBezTo>
                    <a:pt x="261" y="1031"/>
                    <a:pt x="313" y="996"/>
                    <a:pt x="353" y="942"/>
                  </a:cubicBezTo>
                  <a:cubicBezTo>
                    <a:pt x="446" y="821"/>
                    <a:pt x="537" y="698"/>
                    <a:pt x="607" y="564"/>
                  </a:cubicBezTo>
                  <a:cubicBezTo>
                    <a:pt x="649" y="485"/>
                    <a:pt x="686" y="430"/>
                    <a:pt x="759" y="430"/>
                  </a:cubicBezTo>
                  <a:cubicBezTo>
                    <a:pt x="782" y="430"/>
                    <a:pt x="808" y="436"/>
                    <a:pt x="840" y="447"/>
                  </a:cubicBezTo>
                  <a:cubicBezTo>
                    <a:pt x="864" y="455"/>
                    <a:pt x="887" y="460"/>
                    <a:pt x="908" y="460"/>
                  </a:cubicBezTo>
                  <a:cubicBezTo>
                    <a:pt x="981" y="460"/>
                    <a:pt x="1037" y="413"/>
                    <a:pt x="1054" y="321"/>
                  </a:cubicBezTo>
                  <a:cubicBezTo>
                    <a:pt x="1072" y="218"/>
                    <a:pt x="1014" y="155"/>
                    <a:pt x="917" y="127"/>
                  </a:cubicBezTo>
                  <a:cubicBezTo>
                    <a:pt x="772" y="87"/>
                    <a:pt x="624" y="48"/>
                    <a:pt x="477" y="11"/>
                  </a:cubicBezTo>
                  <a:cubicBezTo>
                    <a:pt x="453" y="5"/>
                    <a:pt x="429" y="1"/>
                    <a:pt x="40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4"/>
            <p:cNvSpPr/>
            <p:nvPr/>
          </p:nvSpPr>
          <p:spPr>
            <a:xfrm>
              <a:off x="2315250" y="5052100"/>
              <a:ext cx="14825" cy="19525"/>
            </a:xfrm>
            <a:custGeom>
              <a:rect b="b" l="l" r="r" t="t"/>
              <a:pathLst>
                <a:path extrusionOk="0" h="781" w="593">
                  <a:moveTo>
                    <a:pt x="193" y="0"/>
                  </a:moveTo>
                  <a:cubicBezTo>
                    <a:pt x="166" y="0"/>
                    <a:pt x="138" y="8"/>
                    <a:pt x="110" y="23"/>
                  </a:cubicBezTo>
                  <a:cubicBezTo>
                    <a:pt x="26" y="68"/>
                    <a:pt x="1" y="162"/>
                    <a:pt x="43" y="253"/>
                  </a:cubicBezTo>
                  <a:cubicBezTo>
                    <a:pt x="107" y="390"/>
                    <a:pt x="177" y="525"/>
                    <a:pt x="246" y="660"/>
                  </a:cubicBezTo>
                  <a:cubicBezTo>
                    <a:pt x="284" y="732"/>
                    <a:pt x="340" y="781"/>
                    <a:pt x="408" y="781"/>
                  </a:cubicBezTo>
                  <a:cubicBezTo>
                    <a:pt x="432" y="781"/>
                    <a:pt x="456" y="775"/>
                    <a:pt x="482" y="763"/>
                  </a:cubicBezTo>
                  <a:cubicBezTo>
                    <a:pt x="584" y="715"/>
                    <a:pt x="592" y="615"/>
                    <a:pt x="556" y="516"/>
                  </a:cubicBezTo>
                  <a:cubicBezTo>
                    <a:pt x="538" y="464"/>
                    <a:pt x="511" y="413"/>
                    <a:pt x="464" y="311"/>
                  </a:cubicBezTo>
                  <a:cubicBezTo>
                    <a:pt x="440" y="271"/>
                    <a:pt x="385" y="183"/>
                    <a:pt x="333" y="93"/>
                  </a:cubicBezTo>
                  <a:cubicBezTo>
                    <a:pt x="297" y="31"/>
                    <a:pt x="247" y="0"/>
                    <a:pt x="19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4"/>
            <p:cNvSpPr/>
            <p:nvPr/>
          </p:nvSpPr>
          <p:spPr>
            <a:xfrm>
              <a:off x="2289900" y="5024300"/>
              <a:ext cx="19625" cy="16250"/>
            </a:xfrm>
            <a:custGeom>
              <a:rect b="b" l="l" r="r" t="t"/>
              <a:pathLst>
                <a:path extrusionOk="0" h="650" w="785">
                  <a:moveTo>
                    <a:pt x="230" y="1"/>
                  </a:moveTo>
                  <a:cubicBezTo>
                    <a:pt x="201" y="1"/>
                    <a:pt x="169" y="8"/>
                    <a:pt x="131" y="25"/>
                  </a:cubicBezTo>
                  <a:cubicBezTo>
                    <a:pt x="36" y="87"/>
                    <a:pt x="0" y="182"/>
                    <a:pt x="110" y="283"/>
                  </a:cubicBezTo>
                  <a:cubicBezTo>
                    <a:pt x="233" y="398"/>
                    <a:pt x="365" y="501"/>
                    <a:pt x="496" y="605"/>
                  </a:cubicBezTo>
                  <a:cubicBezTo>
                    <a:pt x="533" y="634"/>
                    <a:pt x="571" y="650"/>
                    <a:pt x="607" y="650"/>
                  </a:cubicBezTo>
                  <a:cubicBezTo>
                    <a:pt x="651" y="650"/>
                    <a:pt x="692" y="627"/>
                    <a:pt x="726" y="580"/>
                  </a:cubicBezTo>
                  <a:cubicBezTo>
                    <a:pt x="781" y="501"/>
                    <a:pt x="784" y="417"/>
                    <a:pt x="698" y="346"/>
                  </a:cubicBezTo>
                  <a:cubicBezTo>
                    <a:pt x="581" y="250"/>
                    <a:pt x="468" y="149"/>
                    <a:pt x="353" y="52"/>
                  </a:cubicBezTo>
                  <a:cubicBezTo>
                    <a:pt x="316" y="21"/>
                    <a:pt x="278" y="1"/>
                    <a:pt x="23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4"/>
            <p:cNvSpPr/>
            <p:nvPr/>
          </p:nvSpPr>
          <p:spPr>
            <a:xfrm>
              <a:off x="2332500" y="5124700"/>
              <a:ext cx="9725" cy="20625"/>
            </a:xfrm>
            <a:custGeom>
              <a:rect b="b" l="l" r="r" t="t"/>
              <a:pathLst>
                <a:path extrusionOk="0" h="825" w="389">
                  <a:moveTo>
                    <a:pt x="205" y="0"/>
                  </a:moveTo>
                  <a:cubicBezTo>
                    <a:pt x="202" y="0"/>
                    <a:pt x="199" y="0"/>
                    <a:pt x="196" y="1"/>
                  </a:cubicBezTo>
                  <a:cubicBezTo>
                    <a:pt x="126" y="3"/>
                    <a:pt x="61" y="33"/>
                    <a:pt x="51" y="104"/>
                  </a:cubicBezTo>
                  <a:cubicBezTo>
                    <a:pt x="22" y="309"/>
                    <a:pt x="1" y="516"/>
                    <a:pt x="35" y="720"/>
                  </a:cubicBezTo>
                  <a:cubicBezTo>
                    <a:pt x="47" y="790"/>
                    <a:pt x="96" y="825"/>
                    <a:pt x="163" y="825"/>
                  </a:cubicBezTo>
                  <a:cubicBezTo>
                    <a:pt x="192" y="825"/>
                    <a:pt x="224" y="818"/>
                    <a:pt x="258" y="806"/>
                  </a:cubicBezTo>
                  <a:cubicBezTo>
                    <a:pt x="276" y="789"/>
                    <a:pt x="321" y="766"/>
                    <a:pt x="329" y="733"/>
                  </a:cubicBezTo>
                  <a:cubicBezTo>
                    <a:pt x="374" y="523"/>
                    <a:pt x="388" y="308"/>
                    <a:pt x="347" y="95"/>
                  </a:cubicBezTo>
                  <a:cubicBezTo>
                    <a:pt x="334" y="33"/>
                    <a:pt x="270" y="0"/>
                    <a:pt x="20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4"/>
            <p:cNvSpPr/>
            <p:nvPr/>
          </p:nvSpPr>
          <p:spPr>
            <a:xfrm>
              <a:off x="2223600" y="5017950"/>
              <a:ext cx="18225" cy="17100"/>
            </a:xfrm>
            <a:custGeom>
              <a:rect b="b" l="l" r="r" t="t"/>
              <a:pathLst>
                <a:path extrusionOk="0" h="684" w="729">
                  <a:moveTo>
                    <a:pt x="534" y="0"/>
                  </a:moveTo>
                  <a:cubicBezTo>
                    <a:pt x="508" y="0"/>
                    <a:pt x="483" y="8"/>
                    <a:pt x="459" y="25"/>
                  </a:cubicBezTo>
                  <a:cubicBezTo>
                    <a:pt x="295" y="138"/>
                    <a:pt x="145" y="269"/>
                    <a:pt x="43" y="443"/>
                  </a:cubicBezTo>
                  <a:cubicBezTo>
                    <a:pt x="1" y="513"/>
                    <a:pt x="21" y="581"/>
                    <a:pt x="74" y="640"/>
                  </a:cubicBezTo>
                  <a:cubicBezTo>
                    <a:pt x="105" y="674"/>
                    <a:pt x="141" y="683"/>
                    <a:pt x="179" y="683"/>
                  </a:cubicBezTo>
                  <a:cubicBezTo>
                    <a:pt x="203" y="683"/>
                    <a:pt x="229" y="680"/>
                    <a:pt x="254" y="677"/>
                  </a:cubicBezTo>
                  <a:cubicBezTo>
                    <a:pt x="397" y="532"/>
                    <a:pt x="546" y="390"/>
                    <a:pt x="682" y="236"/>
                  </a:cubicBezTo>
                  <a:cubicBezTo>
                    <a:pt x="728" y="185"/>
                    <a:pt x="696" y="113"/>
                    <a:pt x="652" y="61"/>
                  </a:cubicBezTo>
                  <a:cubicBezTo>
                    <a:pt x="619" y="22"/>
                    <a:pt x="577" y="0"/>
                    <a:pt x="53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4"/>
            <p:cNvSpPr/>
            <p:nvPr/>
          </p:nvSpPr>
          <p:spPr>
            <a:xfrm>
              <a:off x="2246550" y="5150700"/>
              <a:ext cx="19350" cy="16675"/>
            </a:xfrm>
            <a:custGeom>
              <a:rect b="b" l="l" r="r" t="t"/>
              <a:pathLst>
                <a:path extrusionOk="0" h="667" w="774">
                  <a:moveTo>
                    <a:pt x="202" y="0"/>
                  </a:moveTo>
                  <a:cubicBezTo>
                    <a:pt x="176" y="0"/>
                    <a:pt x="145" y="9"/>
                    <a:pt x="112" y="27"/>
                  </a:cubicBezTo>
                  <a:cubicBezTo>
                    <a:pt x="63" y="80"/>
                    <a:pt x="1" y="156"/>
                    <a:pt x="67" y="243"/>
                  </a:cubicBezTo>
                  <a:cubicBezTo>
                    <a:pt x="194" y="407"/>
                    <a:pt x="351" y="545"/>
                    <a:pt x="530" y="649"/>
                  </a:cubicBezTo>
                  <a:cubicBezTo>
                    <a:pt x="550" y="660"/>
                    <a:pt x="572" y="666"/>
                    <a:pt x="593" y="666"/>
                  </a:cubicBezTo>
                  <a:cubicBezTo>
                    <a:pt x="632" y="666"/>
                    <a:pt x="671" y="647"/>
                    <a:pt x="701" y="608"/>
                  </a:cubicBezTo>
                  <a:cubicBezTo>
                    <a:pt x="749" y="544"/>
                    <a:pt x="773" y="466"/>
                    <a:pt x="716" y="411"/>
                  </a:cubicBezTo>
                  <a:cubicBezTo>
                    <a:pt x="573" y="274"/>
                    <a:pt x="421" y="147"/>
                    <a:pt x="267" y="22"/>
                  </a:cubicBezTo>
                  <a:cubicBezTo>
                    <a:pt x="250" y="8"/>
                    <a:pt x="228" y="0"/>
                    <a:pt x="20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4"/>
            <p:cNvSpPr/>
            <p:nvPr/>
          </p:nvSpPr>
          <p:spPr>
            <a:xfrm>
              <a:off x="2210350" y="5086875"/>
              <a:ext cx="11225" cy="20325"/>
            </a:xfrm>
            <a:custGeom>
              <a:rect b="b" l="l" r="r" t="t"/>
              <a:pathLst>
                <a:path extrusionOk="0" h="813" w="449">
                  <a:moveTo>
                    <a:pt x="170" y="0"/>
                  </a:moveTo>
                  <a:cubicBezTo>
                    <a:pt x="160" y="0"/>
                    <a:pt x="150" y="1"/>
                    <a:pt x="139" y="2"/>
                  </a:cubicBezTo>
                  <a:cubicBezTo>
                    <a:pt x="38" y="16"/>
                    <a:pt x="0" y="100"/>
                    <a:pt x="10" y="199"/>
                  </a:cubicBezTo>
                  <a:cubicBezTo>
                    <a:pt x="26" y="358"/>
                    <a:pt x="53" y="514"/>
                    <a:pt x="103" y="650"/>
                  </a:cubicBezTo>
                  <a:cubicBezTo>
                    <a:pt x="131" y="752"/>
                    <a:pt x="180" y="812"/>
                    <a:pt x="262" y="812"/>
                  </a:cubicBezTo>
                  <a:cubicBezTo>
                    <a:pt x="279" y="812"/>
                    <a:pt x="297" y="810"/>
                    <a:pt x="316" y="805"/>
                  </a:cubicBezTo>
                  <a:cubicBezTo>
                    <a:pt x="436" y="775"/>
                    <a:pt x="449" y="678"/>
                    <a:pt x="430" y="578"/>
                  </a:cubicBezTo>
                  <a:cubicBezTo>
                    <a:pt x="404" y="437"/>
                    <a:pt x="366" y="299"/>
                    <a:pt x="340" y="158"/>
                  </a:cubicBezTo>
                  <a:cubicBezTo>
                    <a:pt x="321" y="53"/>
                    <a:pt x="259" y="0"/>
                    <a:pt x="17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4"/>
            <p:cNvSpPr/>
            <p:nvPr/>
          </p:nvSpPr>
          <p:spPr>
            <a:xfrm>
              <a:off x="2324950" y="5161975"/>
              <a:ext cx="12575" cy="20050"/>
            </a:xfrm>
            <a:custGeom>
              <a:rect b="b" l="l" r="r" t="t"/>
              <a:pathLst>
                <a:path extrusionOk="0" h="802" w="503">
                  <a:moveTo>
                    <a:pt x="323" y="1"/>
                  </a:moveTo>
                  <a:cubicBezTo>
                    <a:pt x="301" y="1"/>
                    <a:pt x="277" y="5"/>
                    <a:pt x="254" y="15"/>
                  </a:cubicBezTo>
                  <a:cubicBezTo>
                    <a:pt x="242" y="26"/>
                    <a:pt x="215" y="39"/>
                    <a:pt x="206" y="59"/>
                  </a:cubicBezTo>
                  <a:cubicBezTo>
                    <a:pt x="118" y="255"/>
                    <a:pt x="41" y="457"/>
                    <a:pt x="10" y="671"/>
                  </a:cubicBezTo>
                  <a:cubicBezTo>
                    <a:pt x="1" y="746"/>
                    <a:pt x="72" y="778"/>
                    <a:pt x="136" y="794"/>
                  </a:cubicBezTo>
                  <a:cubicBezTo>
                    <a:pt x="153" y="799"/>
                    <a:pt x="170" y="801"/>
                    <a:pt x="186" y="801"/>
                  </a:cubicBezTo>
                  <a:cubicBezTo>
                    <a:pt x="245" y="801"/>
                    <a:pt x="293" y="771"/>
                    <a:pt x="315" y="712"/>
                  </a:cubicBezTo>
                  <a:cubicBezTo>
                    <a:pt x="377" y="546"/>
                    <a:pt x="443" y="380"/>
                    <a:pt x="479" y="209"/>
                  </a:cubicBezTo>
                  <a:cubicBezTo>
                    <a:pt x="503" y="90"/>
                    <a:pt x="422" y="1"/>
                    <a:pt x="32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4"/>
            <p:cNvSpPr/>
            <p:nvPr/>
          </p:nvSpPr>
          <p:spPr>
            <a:xfrm>
              <a:off x="2222750" y="5121800"/>
              <a:ext cx="16525" cy="18625"/>
            </a:xfrm>
            <a:custGeom>
              <a:rect b="b" l="l" r="r" t="t"/>
              <a:pathLst>
                <a:path extrusionOk="0" h="745" w="661">
                  <a:moveTo>
                    <a:pt x="200" y="1"/>
                  </a:moveTo>
                  <a:cubicBezTo>
                    <a:pt x="174" y="1"/>
                    <a:pt x="147" y="8"/>
                    <a:pt x="118" y="23"/>
                  </a:cubicBezTo>
                  <a:cubicBezTo>
                    <a:pt x="0" y="87"/>
                    <a:pt x="22" y="192"/>
                    <a:pt x="71" y="299"/>
                  </a:cubicBezTo>
                  <a:cubicBezTo>
                    <a:pt x="166" y="426"/>
                    <a:pt x="255" y="557"/>
                    <a:pt x="354" y="679"/>
                  </a:cubicBezTo>
                  <a:cubicBezTo>
                    <a:pt x="390" y="723"/>
                    <a:pt x="432" y="744"/>
                    <a:pt x="476" y="744"/>
                  </a:cubicBezTo>
                  <a:cubicBezTo>
                    <a:pt x="513" y="744"/>
                    <a:pt x="551" y="729"/>
                    <a:pt x="587" y="698"/>
                  </a:cubicBezTo>
                  <a:cubicBezTo>
                    <a:pt x="657" y="639"/>
                    <a:pt x="660" y="561"/>
                    <a:pt x="610" y="484"/>
                  </a:cubicBezTo>
                  <a:cubicBezTo>
                    <a:pt x="533" y="365"/>
                    <a:pt x="453" y="247"/>
                    <a:pt x="374" y="127"/>
                  </a:cubicBezTo>
                  <a:cubicBezTo>
                    <a:pt x="329" y="57"/>
                    <a:pt x="272" y="1"/>
                    <a:pt x="20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4"/>
            <p:cNvSpPr/>
            <p:nvPr/>
          </p:nvSpPr>
          <p:spPr>
            <a:xfrm>
              <a:off x="2211125" y="5049550"/>
              <a:ext cx="10800" cy="20425"/>
            </a:xfrm>
            <a:custGeom>
              <a:rect b="b" l="l" r="r" t="t"/>
              <a:pathLst>
                <a:path extrusionOk="0" h="817" w="432">
                  <a:moveTo>
                    <a:pt x="237" y="0"/>
                  </a:moveTo>
                  <a:cubicBezTo>
                    <a:pt x="172" y="0"/>
                    <a:pt x="132" y="46"/>
                    <a:pt x="110" y="107"/>
                  </a:cubicBezTo>
                  <a:cubicBezTo>
                    <a:pt x="49" y="281"/>
                    <a:pt x="8" y="461"/>
                    <a:pt x="4" y="644"/>
                  </a:cubicBezTo>
                  <a:cubicBezTo>
                    <a:pt x="0" y="767"/>
                    <a:pt x="73" y="816"/>
                    <a:pt x="179" y="816"/>
                  </a:cubicBezTo>
                  <a:cubicBezTo>
                    <a:pt x="197" y="816"/>
                    <a:pt x="217" y="815"/>
                    <a:pt x="237" y="812"/>
                  </a:cubicBezTo>
                  <a:cubicBezTo>
                    <a:pt x="258" y="790"/>
                    <a:pt x="293" y="771"/>
                    <a:pt x="300" y="745"/>
                  </a:cubicBezTo>
                  <a:cubicBezTo>
                    <a:pt x="344" y="543"/>
                    <a:pt x="391" y="341"/>
                    <a:pt x="420" y="137"/>
                  </a:cubicBezTo>
                  <a:cubicBezTo>
                    <a:pt x="432" y="53"/>
                    <a:pt x="349" y="22"/>
                    <a:pt x="275" y="5"/>
                  </a:cubicBezTo>
                  <a:cubicBezTo>
                    <a:pt x="262" y="2"/>
                    <a:pt x="249" y="0"/>
                    <a:pt x="23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4"/>
            <p:cNvSpPr/>
            <p:nvPr/>
          </p:nvSpPr>
          <p:spPr>
            <a:xfrm>
              <a:off x="2277200" y="5173525"/>
              <a:ext cx="20100" cy="14250"/>
            </a:xfrm>
            <a:custGeom>
              <a:rect b="b" l="l" r="r" t="t"/>
              <a:pathLst>
                <a:path extrusionOk="0" h="570" w="804">
                  <a:moveTo>
                    <a:pt x="191" y="0"/>
                  </a:moveTo>
                  <a:cubicBezTo>
                    <a:pt x="186" y="0"/>
                    <a:pt x="180" y="1"/>
                    <a:pt x="175" y="1"/>
                  </a:cubicBezTo>
                  <a:cubicBezTo>
                    <a:pt x="154" y="2"/>
                    <a:pt x="134" y="5"/>
                    <a:pt x="113" y="9"/>
                  </a:cubicBezTo>
                  <a:cubicBezTo>
                    <a:pt x="102" y="15"/>
                    <a:pt x="90" y="21"/>
                    <a:pt x="81" y="30"/>
                  </a:cubicBezTo>
                  <a:cubicBezTo>
                    <a:pt x="67" y="39"/>
                    <a:pt x="57" y="52"/>
                    <a:pt x="47" y="64"/>
                  </a:cubicBezTo>
                  <a:cubicBezTo>
                    <a:pt x="0" y="134"/>
                    <a:pt x="15" y="240"/>
                    <a:pt x="104" y="302"/>
                  </a:cubicBezTo>
                  <a:cubicBezTo>
                    <a:pt x="240" y="396"/>
                    <a:pt x="391" y="471"/>
                    <a:pt x="541" y="545"/>
                  </a:cubicBezTo>
                  <a:cubicBezTo>
                    <a:pt x="573" y="561"/>
                    <a:pt x="605" y="570"/>
                    <a:pt x="634" y="570"/>
                  </a:cubicBezTo>
                  <a:cubicBezTo>
                    <a:pt x="685" y="570"/>
                    <a:pt x="731" y="544"/>
                    <a:pt x="761" y="478"/>
                  </a:cubicBezTo>
                  <a:cubicBezTo>
                    <a:pt x="804" y="383"/>
                    <a:pt x="784" y="306"/>
                    <a:pt x="692" y="255"/>
                  </a:cubicBezTo>
                  <a:cubicBezTo>
                    <a:pt x="554" y="176"/>
                    <a:pt x="414" y="101"/>
                    <a:pt x="276" y="22"/>
                  </a:cubicBezTo>
                  <a:cubicBezTo>
                    <a:pt x="263" y="15"/>
                    <a:pt x="250" y="9"/>
                    <a:pt x="236" y="5"/>
                  </a:cubicBezTo>
                  <a:cubicBezTo>
                    <a:pt x="221" y="2"/>
                    <a:pt x="206" y="0"/>
                    <a:pt x="19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4"/>
            <p:cNvSpPr/>
            <p:nvPr/>
          </p:nvSpPr>
          <p:spPr>
            <a:xfrm>
              <a:off x="2279200" y="5173550"/>
              <a:ext cx="2400" cy="725"/>
            </a:xfrm>
            <a:custGeom>
              <a:rect b="b" l="l" r="r" t="t"/>
              <a:pathLst>
                <a:path extrusionOk="0" h="29" w="96">
                  <a:moveTo>
                    <a:pt x="95" y="0"/>
                  </a:moveTo>
                  <a:cubicBezTo>
                    <a:pt x="75" y="1"/>
                    <a:pt x="54" y="4"/>
                    <a:pt x="33" y="8"/>
                  </a:cubicBezTo>
                  <a:cubicBezTo>
                    <a:pt x="22" y="14"/>
                    <a:pt x="10" y="20"/>
                    <a:pt x="1" y="29"/>
                  </a:cubicBezTo>
                  <a:cubicBezTo>
                    <a:pt x="10" y="20"/>
                    <a:pt x="22" y="14"/>
                    <a:pt x="33" y="8"/>
                  </a:cubicBezTo>
                  <a:cubicBezTo>
                    <a:pt x="54" y="4"/>
                    <a:pt x="75" y="1"/>
                    <a:pt x="9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4"/>
            <p:cNvSpPr/>
            <p:nvPr/>
          </p:nvSpPr>
          <p:spPr>
            <a:xfrm>
              <a:off x="2329000" y="5087300"/>
              <a:ext cx="10800" cy="20400"/>
            </a:xfrm>
            <a:custGeom>
              <a:rect b="b" l="l" r="r" t="t"/>
              <a:pathLst>
                <a:path extrusionOk="0" h="816" w="432">
                  <a:moveTo>
                    <a:pt x="169" y="0"/>
                  </a:moveTo>
                  <a:cubicBezTo>
                    <a:pt x="153" y="0"/>
                    <a:pt x="137" y="2"/>
                    <a:pt x="121" y="5"/>
                  </a:cubicBezTo>
                  <a:cubicBezTo>
                    <a:pt x="40" y="21"/>
                    <a:pt x="0" y="96"/>
                    <a:pt x="10" y="169"/>
                  </a:cubicBezTo>
                  <a:cubicBezTo>
                    <a:pt x="34" y="349"/>
                    <a:pt x="74" y="526"/>
                    <a:pt x="95" y="640"/>
                  </a:cubicBezTo>
                  <a:cubicBezTo>
                    <a:pt x="139" y="764"/>
                    <a:pt x="188" y="815"/>
                    <a:pt x="256" y="815"/>
                  </a:cubicBezTo>
                  <a:cubicBezTo>
                    <a:pt x="270" y="815"/>
                    <a:pt x="285" y="813"/>
                    <a:pt x="301" y="809"/>
                  </a:cubicBezTo>
                  <a:cubicBezTo>
                    <a:pt x="376" y="790"/>
                    <a:pt x="432" y="741"/>
                    <a:pt x="425" y="657"/>
                  </a:cubicBezTo>
                  <a:cubicBezTo>
                    <a:pt x="409" y="467"/>
                    <a:pt x="385" y="279"/>
                    <a:pt x="317" y="99"/>
                  </a:cubicBezTo>
                  <a:cubicBezTo>
                    <a:pt x="290" y="27"/>
                    <a:pt x="232" y="0"/>
                    <a:pt x="16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4"/>
            <p:cNvSpPr/>
            <p:nvPr/>
          </p:nvSpPr>
          <p:spPr>
            <a:xfrm>
              <a:off x="2256375" y="5011000"/>
              <a:ext cx="21050" cy="10000"/>
            </a:xfrm>
            <a:custGeom>
              <a:rect b="b" l="l" r="r" t="t"/>
              <a:pathLst>
                <a:path extrusionOk="0" h="400" w="842">
                  <a:moveTo>
                    <a:pt x="218" y="1"/>
                  </a:moveTo>
                  <a:cubicBezTo>
                    <a:pt x="193" y="1"/>
                    <a:pt x="169" y="1"/>
                    <a:pt x="146" y="2"/>
                  </a:cubicBezTo>
                  <a:cubicBezTo>
                    <a:pt x="45" y="39"/>
                    <a:pt x="1" y="91"/>
                    <a:pt x="12" y="174"/>
                  </a:cubicBezTo>
                  <a:cubicBezTo>
                    <a:pt x="23" y="250"/>
                    <a:pt x="63" y="311"/>
                    <a:pt x="145" y="325"/>
                  </a:cubicBezTo>
                  <a:cubicBezTo>
                    <a:pt x="309" y="352"/>
                    <a:pt x="475" y="380"/>
                    <a:pt x="640" y="398"/>
                  </a:cubicBezTo>
                  <a:cubicBezTo>
                    <a:pt x="648" y="399"/>
                    <a:pt x="655" y="399"/>
                    <a:pt x="662" y="399"/>
                  </a:cubicBezTo>
                  <a:cubicBezTo>
                    <a:pt x="728" y="399"/>
                    <a:pt x="786" y="368"/>
                    <a:pt x="812" y="295"/>
                  </a:cubicBezTo>
                  <a:cubicBezTo>
                    <a:pt x="841" y="216"/>
                    <a:pt x="819" y="140"/>
                    <a:pt x="751" y="108"/>
                  </a:cubicBezTo>
                  <a:cubicBezTo>
                    <a:pt x="578" y="23"/>
                    <a:pt x="392" y="1"/>
                    <a:pt x="21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4"/>
            <p:cNvSpPr/>
            <p:nvPr/>
          </p:nvSpPr>
          <p:spPr>
            <a:xfrm>
              <a:off x="2068775" y="5273275"/>
              <a:ext cx="21725" cy="12475"/>
            </a:xfrm>
            <a:custGeom>
              <a:rect b="b" l="l" r="r" t="t"/>
              <a:pathLst>
                <a:path extrusionOk="0" h="499" w="869">
                  <a:moveTo>
                    <a:pt x="168" y="1"/>
                  </a:moveTo>
                  <a:cubicBezTo>
                    <a:pt x="157" y="1"/>
                    <a:pt x="148" y="2"/>
                    <a:pt x="142" y="4"/>
                  </a:cubicBezTo>
                  <a:cubicBezTo>
                    <a:pt x="24" y="50"/>
                    <a:pt x="1" y="225"/>
                    <a:pt x="119" y="295"/>
                  </a:cubicBezTo>
                  <a:cubicBezTo>
                    <a:pt x="283" y="391"/>
                    <a:pt x="462" y="469"/>
                    <a:pt x="651" y="497"/>
                  </a:cubicBezTo>
                  <a:cubicBezTo>
                    <a:pt x="660" y="498"/>
                    <a:pt x="668" y="499"/>
                    <a:pt x="676" y="499"/>
                  </a:cubicBezTo>
                  <a:cubicBezTo>
                    <a:pt x="793" y="499"/>
                    <a:pt x="869" y="369"/>
                    <a:pt x="815" y="262"/>
                  </a:cubicBezTo>
                  <a:cubicBezTo>
                    <a:pt x="777" y="187"/>
                    <a:pt x="304" y="1"/>
                    <a:pt x="16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4"/>
            <p:cNvSpPr/>
            <p:nvPr/>
          </p:nvSpPr>
          <p:spPr>
            <a:xfrm>
              <a:off x="2036975" y="5254175"/>
              <a:ext cx="18950" cy="15450"/>
            </a:xfrm>
            <a:custGeom>
              <a:rect b="b" l="l" r="r" t="t"/>
              <a:pathLst>
                <a:path extrusionOk="0" h="618" w="758">
                  <a:moveTo>
                    <a:pt x="173" y="0"/>
                  </a:moveTo>
                  <a:cubicBezTo>
                    <a:pt x="173" y="0"/>
                    <a:pt x="173" y="0"/>
                    <a:pt x="172" y="0"/>
                  </a:cubicBezTo>
                  <a:cubicBezTo>
                    <a:pt x="115" y="0"/>
                    <a:pt x="63" y="32"/>
                    <a:pt x="36" y="82"/>
                  </a:cubicBezTo>
                  <a:cubicBezTo>
                    <a:pt x="0" y="146"/>
                    <a:pt x="6" y="215"/>
                    <a:pt x="53" y="260"/>
                  </a:cubicBezTo>
                  <a:cubicBezTo>
                    <a:pt x="201" y="404"/>
                    <a:pt x="365" y="531"/>
                    <a:pt x="561" y="608"/>
                  </a:cubicBezTo>
                  <a:cubicBezTo>
                    <a:pt x="578" y="615"/>
                    <a:pt x="594" y="618"/>
                    <a:pt x="610" y="618"/>
                  </a:cubicBezTo>
                  <a:cubicBezTo>
                    <a:pt x="648" y="618"/>
                    <a:pt x="682" y="599"/>
                    <a:pt x="709" y="563"/>
                  </a:cubicBezTo>
                  <a:cubicBezTo>
                    <a:pt x="718" y="549"/>
                    <a:pt x="727" y="536"/>
                    <a:pt x="734" y="521"/>
                  </a:cubicBezTo>
                  <a:cubicBezTo>
                    <a:pt x="757" y="478"/>
                    <a:pt x="758" y="427"/>
                    <a:pt x="736" y="384"/>
                  </a:cubicBezTo>
                  <a:cubicBezTo>
                    <a:pt x="719" y="344"/>
                    <a:pt x="559" y="222"/>
                    <a:pt x="412" y="127"/>
                  </a:cubicBezTo>
                  <a:cubicBezTo>
                    <a:pt x="391" y="113"/>
                    <a:pt x="371" y="100"/>
                    <a:pt x="351" y="88"/>
                  </a:cubicBezTo>
                  <a:cubicBezTo>
                    <a:pt x="328" y="74"/>
                    <a:pt x="306" y="61"/>
                    <a:pt x="286" y="50"/>
                  </a:cubicBezTo>
                  <a:cubicBezTo>
                    <a:pt x="233" y="20"/>
                    <a:pt x="192" y="0"/>
                    <a:pt x="17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4"/>
            <p:cNvSpPr/>
            <p:nvPr/>
          </p:nvSpPr>
          <p:spPr>
            <a:xfrm>
              <a:off x="2014400" y="5232650"/>
              <a:ext cx="13075" cy="12575"/>
            </a:xfrm>
            <a:custGeom>
              <a:rect b="b" l="l" r="r" t="t"/>
              <a:pathLst>
                <a:path extrusionOk="0" h="503" w="523">
                  <a:moveTo>
                    <a:pt x="154" y="1"/>
                  </a:moveTo>
                  <a:cubicBezTo>
                    <a:pt x="140" y="1"/>
                    <a:pt x="127" y="3"/>
                    <a:pt x="115" y="8"/>
                  </a:cubicBezTo>
                  <a:cubicBezTo>
                    <a:pt x="11" y="53"/>
                    <a:pt x="1" y="139"/>
                    <a:pt x="31" y="228"/>
                  </a:cubicBezTo>
                  <a:cubicBezTo>
                    <a:pt x="80" y="365"/>
                    <a:pt x="262" y="503"/>
                    <a:pt x="372" y="503"/>
                  </a:cubicBezTo>
                  <a:cubicBezTo>
                    <a:pt x="388" y="503"/>
                    <a:pt x="402" y="500"/>
                    <a:pt x="415" y="493"/>
                  </a:cubicBezTo>
                  <a:cubicBezTo>
                    <a:pt x="506" y="446"/>
                    <a:pt x="523" y="362"/>
                    <a:pt x="502" y="277"/>
                  </a:cubicBezTo>
                  <a:cubicBezTo>
                    <a:pt x="445" y="136"/>
                    <a:pt x="264" y="1"/>
                    <a:pt x="15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4"/>
            <p:cNvSpPr/>
            <p:nvPr/>
          </p:nvSpPr>
          <p:spPr>
            <a:xfrm>
              <a:off x="2415450" y="4714175"/>
              <a:ext cx="726000" cy="371950"/>
            </a:xfrm>
            <a:custGeom>
              <a:rect b="b" l="l" r="r" t="t"/>
              <a:pathLst>
                <a:path extrusionOk="0" h="14878" w="29040">
                  <a:moveTo>
                    <a:pt x="24457" y="0"/>
                  </a:moveTo>
                  <a:cubicBezTo>
                    <a:pt x="23393" y="0"/>
                    <a:pt x="22310" y="180"/>
                    <a:pt x="21336" y="447"/>
                  </a:cubicBezTo>
                  <a:cubicBezTo>
                    <a:pt x="13921" y="2398"/>
                    <a:pt x="7791" y="6473"/>
                    <a:pt x="2522" y="11763"/>
                  </a:cubicBezTo>
                  <a:cubicBezTo>
                    <a:pt x="1674" y="12613"/>
                    <a:pt x="1" y="13819"/>
                    <a:pt x="287" y="14557"/>
                  </a:cubicBezTo>
                  <a:cubicBezTo>
                    <a:pt x="356" y="14736"/>
                    <a:pt x="428" y="14878"/>
                    <a:pt x="738" y="14878"/>
                  </a:cubicBezTo>
                  <a:cubicBezTo>
                    <a:pt x="1415" y="14878"/>
                    <a:pt x="3230" y="14200"/>
                    <a:pt x="8652" y="11747"/>
                  </a:cubicBezTo>
                  <a:cubicBezTo>
                    <a:pt x="8652" y="11747"/>
                    <a:pt x="15114" y="9114"/>
                    <a:pt x="16131" y="8646"/>
                  </a:cubicBezTo>
                  <a:cubicBezTo>
                    <a:pt x="19283" y="7191"/>
                    <a:pt x="22434" y="6014"/>
                    <a:pt x="25541" y="4579"/>
                  </a:cubicBezTo>
                  <a:cubicBezTo>
                    <a:pt x="26160" y="4292"/>
                    <a:pt x="26752" y="3938"/>
                    <a:pt x="27369" y="3626"/>
                  </a:cubicBezTo>
                  <a:cubicBezTo>
                    <a:pt x="27663" y="3413"/>
                    <a:pt x="28060" y="3258"/>
                    <a:pt x="28377" y="2999"/>
                  </a:cubicBezTo>
                  <a:cubicBezTo>
                    <a:pt x="28589" y="2826"/>
                    <a:pt x="28776" y="2632"/>
                    <a:pt x="28898" y="2402"/>
                  </a:cubicBezTo>
                  <a:cubicBezTo>
                    <a:pt x="28973" y="2261"/>
                    <a:pt x="29022" y="2107"/>
                    <a:pt x="29039" y="1947"/>
                  </a:cubicBezTo>
                  <a:cubicBezTo>
                    <a:pt x="27965" y="504"/>
                    <a:pt x="26238" y="0"/>
                    <a:pt x="244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4"/>
            <p:cNvSpPr/>
            <p:nvPr/>
          </p:nvSpPr>
          <p:spPr>
            <a:xfrm>
              <a:off x="2581050" y="4919950"/>
              <a:ext cx="8375" cy="5875"/>
            </a:xfrm>
            <a:custGeom>
              <a:rect b="b" l="l" r="r" t="t"/>
              <a:pathLst>
                <a:path extrusionOk="0" h="235" w="335">
                  <a:moveTo>
                    <a:pt x="168" y="1"/>
                  </a:moveTo>
                  <a:cubicBezTo>
                    <a:pt x="152" y="1"/>
                    <a:pt x="136" y="4"/>
                    <a:pt x="118" y="12"/>
                  </a:cubicBezTo>
                  <a:cubicBezTo>
                    <a:pt x="0" y="67"/>
                    <a:pt x="59" y="235"/>
                    <a:pt x="166" y="235"/>
                  </a:cubicBezTo>
                  <a:cubicBezTo>
                    <a:pt x="182" y="235"/>
                    <a:pt x="198" y="231"/>
                    <a:pt x="216" y="223"/>
                  </a:cubicBezTo>
                  <a:cubicBezTo>
                    <a:pt x="335" y="168"/>
                    <a:pt x="276" y="1"/>
                    <a:pt x="1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4"/>
            <p:cNvSpPr/>
            <p:nvPr/>
          </p:nvSpPr>
          <p:spPr>
            <a:xfrm>
              <a:off x="2347425" y="4884375"/>
              <a:ext cx="235225" cy="129700"/>
            </a:xfrm>
            <a:custGeom>
              <a:rect b="b" l="l" r="r" t="t"/>
              <a:pathLst>
                <a:path extrusionOk="0" h="5188" w="9409">
                  <a:moveTo>
                    <a:pt x="4614" y="1"/>
                  </a:moveTo>
                  <a:cubicBezTo>
                    <a:pt x="4584" y="1"/>
                    <a:pt x="4553" y="1"/>
                    <a:pt x="4521" y="3"/>
                  </a:cubicBezTo>
                  <a:cubicBezTo>
                    <a:pt x="3984" y="24"/>
                    <a:pt x="3472" y="231"/>
                    <a:pt x="2974" y="434"/>
                  </a:cubicBezTo>
                  <a:lnTo>
                    <a:pt x="333" y="1517"/>
                  </a:lnTo>
                  <a:cubicBezTo>
                    <a:pt x="217" y="1565"/>
                    <a:pt x="87" y="1627"/>
                    <a:pt x="51" y="1748"/>
                  </a:cubicBezTo>
                  <a:cubicBezTo>
                    <a:pt x="0" y="1923"/>
                    <a:pt x="177" y="2074"/>
                    <a:pt x="332" y="2171"/>
                  </a:cubicBezTo>
                  <a:lnTo>
                    <a:pt x="5153" y="5187"/>
                  </a:lnTo>
                  <a:lnTo>
                    <a:pt x="9409" y="1517"/>
                  </a:lnTo>
                  <a:lnTo>
                    <a:pt x="6236" y="380"/>
                  </a:lnTo>
                  <a:cubicBezTo>
                    <a:pt x="5711" y="191"/>
                    <a:pt x="5170" y="1"/>
                    <a:pt x="46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4"/>
            <p:cNvSpPr/>
            <p:nvPr/>
          </p:nvSpPr>
          <p:spPr>
            <a:xfrm>
              <a:off x="2484350" y="4998700"/>
              <a:ext cx="70100" cy="35600"/>
            </a:xfrm>
            <a:custGeom>
              <a:rect b="b" l="l" r="r" t="t"/>
              <a:pathLst>
                <a:path extrusionOk="0" h="1424" w="2804">
                  <a:moveTo>
                    <a:pt x="2585" y="0"/>
                  </a:moveTo>
                  <a:cubicBezTo>
                    <a:pt x="2574" y="0"/>
                    <a:pt x="2562" y="2"/>
                    <a:pt x="2549" y="6"/>
                  </a:cubicBezTo>
                  <a:cubicBezTo>
                    <a:pt x="1764" y="225"/>
                    <a:pt x="907" y="622"/>
                    <a:pt x="205" y="1035"/>
                  </a:cubicBezTo>
                  <a:cubicBezTo>
                    <a:pt x="1" y="1154"/>
                    <a:pt x="95" y="1424"/>
                    <a:pt x="294" y="1424"/>
                  </a:cubicBezTo>
                  <a:cubicBezTo>
                    <a:pt x="320" y="1424"/>
                    <a:pt x="348" y="1419"/>
                    <a:pt x="378" y="1409"/>
                  </a:cubicBezTo>
                  <a:cubicBezTo>
                    <a:pt x="1147" y="1143"/>
                    <a:pt x="2005" y="750"/>
                    <a:pt x="2683" y="294"/>
                  </a:cubicBezTo>
                  <a:lnTo>
                    <a:pt x="2682" y="294"/>
                  </a:lnTo>
                  <a:cubicBezTo>
                    <a:pt x="2804" y="212"/>
                    <a:pt x="2720" y="0"/>
                    <a:pt x="258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4"/>
            <p:cNvSpPr/>
            <p:nvPr/>
          </p:nvSpPr>
          <p:spPr>
            <a:xfrm>
              <a:off x="2445150" y="5007925"/>
              <a:ext cx="106725" cy="94025"/>
            </a:xfrm>
            <a:custGeom>
              <a:rect b="b" l="l" r="r" t="t"/>
              <a:pathLst>
                <a:path extrusionOk="0" h="3761" w="4269">
                  <a:moveTo>
                    <a:pt x="4268" y="0"/>
                  </a:moveTo>
                  <a:lnTo>
                    <a:pt x="1579" y="1097"/>
                  </a:lnTo>
                  <a:cubicBezTo>
                    <a:pt x="1257" y="1540"/>
                    <a:pt x="942" y="1993"/>
                    <a:pt x="634" y="2453"/>
                  </a:cubicBezTo>
                  <a:cubicBezTo>
                    <a:pt x="435" y="2752"/>
                    <a:pt x="0" y="3760"/>
                    <a:pt x="363" y="3760"/>
                  </a:cubicBezTo>
                  <a:cubicBezTo>
                    <a:pt x="402" y="3760"/>
                    <a:pt x="450" y="3749"/>
                    <a:pt x="508" y="3724"/>
                  </a:cubicBezTo>
                  <a:cubicBezTo>
                    <a:pt x="1110" y="3464"/>
                    <a:pt x="3329" y="1642"/>
                    <a:pt x="426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4"/>
            <p:cNvSpPr/>
            <p:nvPr/>
          </p:nvSpPr>
          <p:spPr>
            <a:xfrm>
              <a:off x="2677800" y="4839525"/>
              <a:ext cx="224100" cy="96900"/>
            </a:xfrm>
            <a:custGeom>
              <a:rect b="b" l="l" r="r" t="t"/>
              <a:pathLst>
                <a:path extrusionOk="0" h="3876" w="8964">
                  <a:moveTo>
                    <a:pt x="8837" y="1"/>
                  </a:moveTo>
                  <a:cubicBezTo>
                    <a:pt x="8832" y="1"/>
                    <a:pt x="8827" y="1"/>
                    <a:pt x="8821" y="2"/>
                  </a:cubicBezTo>
                  <a:cubicBezTo>
                    <a:pt x="5826" y="577"/>
                    <a:pt x="2719" y="1868"/>
                    <a:pt x="162" y="3531"/>
                  </a:cubicBezTo>
                  <a:cubicBezTo>
                    <a:pt x="1" y="3635"/>
                    <a:pt x="130" y="3875"/>
                    <a:pt x="291" y="3875"/>
                  </a:cubicBezTo>
                  <a:cubicBezTo>
                    <a:pt x="316" y="3875"/>
                    <a:pt x="342" y="3869"/>
                    <a:pt x="368" y="3856"/>
                  </a:cubicBezTo>
                  <a:cubicBezTo>
                    <a:pt x="1749" y="3142"/>
                    <a:pt x="3092" y="2391"/>
                    <a:pt x="4527" y="1785"/>
                  </a:cubicBezTo>
                  <a:cubicBezTo>
                    <a:pt x="5950" y="1184"/>
                    <a:pt x="7420" y="694"/>
                    <a:pt x="8873" y="170"/>
                  </a:cubicBezTo>
                  <a:cubicBezTo>
                    <a:pt x="8964" y="137"/>
                    <a:pt x="8923" y="1"/>
                    <a:pt x="88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4"/>
            <p:cNvSpPr/>
            <p:nvPr/>
          </p:nvSpPr>
          <p:spPr>
            <a:xfrm>
              <a:off x="2581100" y="4841850"/>
              <a:ext cx="321450" cy="299150"/>
            </a:xfrm>
            <a:custGeom>
              <a:rect b="b" l="l" r="r" t="t"/>
              <a:pathLst>
                <a:path extrusionOk="0" h="11966" w="12858">
                  <a:moveTo>
                    <a:pt x="12858" y="0"/>
                  </a:moveTo>
                  <a:lnTo>
                    <a:pt x="4272" y="3716"/>
                  </a:lnTo>
                  <a:cubicBezTo>
                    <a:pt x="3910" y="4138"/>
                    <a:pt x="3637" y="4629"/>
                    <a:pt x="3366" y="5115"/>
                  </a:cubicBezTo>
                  <a:lnTo>
                    <a:pt x="181" y="10841"/>
                  </a:lnTo>
                  <a:cubicBezTo>
                    <a:pt x="92" y="11000"/>
                    <a:pt x="1" y="11171"/>
                    <a:pt x="9" y="11353"/>
                  </a:cubicBezTo>
                  <a:cubicBezTo>
                    <a:pt x="22" y="11617"/>
                    <a:pt x="60" y="11850"/>
                    <a:pt x="1285" y="11958"/>
                  </a:cubicBezTo>
                  <a:cubicBezTo>
                    <a:pt x="1344" y="11963"/>
                    <a:pt x="1402" y="11966"/>
                    <a:pt x="1458" y="11966"/>
                  </a:cubicBezTo>
                  <a:cubicBezTo>
                    <a:pt x="2245" y="11966"/>
                    <a:pt x="2656" y="11469"/>
                    <a:pt x="2656" y="11469"/>
                  </a:cubicBezTo>
                  <a:cubicBezTo>
                    <a:pt x="6296" y="7500"/>
                    <a:pt x="9697" y="3676"/>
                    <a:pt x="128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4"/>
            <p:cNvSpPr/>
            <p:nvPr/>
          </p:nvSpPr>
          <p:spPr>
            <a:xfrm>
              <a:off x="2977000" y="4719650"/>
              <a:ext cx="146525" cy="80275"/>
            </a:xfrm>
            <a:custGeom>
              <a:rect b="b" l="l" r="r" t="t"/>
              <a:pathLst>
                <a:path extrusionOk="0" h="3211" w="5861">
                  <a:moveTo>
                    <a:pt x="3897" y="0"/>
                  </a:moveTo>
                  <a:lnTo>
                    <a:pt x="243" y="1686"/>
                  </a:lnTo>
                  <a:cubicBezTo>
                    <a:pt x="243" y="1686"/>
                    <a:pt x="26" y="1766"/>
                    <a:pt x="13" y="1870"/>
                  </a:cubicBezTo>
                  <a:cubicBezTo>
                    <a:pt x="1" y="1973"/>
                    <a:pt x="188" y="2675"/>
                    <a:pt x="275" y="3077"/>
                  </a:cubicBezTo>
                  <a:cubicBezTo>
                    <a:pt x="287" y="3127"/>
                    <a:pt x="302" y="3182"/>
                    <a:pt x="348" y="3203"/>
                  </a:cubicBezTo>
                  <a:cubicBezTo>
                    <a:pt x="360" y="3209"/>
                    <a:pt x="373" y="3211"/>
                    <a:pt x="387" y="3211"/>
                  </a:cubicBezTo>
                  <a:cubicBezTo>
                    <a:pt x="414" y="3211"/>
                    <a:pt x="442" y="3202"/>
                    <a:pt x="468" y="3193"/>
                  </a:cubicBezTo>
                  <a:cubicBezTo>
                    <a:pt x="2314" y="2533"/>
                    <a:pt x="4114" y="1757"/>
                    <a:pt x="5860" y="868"/>
                  </a:cubicBezTo>
                  <a:lnTo>
                    <a:pt x="4063" y="2"/>
                  </a:lnTo>
                  <a:lnTo>
                    <a:pt x="389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4"/>
            <p:cNvSpPr/>
            <p:nvPr/>
          </p:nvSpPr>
          <p:spPr>
            <a:xfrm>
              <a:off x="2883950" y="4785200"/>
              <a:ext cx="42725" cy="31300"/>
            </a:xfrm>
            <a:custGeom>
              <a:rect b="b" l="l" r="r" t="t"/>
              <a:pathLst>
                <a:path extrusionOk="0" h="1252" w="1709">
                  <a:moveTo>
                    <a:pt x="1163" y="0"/>
                  </a:moveTo>
                  <a:cubicBezTo>
                    <a:pt x="1162" y="0"/>
                    <a:pt x="1160" y="0"/>
                    <a:pt x="1159" y="0"/>
                  </a:cubicBezTo>
                  <a:cubicBezTo>
                    <a:pt x="1048" y="0"/>
                    <a:pt x="941" y="38"/>
                    <a:pt x="836" y="77"/>
                  </a:cubicBezTo>
                  <a:cubicBezTo>
                    <a:pt x="610" y="160"/>
                    <a:pt x="375" y="254"/>
                    <a:pt x="216" y="435"/>
                  </a:cubicBezTo>
                  <a:cubicBezTo>
                    <a:pt x="57" y="617"/>
                    <a:pt x="1" y="912"/>
                    <a:pt x="155" y="1098"/>
                  </a:cubicBezTo>
                  <a:cubicBezTo>
                    <a:pt x="248" y="1210"/>
                    <a:pt x="377" y="1252"/>
                    <a:pt x="519" y="1252"/>
                  </a:cubicBezTo>
                  <a:cubicBezTo>
                    <a:pt x="709" y="1252"/>
                    <a:pt x="922" y="1177"/>
                    <a:pt x="1098" y="1095"/>
                  </a:cubicBezTo>
                  <a:lnTo>
                    <a:pt x="1098" y="1095"/>
                  </a:lnTo>
                  <a:lnTo>
                    <a:pt x="912" y="1195"/>
                  </a:lnTo>
                  <a:cubicBezTo>
                    <a:pt x="1237" y="1102"/>
                    <a:pt x="1597" y="923"/>
                    <a:pt x="1657" y="589"/>
                  </a:cubicBezTo>
                  <a:cubicBezTo>
                    <a:pt x="1709" y="303"/>
                    <a:pt x="1455" y="0"/>
                    <a:pt x="1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4"/>
            <p:cNvSpPr/>
            <p:nvPr/>
          </p:nvSpPr>
          <p:spPr>
            <a:xfrm>
              <a:off x="2821750" y="4813875"/>
              <a:ext cx="42700" cy="31325"/>
            </a:xfrm>
            <a:custGeom>
              <a:rect b="b" l="l" r="r" t="t"/>
              <a:pathLst>
                <a:path extrusionOk="0" h="1253" w="1708">
                  <a:moveTo>
                    <a:pt x="1163" y="0"/>
                  </a:moveTo>
                  <a:cubicBezTo>
                    <a:pt x="1162" y="0"/>
                    <a:pt x="1161" y="0"/>
                    <a:pt x="1160" y="0"/>
                  </a:cubicBezTo>
                  <a:cubicBezTo>
                    <a:pt x="1049" y="0"/>
                    <a:pt x="941" y="39"/>
                    <a:pt x="837" y="77"/>
                  </a:cubicBezTo>
                  <a:cubicBezTo>
                    <a:pt x="610" y="159"/>
                    <a:pt x="376" y="254"/>
                    <a:pt x="217" y="435"/>
                  </a:cubicBezTo>
                  <a:cubicBezTo>
                    <a:pt x="57" y="617"/>
                    <a:pt x="1" y="912"/>
                    <a:pt x="155" y="1098"/>
                  </a:cubicBezTo>
                  <a:cubicBezTo>
                    <a:pt x="247" y="1210"/>
                    <a:pt x="377" y="1252"/>
                    <a:pt x="519" y="1252"/>
                  </a:cubicBezTo>
                  <a:cubicBezTo>
                    <a:pt x="709" y="1252"/>
                    <a:pt x="923" y="1177"/>
                    <a:pt x="1099" y="1095"/>
                  </a:cubicBezTo>
                  <a:lnTo>
                    <a:pt x="1099" y="1095"/>
                  </a:lnTo>
                  <a:lnTo>
                    <a:pt x="911" y="1196"/>
                  </a:lnTo>
                  <a:cubicBezTo>
                    <a:pt x="1236" y="1102"/>
                    <a:pt x="1597" y="922"/>
                    <a:pt x="1657" y="590"/>
                  </a:cubicBezTo>
                  <a:cubicBezTo>
                    <a:pt x="1708" y="303"/>
                    <a:pt x="1455" y="0"/>
                    <a:pt x="1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4"/>
            <p:cNvSpPr/>
            <p:nvPr/>
          </p:nvSpPr>
          <p:spPr>
            <a:xfrm>
              <a:off x="2760150" y="4842300"/>
              <a:ext cx="42725" cy="31300"/>
            </a:xfrm>
            <a:custGeom>
              <a:rect b="b" l="l" r="r" t="t"/>
              <a:pathLst>
                <a:path extrusionOk="0" h="1252" w="1709">
                  <a:moveTo>
                    <a:pt x="1162" y="0"/>
                  </a:moveTo>
                  <a:cubicBezTo>
                    <a:pt x="1161" y="0"/>
                    <a:pt x="1160" y="0"/>
                    <a:pt x="1159" y="0"/>
                  </a:cubicBezTo>
                  <a:cubicBezTo>
                    <a:pt x="1048" y="0"/>
                    <a:pt x="941" y="39"/>
                    <a:pt x="836" y="77"/>
                  </a:cubicBezTo>
                  <a:cubicBezTo>
                    <a:pt x="610" y="160"/>
                    <a:pt x="375" y="254"/>
                    <a:pt x="215" y="435"/>
                  </a:cubicBezTo>
                  <a:cubicBezTo>
                    <a:pt x="57" y="617"/>
                    <a:pt x="1" y="912"/>
                    <a:pt x="155" y="1098"/>
                  </a:cubicBezTo>
                  <a:cubicBezTo>
                    <a:pt x="248" y="1210"/>
                    <a:pt x="377" y="1252"/>
                    <a:pt x="520" y="1252"/>
                  </a:cubicBezTo>
                  <a:cubicBezTo>
                    <a:pt x="710" y="1252"/>
                    <a:pt x="922" y="1177"/>
                    <a:pt x="1098" y="1095"/>
                  </a:cubicBezTo>
                  <a:lnTo>
                    <a:pt x="1098" y="1095"/>
                  </a:lnTo>
                  <a:lnTo>
                    <a:pt x="911" y="1195"/>
                  </a:lnTo>
                  <a:cubicBezTo>
                    <a:pt x="1236" y="1102"/>
                    <a:pt x="1597" y="923"/>
                    <a:pt x="1657" y="590"/>
                  </a:cubicBezTo>
                  <a:cubicBezTo>
                    <a:pt x="1709" y="303"/>
                    <a:pt x="1454" y="0"/>
                    <a:pt x="11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4"/>
            <p:cNvSpPr/>
            <p:nvPr/>
          </p:nvSpPr>
          <p:spPr>
            <a:xfrm>
              <a:off x="2700200" y="4869925"/>
              <a:ext cx="42725" cy="31350"/>
            </a:xfrm>
            <a:custGeom>
              <a:rect b="b" l="l" r="r" t="t"/>
              <a:pathLst>
                <a:path extrusionOk="0" h="1254" w="1709">
                  <a:moveTo>
                    <a:pt x="1163" y="1"/>
                  </a:moveTo>
                  <a:cubicBezTo>
                    <a:pt x="1162" y="1"/>
                    <a:pt x="1161" y="1"/>
                    <a:pt x="1160" y="1"/>
                  </a:cubicBezTo>
                  <a:cubicBezTo>
                    <a:pt x="1049" y="1"/>
                    <a:pt x="941" y="40"/>
                    <a:pt x="837" y="77"/>
                  </a:cubicBezTo>
                  <a:cubicBezTo>
                    <a:pt x="609" y="160"/>
                    <a:pt x="376" y="255"/>
                    <a:pt x="216" y="436"/>
                  </a:cubicBezTo>
                  <a:cubicBezTo>
                    <a:pt x="57" y="617"/>
                    <a:pt x="1" y="913"/>
                    <a:pt x="155" y="1099"/>
                  </a:cubicBezTo>
                  <a:cubicBezTo>
                    <a:pt x="247" y="1211"/>
                    <a:pt x="377" y="1253"/>
                    <a:pt x="519" y="1253"/>
                  </a:cubicBezTo>
                  <a:cubicBezTo>
                    <a:pt x="709" y="1253"/>
                    <a:pt x="922" y="1178"/>
                    <a:pt x="1099" y="1096"/>
                  </a:cubicBezTo>
                  <a:lnTo>
                    <a:pt x="1099" y="1096"/>
                  </a:lnTo>
                  <a:lnTo>
                    <a:pt x="911" y="1197"/>
                  </a:lnTo>
                  <a:cubicBezTo>
                    <a:pt x="1236" y="1103"/>
                    <a:pt x="1597" y="923"/>
                    <a:pt x="1657" y="591"/>
                  </a:cubicBezTo>
                  <a:cubicBezTo>
                    <a:pt x="1709" y="304"/>
                    <a:pt x="1455" y="1"/>
                    <a:pt x="11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4"/>
            <p:cNvSpPr/>
            <p:nvPr/>
          </p:nvSpPr>
          <p:spPr>
            <a:xfrm>
              <a:off x="2638025" y="4898625"/>
              <a:ext cx="42700" cy="31300"/>
            </a:xfrm>
            <a:custGeom>
              <a:rect b="b" l="l" r="r" t="t"/>
              <a:pathLst>
                <a:path extrusionOk="0" h="1252" w="1708">
                  <a:moveTo>
                    <a:pt x="1163" y="1"/>
                  </a:moveTo>
                  <a:cubicBezTo>
                    <a:pt x="1162" y="1"/>
                    <a:pt x="1160" y="1"/>
                    <a:pt x="1159" y="1"/>
                  </a:cubicBezTo>
                  <a:cubicBezTo>
                    <a:pt x="1047" y="1"/>
                    <a:pt x="941" y="38"/>
                    <a:pt x="836" y="77"/>
                  </a:cubicBezTo>
                  <a:cubicBezTo>
                    <a:pt x="609" y="160"/>
                    <a:pt x="375" y="254"/>
                    <a:pt x="215" y="436"/>
                  </a:cubicBezTo>
                  <a:cubicBezTo>
                    <a:pt x="56" y="617"/>
                    <a:pt x="0" y="912"/>
                    <a:pt x="154" y="1098"/>
                  </a:cubicBezTo>
                  <a:cubicBezTo>
                    <a:pt x="247" y="1210"/>
                    <a:pt x="377" y="1252"/>
                    <a:pt x="519" y="1252"/>
                  </a:cubicBezTo>
                  <a:cubicBezTo>
                    <a:pt x="709" y="1252"/>
                    <a:pt x="921" y="1177"/>
                    <a:pt x="1098" y="1095"/>
                  </a:cubicBezTo>
                  <a:lnTo>
                    <a:pt x="1098" y="1095"/>
                  </a:lnTo>
                  <a:lnTo>
                    <a:pt x="911" y="1195"/>
                  </a:lnTo>
                  <a:cubicBezTo>
                    <a:pt x="1235" y="1102"/>
                    <a:pt x="1597" y="923"/>
                    <a:pt x="1655" y="590"/>
                  </a:cubicBezTo>
                  <a:cubicBezTo>
                    <a:pt x="1707" y="303"/>
                    <a:pt x="1455" y="1"/>
                    <a:pt x="116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4"/>
            <p:cNvSpPr/>
            <p:nvPr/>
          </p:nvSpPr>
          <p:spPr>
            <a:xfrm>
              <a:off x="3047950" y="4722700"/>
              <a:ext cx="26575" cy="57600"/>
            </a:xfrm>
            <a:custGeom>
              <a:rect b="b" l="l" r="r" t="t"/>
              <a:pathLst>
                <a:path extrusionOk="0" fill="none" h="2304" w="1063">
                  <a:moveTo>
                    <a:pt x="1" y="1"/>
                  </a:moveTo>
                  <a:lnTo>
                    <a:pt x="1063" y="2303"/>
                  </a:lnTo>
                </a:path>
              </a:pathLst>
            </a:custGeom>
            <a:noFill/>
            <a:ln cap="flat" cmpd="sng" w="3275">
              <a:solidFill>
                <a:schemeClr val="accent1"/>
              </a:solidFill>
              <a:prstDash val="solid"/>
              <a:miter lim="10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4"/>
            <p:cNvSpPr/>
            <p:nvPr/>
          </p:nvSpPr>
          <p:spPr>
            <a:xfrm>
              <a:off x="3000025" y="4745825"/>
              <a:ext cx="26750" cy="58000"/>
            </a:xfrm>
            <a:custGeom>
              <a:rect b="b" l="l" r="r" t="t"/>
              <a:pathLst>
                <a:path extrusionOk="0" fill="none" h="2320" w="1070">
                  <a:moveTo>
                    <a:pt x="1" y="0"/>
                  </a:moveTo>
                  <a:lnTo>
                    <a:pt x="1070" y="2320"/>
                  </a:lnTo>
                </a:path>
              </a:pathLst>
            </a:custGeom>
            <a:noFill/>
            <a:ln cap="flat" cmpd="sng" w="3275">
              <a:solidFill>
                <a:schemeClr val="accent1"/>
              </a:solidFill>
              <a:prstDash val="solid"/>
              <a:miter lim="10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4"/>
            <p:cNvSpPr/>
            <p:nvPr/>
          </p:nvSpPr>
          <p:spPr>
            <a:xfrm>
              <a:off x="2603425" y="5117625"/>
              <a:ext cx="52475" cy="26900"/>
            </a:xfrm>
            <a:custGeom>
              <a:rect b="b" l="l" r="r" t="t"/>
              <a:pathLst>
                <a:path extrusionOk="0" fill="none" h="1076" w="2099">
                  <a:moveTo>
                    <a:pt x="2098" y="1"/>
                  </a:moveTo>
                  <a:cubicBezTo>
                    <a:pt x="1817" y="308"/>
                    <a:pt x="1651" y="489"/>
                    <a:pt x="1651" y="489"/>
                  </a:cubicBezTo>
                  <a:cubicBezTo>
                    <a:pt x="1651" y="489"/>
                    <a:pt x="821" y="1076"/>
                    <a:pt x="1" y="801"/>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4"/>
            <p:cNvSpPr/>
            <p:nvPr/>
          </p:nvSpPr>
          <p:spPr>
            <a:xfrm>
              <a:off x="2668075" y="4892950"/>
              <a:ext cx="177450" cy="211375"/>
            </a:xfrm>
            <a:custGeom>
              <a:rect b="b" l="l" r="r" t="t"/>
              <a:pathLst>
                <a:path extrusionOk="0" fill="none" h="8455" w="7098">
                  <a:moveTo>
                    <a:pt x="6566" y="0"/>
                  </a:moveTo>
                  <a:cubicBezTo>
                    <a:pt x="7097" y="396"/>
                    <a:pt x="6325" y="1316"/>
                    <a:pt x="5912" y="1874"/>
                  </a:cubicBezTo>
                  <a:cubicBezTo>
                    <a:pt x="5531" y="2391"/>
                    <a:pt x="1784" y="6502"/>
                    <a:pt x="1" y="8454"/>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4"/>
            <p:cNvSpPr/>
            <p:nvPr/>
          </p:nvSpPr>
          <p:spPr>
            <a:xfrm>
              <a:off x="2723300" y="4884525"/>
              <a:ext cx="95475" cy="35825"/>
            </a:xfrm>
            <a:custGeom>
              <a:rect b="b" l="l" r="r" t="t"/>
              <a:pathLst>
                <a:path extrusionOk="0" fill="none" h="1433" w="3819">
                  <a:moveTo>
                    <a:pt x="1" y="1432"/>
                  </a:moveTo>
                  <a:cubicBezTo>
                    <a:pt x="1" y="1432"/>
                    <a:pt x="2399" y="1"/>
                    <a:pt x="3818" y="162"/>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4"/>
            <p:cNvSpPr/>
            <p:nvPr/>
          </p:nvSpPr>
          <p:spPr>
            <a:xfrm>
              <a:off x="2354125" y="4913750"/>
              <a:ext cx="29250" cy="11825"/>
            </a:xfrm>
            <a:custGeom>
              <a:rect b="b" l="l" r="r" t="t"/>
              <a:pathLst>
                <a:path extrusionOk="0" fill="none" h="473" w="1170">
                  <a:moveTo>
                    <a:pt x="1170" y="0"/>
                  </a:moveTo>
                  <a:lnTo>
                    <a:pt x="917" y="103"/>
                  </a:lnTo>
                  <a:cubicBezTo>
                    <a:pt x="393" y="314"/>
                    <a:pt x="0" y="472"/>
                    <a:pt x="0" y="472"/>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4"/>
            <p:cNvSpPr/>
            <p:nvPr/>
          </p:nvSpPr>
          <p:spPr>
            <a:xfrm>
              <a:off x="2389625" y="4884600"/>
              <a:ext cx="181850" cy="38300"/>
            </a:xfrm>
            <a:custGeom>
              <a:rect b="b" l="l" r="r" t="t"/>
              <a:pathLst>
                <a:path extrusionOk="0" fill="none" h="1532" w="7274">
                  <a:moveTo>
                    <a:pt x="7273" y="1514"/>
                  </a:moveTo>
                  <a:cubicBezTo>
                    <a:pt x="7118" y="1531"/>
                    <a:pt x="4106" y="421"/>
                    <a:pt x="3713" y="275"/>
                  </a:cubicBezTo>
                  <a:cubicBezTo>
                    <a:pt x="3320" y="131"/>
                    <a:pt x="2512" y="1"/>
                    <a:pt x="1996" y="239"/>
                  </a:cubicBezTo>
                  <a:cubicBezTo>
                    <a:pt x="1728" y="362"/>
                    <a:pt x="816" y="736"/>
                    <a:pt x="0" y="1066"/>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4"/>
            <p:cNvSpPr/>
            <p:nvPr/>
          </p:nvSpPr>
          <p:spPr>
            <a:xfrm>
              <a:off x="2986600" y="4713425"/>
              <a:ext cx="160275" cy="143600"/>
            </a:xfrm>
            <a:custGeom>
              <a:rect b="b" l="l" r="r" t="t"/>
              <a:pathLst>
                <a:path extrusionOk="0" fill="none" h="5744" w="6411">
                  <a:moveTo>
                    <a:pt x="1331" y="32"/>
                  </a:moveTo>
                  <a:cubicBezTo>
                    <a:pt x="1930" y="1"/>
                    <a:pt x="2566" y="10"/>
                    <a:pt x="3109" y="111"/>
                  </a:cubicBezTo>
                  <a:cubicBezTo>
                    <a:pt x="4623" y="390"/>
                    <a:pt x="6410" y="1523"/>
                    <a:pt x="6151" y="2376"/>
                  </a:cubicBezTo>
                  <a:cubicBezTo>
                    <a:pt x="5892" y="3229"/>
                    <a:pt x="1039" y="5345"/>
                    <a:pt x="0" y="5743"/>
                  </a:cubicBez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4"/>
            <p:cNvSpPr/>
            <p:nvPr/>
          </p:nvSpPr>
          <p:spPr>
            <a:xfrm>
              <a:off x="2967675" y="4715650"/>
              <a:ext cx="33900" cy="5375"/>
            </a:xfrm>
            <a:custGeom>
              <a:rect b="b" l="l" r="r" t="t"/>
              <a:pathLst>
                <a:path extrusionOk="0" fill="none" h="215" w="1356">
                  <a:moveTo>
                    <a:pt x="0" y="215"/>
                  </a:moveTo>
                  <a:cubicBezTo>
                    <a:pt x="50" y="192"/>
                    <a:pt x="615" y="78"/>
                    <a:pt x="1356" y="1"/>
                  </a:cubicBezTo>
                </a:path>
              </a:pathLst>
            </a:custGeom>
            <a:noFill/>
            <a:ln cap="rnd" cmpd="sng" w="225">
              <a:solidFill>
                <a:srgbClr val="7443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4"/>
            <p:cNvSpPr/>
            <p:nvPr/>
          </p:nvSpPr>
          <p:spPr>
            <a:xfrm>
              <a:off x="2470375" y="5030925"/>
              <a:ext cx="57350" cy="59075"/>
            </a:xfrm>
            <a:custGeom>
              <a:rect b="b" l="l" r="r" t="t"/>
              <a:pathLst>
                <a:path extrusionOk="0" fill="none" h="2363" w="2294">
                  <a:moveTo>
                    <a:pt x="2294" y="0"/>
                  </a:moveTo>
                  <a:lnTo>
                    <a:pt x="1" y="2363"/>
                  </a:lnTo>
                </a:path>
              </a:pathLst>
            </a:custGeom>
            <a:noFill/>
            <a:ln cap="rnd" cmpd="sng" w="32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4"/>
            <p:cNvSpPr/>
            <p:nvPr/>
          </p:nvSpPr>
          <p:spPr>
            <a:xfrm>
              <a:off x="1993450" y="5265575"/>
              <a:ext cx="3575" cy="5275"/>
            </a:xfrm>
            <a:custGeom>
              <a:rect b="b" l="l" r="r" t="t"/>
              <a:pathLst>
                <a:path extrusionOk="0" h="211" w="143">
                  <a:moveTo>
                    <a:pt x="0" y="1"/>
                  </a:moveTo>
                  <a:cubicBezTo>
                    <a:pt x="51" y="0"/>
                    <a:pt x="98" y="26"/>
                    <a:pt x="122" y="71"/>
                  </a:cubicBezTo>
                  <a:cubicBezTo>
                    <a:pt x="143" y="115"/>
                    <a:pt x="143" y="166"/>
                    <a:pt x="123" y="211"/>
                  </a:cubicBezTo>
                  <a:cubicBezTo>
                    <a:pt x="143" y="166"/>
                    <a:pt x="143" y="115"/>
                    <a:pt x="122" y="71"/>
                  </a:cubicBezTo>
                  <a:cubicBezTo>
                    <a:pt x="98" y="26"/>
                    <a:pt x="51" y="0"/>
                    <a:pt x="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One column text 2">
    <p:spTree>
      <p:nvGrpSpPr>
        <p:cNvPr id="645" name="Shape 645"/>
        <p:cNvGrpSpPr/>
        <p:nvPr/>
      </p:nvGrpSpPr>
      <p:grpSpPr>
        <a:xfrm>
          <a:off x="0" y="0"/>
          <a:ext cx="0" cy="0"/>
          <a:chOff x="0" y="0"/>
          <a:chExt cx="0" cy="0"/>
        </a:xfrm>
      </p:grpSpPr>
      <p:sp>
        <p:nvSpPr>
          <p:cNvPr id="646" name="Google Shape;646;p55"/>
          <p:cNvSpPr txBox="1"/>
          <p:nvPr>
            <p:ph type="title"/>
          </p:nvPr>
        </p:nvSpPr>
        <p:spPr>
          <a:xfrm>
            <a:off x="708150" y="2228300"/>
            <a:ext cx="3525600" cy="41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Font typeface="Calibri"/>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47" name="Google Shape;647;p55"/>
          <p:cNvSpPr txBox="1"/>
          <p:nvPr>
            <p:ph idx="1" type="subTitle"/>
          </p:nvPr>
        </p:nvSpPr>
        <p:spPr>
          <a:xfrm>
            <a:off x="713225" y="2913500"/>
            <a:ext cx="3525600" cy="1031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300"/>
              <a:buNone/>
              <a:defRPr sz="1300"/>
            </a:lvl1pPr>
            <a:lvl2pPr lvl="1" rtl="0" algn="l">
              <a:lnSpc>
                <a:spcPct val="100000"/>
              </a:lnSpc>
              <a:spcBef>
                <a:spcPts val="0"/>
              </a:spcBef>
              <a:spcAft>
                <a:spcPts val="0"/>
              </a:spcAft>
              <a:buClr>
                <a:schemeClr val="dk1"/>
              </a:buClr>
              <a:buSzPts val="1300"/>
              <a:buNone/>
              <a:defRPr sz="1300"/>
            </a:lvl2pPr>
            <a:lvl3pPr lvl="2" rtl="0" algn="l">
              <a:lnSpc>
                <a:spcPct val="100000"/>
              </a:lnSpc>
              <a:spcBef>
                <a:spcPts val="0"/>
              </a:spcBef>
              <a:spcAft>
                <a:spcPts val="0"/>
              </a:spcAft>
              <a:buClr>
                <a:schemeClr val="dk1"/>
              </a:buClr>
              <a:buSzPts val="1300"/>
              <a:buNone/>
              <a:defRPr sz="1300"/>
            </a:lvl3pPr>
            <a:lvl4pPr lvl="3" rtl="0" algn="l">
              <a:lnSpc>
                <a:spcPct val="100000"/>
              </a:lnSpc>
              <a:spcBef>
                <a:spcPts val="0"/>
              </a:spcBef>
              <a:spcAft>
                <a:spcPts val="0"/>
              </a:spcAft>
              <a:buClr>
                <a:schemeClr val="dk1"/>
              </a:buClr>
              <a:buSzPts val="1300"/>
              <a:buNone/>
              <a:defRPr sz="1300"/>
            </a:lvl4pPr>
            <a:lvl5pPr lvl="4" rtl="0" algn="l">
              <a:lnSpc>
                <a:spcPct val="100000"/>
              </a:lnSpc>
              <a:spcBef>
                <a:spcPts val="0"/>
              </a:spcBef>
              <a:spcAft>
                <a:spcPts val="0"/>
              </a:spcAft>
              <a:buClr>
                <a:schemeClr val="dk1"/>
              </a:buClr>
              <a:buSzPts val="1300"/>
              <a:buNone/>
              <a:defRPr sz="1300"/>
            </a:lvl5pPr>
            <a:lvl6pPr lvl="5" rtl="0" algn="l">
              <a:lnSpc>
                <a:spcPct val="100000"/>
              </a:lnSpc>
              <a:spcBef>
                <a:spcPts val="0"/>
              </a:spcBef>
              <a:spcAft>
                <a:spcPts val="0"/>
              </a:spcAft>
              <a:buClr>
                <a:schemeClr val="dk1"/>
              </a:buClr>
              <a:buSzPts val="1300"/>
              <a:buNone/>
              <a:defRPr sz="1300"/>
            </a:lvl6pPr>
            <a:lvl7pPr lvl="6" rtl="0" algn="l">
              <a:lnSpc>
                <a:spcPct val="100000"/>
              </a:lnSpc>
              <a:spcBef>
                <a:spcPts val="0"/>
              </a:spcBef>
              <a:spcAft>
                <a:spcPts val="0"/>
              </a:spcAft>
              <a:buClr>
                <a:schemeClr val="dk1"/>
              </a:buClr>
              <a:buSzPts val="1300"/>
              <a:buNone/>
              <a:defRPr sz="1300"/>
            </a:lvl7pPr>
            <a:lvl8pPr lvl="7" rtl="0" algn="l">
              <a:lnSpc>
                <a:spcPct val="100000"/>
              </a:lnSpc>
              <a:spcBef>
                <a:spcPts val="0"/>
              </a:spcBef>
              <a:spcAft>
                <a:spcPts val="0"/>
              </a:spcAft>
              <a:buClr>
                <a:schemeClr val="dk1"/>
              </a:buClr>
              <a:buSzPts val="1300"/>
              <a:buNone/>
              <a:defRPr sz="1300"/>
            </a:lvl8pPr>
            <a:lvl9pPr lvl="8" rtl="0" algn="l">
              <a:lnSpc>
                <a:spcPct val="100000"/>
              </a:lnSpc>
              <a:spcBef>
                <a:spcPts val="0"/>
              </a:spcBef>
              <a:spcAft>
                <a:spcPts val="0"/>
              </a:spcAft>
              <a:buClr>
                <a:schemeClr val="dk1"/>
              </a:buClr>
              <a:buSzPts val="1300"/>
              <a:buNone/>
              <a:defRPr sz="13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648" name="Shape 648"/>
        <p:cNvGrpSpPr/>
        <p:nvPr/>
      </p:nvGrpSpPr>
      <p:grpSpPr>
        <a:xfrm>
          <a:off x="0" y="0"/>
          <a:ext cx="0" cy="0"/>
          <a:chOff x="0" y="0"/>
          <a:chExt cx="0" cy="0"/>
        </a:xfrm>
      </p:grpSpPr>
      <p:pic>
        <p:nvPicPr>
          <p:cNvPr id="649" name="Google Shape;649;p56"/>
          <p:cNvPicPr preferRelativeResize="0"/>
          <p:nvPr/>
        </p:nvPicPr>
        <p:blipFill>
          <a:blip r:embed="rId2">
            <a:alphaModFix amt="73000"/>
          </a:blip>
          <a:stretch>
            <a:fillRect/>
          </a:stretch>
        </p:blipFill>
        <p:spPr>
          <a:xfrm>
            <a:off x="-158712" y="-35350"/>
            <a:ext cx="9461427" cy="5178849"/>
          </a:xfrm>
          <a:prstGeom prst="rect">
            <a:avLst/>
          </a:prstGeom>
          <a:noFill/>
          <a:ln>
            <a:noFill/>
          </a:ln>
        </p:spPr>
      </p:pic>
      <p:sp>
        <p:nvSpPr>
          <p:cNvPr id="650" name="Google Shape;650;p56"/>
          <p:cNvSpPr txBox="1"/>
          <p:nvPr>
            <p:ph type="title"/>
          </p:nvPr>
        </p:nvSpPr>
        <p:spPr>
          <a:xfrm>
            <a:off x="1874550" y="445025"/>
            <a:ext cx="5394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4200"/>
              <a:buNone/>
              <a:defRPr>
                <a:latin typeface="Oxygen"/>
                <a:ea typeface="Oxygen"/>
                <a:cs typeface="Oxygen"/>
                <a:sym typeface="Oxygen"/>
              </a:defRPr>
            </a:lvl2pPr>
            <a:lvl3pPr lvl="2" rtl="0">
              <a:spcBef>
                <a:spcPts val="0"/>
              </a:spcBef>
              <a:spcAft>
                <a:spcPts val="0"/>
              </a:spcAft>
              <a:buSzPts val="4200"/>
              <a:buNone/>
              <a:defRPr>
                <a:latin typeface="Oxygen"/>
                <a:ea typeface="Oxygen"/>
                <a:cs typeface="Oxygen"/>
                <a:sym typeface="Oxygen"/>
              </a:defRPr>
            </a:lvl3pPr>
            <a:lvl4pPr lvl="3" rtl="0">
              <a:spcBef>
                <a:spcPts val="0"/>
              </a:spcBef>
              <a:spcAft>
                <a:spcPts val="0"/>
              </a:spcAft>
              <a:buSzPts val="4200"/>
              <a:buNone/>
              <a:defRPr>
                <a:latin typeface="Oxygen"/>
                <a:ea typeface="Oxygen"/>
                <a:cs typeface="Oxygen"/>
                <a:sym typeface="Oxygen"/>
              </a:defRPr>
            </a:lvl4pPr>
            <a:lvl5pPr lvl="4" rtl="0">
              <a:spcBef>
                <a:spcPts val="0"/>
              </a:spcBef>
              <a:spcAft>
                <a:spcPts val="0"/>
              </a:spcAft>
              <a:buSzPts val="4200"/>
              <a:buNone/>
              <a:defRPr>
                <a:latin typeface="Oxygen"/>
                <a:ea typeface="Oxygen"/>
                <a:cs typeface="Oxygen"/>
                <a:sym typeface="Oxygen"/>
              </a:defRPr>
            </a:lvl5pPr>
            <a:lvl6pPr lvl="5" rtl="0">
              <a:spcBef>
                <a:spcPts val="0"/>
              </a:spcBef>
              <a:spcAft>
                <a:spcPts val="0"/>
              </a:spcAft>
              <a:buSzPts val="4200"/>
              <a:buNone/>
              <a:defRPr>
                <a:latin typeface="Oxygen"/>
                <a:ea typeface="Oxygen"/>
                <a:cs typeface="Oxygen"/>
                <a:sym typeface="Oxygen"/>
              </a:defRPr>
            </a:lvl6pPr>
            <a:lvl7pPr lvl="6" rtl="0">
              <a:spcBef>
                <a:spcPts val="0"/>
              </a:spcBef>
              <a:spcAft>
                <a:spcPts val="0"/>
              </a:spcAft>
              <a:buSzPts val="4200"/>
              <a:buNone/>
              <a:defRPr>
                <a:latin typeface="Oxygen"/>
                <a:ea typeface="Oxygen"/>
                <a:cs typeface="Oxygen"/>
                <a:sym typeface="Oxygen"/>
              </a:defRPr>
            </a:lvl7pPr>
            <a:lvl8pPr lvl="7" rtl="0">
              <a:spcBef>
                <a:spcPts val="0"/>
              </a:spcBef>
              <a:spcAft>
                <a:spcPts val="0"/>
              </a:spcAft>
              <a:buSzPts val="4200"/>
              <a:buNone/>
              <a:defRPr>
                <a:latin typeface="Oxygen"/>
                <a:ea typeface="Oxygen"/>
                <a:cs typeface="Oxygen"/>
                <a:sym typeface="Oxygen"/>
              </a:defRPr>
            </a:lvl8pPr>
            <a:lvl9pPr lvl="8" rtl="0">
              <a:spcBef>
                <a:spcPts val="0"/>
              </a:spcBef>
              <a:spcAft>
                <a:spcPts val="0"/>
              </a:spcAft>
              <a:buSzPts val="4200"/>
              <a:buNone/>
              <a:defRPr>
                <a:latin typeface="Oxygen"/>
                <a:ea typeface="Oxygen"/>
                <a:cs typeface="Oxygen"/>
                <a:sym typeface="Oxygen"/>
              </a:defRPr>
            </a:lvl9pPr>
          </a:lstStyle>
          <a:p/>
        </p:txBody>
      </p:sp>
      <p:sp>
        <p:nvSpPr>
          <p:cNvPr id="651" name="Google Shape;651;p56"/>
          <p:cNvSpPr txBox="1"/>
          <p:nvPr>
            <p:ph idx="1" type="subTitle"/>
          </p:nvPr>
        </p:nvSpPr>
        <p:spPr>
          <a:xfrm>
            <a:off x="1111900" y="2962825"/>
            <a:ext cx="1661700" cy="79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652" name="Google Shape;652;p56"/>
          <p:cNvSpPr txBox="1"/>
          <p:nvPr>
            <p:ph idx="2" type="title"/>
          </p:nvPr>
        </p:nvSpPr>
        <p:spPr>
          <a:xfrm>
            <a:off x="1111900" y="2496312"/>
            <a:ext cx="1661700" cy="45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sz="2200"/>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53" name="Google Shape;653;p56"/>
          <p:cNvSpPr txBox="1"/>
          <p:nvPr>
            <p:ph idx="3" type="subTitle"/>
          </p:nvPr>
        </p:nvSpPr>
        <p:spPr>
          <a:xfrm>
            <a:off x="3738750" y="2965246"/>
            <a:ext cx="1664100" cy="79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654" name="Google Shape;654;p56"/>
          <p:cNvSpPr txBox="1"/>
          <p:nvPr>
            <p:ph idx="4" type="title"/>
          </p:nvPr>
        </p:nvSpPr>
        <p:spPr>
          <a:xfrm>
            <a:off x="3738750" y="2499930"/>
            <a:ext cx="1664100" cy="45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sz="2200"/>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55" name="Google Shape;655;p56"/>
          <p:cNvSpPr txBox="1"/>
          <p:nvPr>
            <p:ph idx="5" type="subTitle"/>
          </p:nvPr>
        </p:nvSpPr>
        <p:spPr>
          <a:xfrm>
            <a:off x="6367999" y="2966683"/>
            <a:ext cx="1664100" cy="79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656" name="Google Shape;656;p56"/>
          <p:cNvSpPr txBox="1"/>
          <p:nvPr>
            <p:ph idx="6" type="title"/>
          </p:nvPr>
        </p:nvSpPr>
        <p:spPr>
          <a:xfrm>
            <a:off x="6367999" y="2501355"/>
            <a:ext cx="1664100" cy="45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sz="2200"/>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grpSp>
        <p:nvGrpSpPr>
          <p:cNvPr id="657" name="Google Shape;657;p56"/>
          <p:cNvGrpSpPr/>
          <p:nvPr/>
        </p:nvGrpSpPr>
        <p:grpSpPr>
          <a:xfrm rot="-227">
            <a:off x="283198" y="4269185"/>
            <a:ext cx="1045826" cy="592453"/>
            <a:chOff x="1251450" y="4964275"/>
            <a:chExt cx="689950" cy="390800"/>
          </a:xfrm>
        </p:grpSpPr>
        <p:sp>
          <p:nvSpPr>
            <p:cNvPr id="658" name="Google Shape;658;p56"/>
            <p:cNvSpPr/>
            <p:nvPr/>
          </p:nvSpPr>
          <p:spPr>
            <a:xfrm>
              <a:off x="1838100" y="5332500"/>
              <a:ext cx="18325" cy="11550"/>
            </a:xfrm>
            <a:custGeom>
              <a:rect b="b" l="l" r="r" t="t"/>
              <a:pathLst>
                <a:path extrusionOk="0" h="462" w="733">
                  <a:moveTo>
                    <a:pt x="610" y="1"/>
                  </a:moveTo>
                  <a:cubicBezTo>
                    <a:pt x="595" y="1"/>
                    <a:pt x="578" y="4"/>
                    <a:pt x="560" y="9"/>
                  </a:cubicBezTo>
                  <a:cubicBezTo>
                    <a:pt x="397" y="61"/>
                    <a:pt x="243" y="136"/>
                    <a:pt x="104" y="234"/>
                  </a:cubicBezTo>
                  <a:cubicBezTo>
                    <a:pt x="0" y="306"/>
                    <a:pt x="54" y="400"/>
                    <a:pt x="140" y="458"/>
                  </a:cubicBezTo>
                  <a:cubicBezTo>
                    <a:pt x="147" y="460"/>
                    <a:pt x="156" y="462"/>
                    <a:pt x="166" y="462"/>
                  </a:cubicBezTo>
                  <a:cubicBezTo>
                    <a:pt x="303" y="462"/>
                    <a:pt x="695" y="266"/>
                    <a:pt x="713" y="180"/>
                  </a:cubicBezTo>
                  <a:cubicBezTo>
                    <a:pt x="732" y="81"/>
                    <a:pt x="694" y="1"/>
                    <a:pt x="61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6"/>
            <p:cNvSpPr/>
            <p:nvPr/>
          </p:nvSpPr>
          <p:spPr>
            <a:xfrm>
              <a:off x="1808325" y="5344675"/>
              <a:ext cx="18300" cy="9350"/>
            </a:xfrm>
            <a:custGeom>
              <a:rect b="b" l="l" r="r" t="t"/>
              <a:pathLst>
                <a:path extrusionOk="0" h="374" w="732">
                  <a:moveTo>
                    <a:pt x="575" y="0"/>
                  </a:moveTo>
                  <a:cubicBezTo>
                    <a:pt x="566" y="0"/>
                    <a:pt x="557" y="1"/>
                    <a:pt x="549" y="2"/>
                  </a:cubicBezTo>
                  <a:cubicBezTo>
                    <a:pt x="407" y="23"/>
                    <a:pt x="268" y="60"/>
                    <a:pt x="129" y="97"/>
                  </a:cubicBezTo>
                  <a:cubicBezTo>
                    <a:pt x="47" y="120"/>
                    <a:pt x="1" y="177"/>
                    <a:pt x="27" y="268"/>
                  </a:cubicBezTo>
                  <a:cubicBezTo>
                    <a:pt x="47" y="341"/>
                    <a:pt x="96" y="373"/>
                    <a:pt x="160" y="373"/>
                  </a:cubicBezTo>
                  <a:cubicBezTo>
                    <a:pt x="173" y="373"/>
                    <a:pt x="187" y="372"/>
                    <a:pt x="201" y="369"/>
                  </a:cubicBezTo>
                  <a:cubicBezTo>
                    <a:pt x="335" y="343"/>
                    <a:pt x="468" y="310"/>
                    <a:pt x="601" y="277"/>
                  </a:cubicBezTo>
                  <a:cubicBezTo>
                    <a:pt x="647" y="266"/>
                    <a:pt x="687" y="235"/>
                    <a:pt x="710" y="192"/>
                  </a:cubicBezTo>
                  <a:cubicBezTo>
                    <a:pt x="731" y="146"/>
                    <a:pt x="724" y="93"/>
                    <a:pt x="691" y="54"/>
                  </a:cubicBezTo>
                  <a:cubicBezTo>
                    <a:pt x="666" y="23"/>
                    <a:pt x="630" y="5"/>
                    <a:pt x="592" y="1"/>
                  </a:cubicBezTo>
                  <a:cubicBezTo>
                    <a:pt x="586" y="1"/>
                    <a:pt x="580" y="0"/>
                    <a:pt x="5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6"/>
            <p:cNvSpPr/>
            <p:nvPr/>
          </p:nvSpPr>
          <p:spPr>
            <a:xfrm>
              <a:off x="1823325" y="5346075"/>
              <a:ext cx="3050" cy="5575"/>
            </a:xfrm>
            <a:custGeom>
              <a:rect b="b" l="l" r="r" t="t"/>
              <a:pathLst>
                <a:path extrusionOk="0" h="223" w="122">
                  <a:moveTo>
                    <a:pt x="93" y="0"/>
                  </a:moveTo>
                  <a:lnTo>
                    <a:pt x="93" y="0"/>
                  </a:lnTo>
                  <a:cubicBezTo>
                    <a:pt x="112" y="24"/>
                    <a:pt x="122" y="53"/>
                    <a:pt x="122" y="82"/>
                  </a:cubicBezTo>
                  <a:lnTo>
                    <a:pt x="122" y="82"/>
                  </a:lnTo>
                  <a:cubicBezTo>
                    <a:pt x="122" y="53"/>
                    <a:pt x="112" y="24"/>
                    <a:pt x="93" y="0"/>
                  </a:cubicBezTo>
                  <a:close/>
                  <a:moveTo>
                    <a:pt x="122" y="82"/>
                  </a:moveTo>
                  <a:cubicBezTo>
                    <a:pt x="122" y="100"/>
                    <a:pt x="118" y="119"/>
                    <a:pt x="110" y="136"/>
                  </a:cubicBezTo>
                  <a:cubicBezTo>
                    <a:pt x="87" y="179"/>
                    <a:pt x="47" y="211"/>
                    <a:pt x="0" y="222"/>
                  </a:cubicBezTo>
                  <a:cubicBezTo>
                    <a:pt x="47" y="211"/>
                    <a:pt x="87" y="180"/>
                    <a:pt x="110" y="137"/>
                  </a:cubicBezTo>
                  <a:cubicBezTo>
                    <a:pt x="118" y="119"/>
                    <a:pt x="122" y="101"/>
                    <a:pt x="122" y="8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6"/>
            <p:cNvSpPr/>
            <p:nvPr/>
          </p:nvSpPr>
          <p:spPr>
            <a:xfrm>
              <a:off x="1592925" y="5280875"/>
              <a:ext cx="17150" cy="12925"/>
            </a:xfrm>
            <a:custGeom>
              <a:rect b="b" l="l" r="r" t="t"/>
              <a:pathLst>
                <a:path extrusionOk="0" h="517" w="686">
                  <a:moveTo>
                    <a:pt x="156" y="1"/>
                  </a:moveTo>
                  <a:cubicBezTo>
                    <a:pt x="109" y="1"/>
                    <a:pt x="72" y="24"/>
                    <a:pt x="43" y="72"/>
                  </a:cubicBezTo>
                  <a:cubicBezTo>
                    <a:pt x="0" y="142"/>
                    <a:pt x="26" y="211"/>
                    <a:pt x="85" y="253"/>
                  </a:cubicBezTo>
                  <a:cubicBezTo>
                    <a:pt x="207" y="341"/>
                    <a:pt x="332" y="423"/>
                    <a:pt x="462" y="498"/>
                  </a:cubicBezTo>
                  <a:cubicBezTo>
                    <a:pt x="484" y="510"/>
                    <a:pt x="506" y="516"/>
                    <a:pt x="527" y="516"/>
                  </a:cubicBezTo>
                  <a:cubicBezTo>
                    <a:pt x="571" y="516"/>
                    <a:pt x="613" y="492"/>
                    <a:pt x="642" y="449"/>
                  </a:cubicBezTo>
                  <a:cubicBezTo>
                    <a:pt x="686" y="384"/>
                    <a:pt x="675" y="310"/>
                    <a:pt x="614" y="265"/>
                  </a:cubicBezTo>
                  <a:cubicBezTo>
                    <a:pt x="494" y="176"/>
                    <a:pt x="365" y="99"/>
                    <a:pt x="256" y="28"/>
                  </a:cubicBezTo>
                  <a:cubicBezTo>
                    <a:pt x="219" y="10"/>
                    <a:pt x="186"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6"/>
            <p:cNvSpPr/>
            <p:nvPr/>
          </p:nvSpPr>
          <p:spPr>
            <a:xfrm>
              <a:off x="1568225" y="5260150"/>
              <a:ext cx="15600" cy="14650"/>
            </a:xfrm>
            <a:custGeom>
              <a:rect b="b" l="l" r="r" t="t"/>
              <a:pathLst>
                <a:path extrusionOk="0" h="586" w="624">
                  <a:moveTo>
                    <a:pt x="162" y="1"/>
                  </a:moveTo>
                  <a:cubicBezTo>
                    <a:pt x="125" y="1"/>
                    <a:pt x="87" y="22"/>
                    <a:pt x="56" y="54"/>
                  </a:cubicBezTo>
                  <a:cubicBezTo>
                    <a:pt x="5" y="107"/>
                    <a:pt x="1" y="174"/>
                    <a:pt x="45" y="221"/>
                  </a:cubicBezTo>
                  <a:cubicBezTo>
                    <a:pt x="157" y="340"/>
                    <a:pt x="273" y="458"/>
                    <a:pt x="401" y="558"/>
                  </a:cubicBezTo>
                  <a:cubicBezTo>
                    <a:pt x="426" y="577"/>
                    <a:pt x="451" y="586"/>
                    <a:pt x="475" y="586"/>
                  </a:cubicBezTo>
                  <a:cubicBezTo>
                    <a:pt x="525" y="586"/>
                    <a:pt x="571" y="550"/>
                    <a:pt x="600" y="503"/>
                  </a:cubicBezTo>
                  <a:cubicBezTo>
                    <a:pt x="623" y="449"/>
                    <a:pt x="622" y="402"/>
                    <a:pt x="594" y="373"/>
                  </a:cubicBezTo>
                  <a:cubicBezTo>
                    <a:pt x="474" y="253"/>
                    <a:pt x="352" y="132"/>
                    <a:pt x="223" y="23"/>
                  </a:cubicBezTo>
                  <a:cubicBezTo>
                    <a:pt x="204" y="8"/>
                    <a:pt x="184" y="1"/>
                    <a:pt x="16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6"/>
            <p:cNvSpPr/>
            <p:nvPr/>
          </p:nvSpPr>
          <p:spPr>
            <a:xfrm>
              <a:off x="1620975" y="5296825"/>
              <a:ext cx="17825" cy="11275"/>
            </a:xfrm>
            <a:custGeom>
              <a:rect b="b" l="l" r="r" t="t"/>
              <a:pathLst>
                <a:path extrusionOk="0" h="451" w="713">
                  <a:moveTo>
                    <a:pt x="159" y="0"/>
                  </a:moveTo>
                  <a:cubicBezTo>
                    <a:pt x="108" y="0"/>
                    <a:pt x="64" y="25"/>
                    <a:pt x="37" y="85"/>
                  </a:cubicBezTo>
                  <a:cubicBezTo>
                    <a:pt x="1" y="171"/>
                    <a:pt x="38" y="234"/>
                    <a:pt x="116" y="271"/>
                  </a:cubicBezTo>
                  <a:cubicBezTo>
                    <a:pt x="247" y="332"/>
                    <a:pt x="378" y="395"/>
                    <a:pt x="514" y="442"/>
                  </a:cubicBezTo>
                  <a:cubicBezTo>
                    <a:pt x="531" y="447"/>
                    <a:pt x="548" y="450"/>
                    <a:pt x="564" y="450"/>
                  </a:cubicBezTo>
                  <a:cubicBezTo>
                    <a:pt x="622" y="450"/>
                    <a:pt x="672" y="414"/>
                    <a:pt x="691" y="343"/>
                  </a:cubicBezTo>
                  <a:cubicBezTo>
                    <a:pt x="712" y="266"/>
                    <a:pt x="679" y="210"/>
                    <a:pt x="605" y="180"/>
                  </a:cubicBezTo>
                  <a:cubicBezTo>
                    <a:pt x="541" y="154"/>
                    <a:pt x="476" y="129"/>
                    <a:pt x="413" y="104"/>
                  </a:cubicBezTo>
                  <a:lnTo>
                    <a:pt x="415" y="99"/>
                  </a:lnTo>
                  <a:cubicBezTo>
                    <a:pt x="353" y="70"/>
                    <a:pt x="292" y="35"/>
                    <a:pt x="227" y="13"/>
                  </a:cubicBezTo>
                  <a:cubicBezTo>
                    <a:pt x="203" y="5"/>
                    <a:pt x="180" y="0"/>
                    <a:pt x="1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6"/>
            <p:cNvSpPr/>
            <p:nvPr/>
          </p:nvSpPr>
          <p:spPr>
            <a:xfrm>
              <a:off x="1651525" y="5307825"/>
              <a:ext cx="18200" cy="9425"/>
            </a:xfrm>
            <a:custGeom>
              <a:rect b="b" l="l" r="r" t="t"/>
              <a:pathLst>
                <a:path extrusionOk="0" h="377" w="728">
                  <a:moveTo>
                    <a:pt x="142" y="1"/>
                  </a:moveTo>
                  <a:cubicBezTo>
                    <a:pt x="76" y="1"/>
                    <a:pt x="30" y="38"/>
                    <a:pt x="16" y="112"/>
                  </a:cubicBezTo>
                  <a:cubicBezTo>
                    <a:pt x="1" y="197"/>
                    <a:pt x="48" y="253"/>
                    <a:pt x="126" y="283"/>
                  </a:cubicBezTo>
                  <a:cubicBezTo>
                    <a:pt x="268" y="313"/>
                    <a:pt x="406" y="347"/>
                    <a:pt x="547" y="373"/>
                  </a:cubicBezTo>
                  <a:cubicBezTo>
                    <a:pt x="558" y="375"/>
                    <a:pt x="569" y="376"/>
                    <a:pt x="580" y="376"/>
                  </a:cubicBezTo>
                  <a:cubicBezTo>
                    <a:pt x="641" y="376"/>
                    <a:pt x="683" y="340"/>
                    <a:pt x="702" y="274"/>
                  </a:cubicBezTo>
                  <a:cubicBezTo>
                    <a:pt x="727" y="184"/>
                    <a:pt x="681" y="122"/>
                    <a:pt x="602" y="100"/>
                  </a:cubicBezTo>
                  <a:cubicBezTo>
                    <a:pt x="465" y="60"/>
                    <a:pt x="325" y="33"/>
                    <a:pt x="183" y="5"/>
                  </a:cubicBezTo>
                  <a:cubicBezTo>
                    <a:pt x="169" y="2"/>
                    <a:pt x="155" y="1"/>
                    <a:pt x="14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6"/>
            <p:cNvSpPr/>
            <p:nvPr/>
          </p:nvSpPr>
          <p:spPr>
            <a:xfrm>
              <a:off x="1547375" y="5235550"/>
              <a:ext cx="15050" cy="15725"/>
            </a:xfrm>
            <a:custGeom>
              <a:rect b="b" l="l" r="r" t="t"/>
              <a:pathLst>
                <a:path extrusionOk="0" h="629" w="602">
                  <a:moveTo>
                    <a:pt x="177" y="0"/>
                  </a:moveTo>
                  <a:cubicBezTo>
                    <a:pt x="153" y="0"/>
                    <a:pt x="127" y="7"/>
                    <a:pt x="98" y="23"/>
                  </a:cubicBezTo>
                  <a:cubicBezTo>
                    <a:pt x="1" y="78"/>
                    <a:pt x="19" y="155"/>
                    <a:pt x="63" y="235"/>
                  </a:cubicBezTo>
                  <a:cubicBezTo>
                    <a:pt x="90" y="282"/>
                    <a:pt x="117" y="328"/>
                    <a:pt x="144" y="374"/>
                  </a:cubicBezTo>
                  <a:cubicBezTo>
                    <a:pt x="187" y="427"/>
                    <a:pt x="233" y="478"/>
                    <a:pt x="275" y="531"/>
                  </a:cubicBezTo>
                  <a:cubicBezTo>
                    <a:pt x="316" y="586"/>
                    <a:pt x="362" y="629"/>
                    <a:pt x="418" y="629"/>
                  </a:cubicBezTo>
                  <a:cubicBezTo>
                    <a:pt x="443" y="629"/>
                    <a:pt x="471" y="620"/>
                    <a:pt x="500" y="600"/>
                  </a:cubicBezTo>
                  <a:cubicBezTo>
                    <a:pt x="601" y="531"/>
                    <a:pt x="567" y="449"/>
                    <a:pt x="511" y="368"/>
                  </a:cubicBezTo>
                  <a:cubicBezTo>
                    <a:pt x="475" y="318"/>
                    <a:pt x="443" y="265"/>
                    <a:pt x="409" y="215"/>
                  </a:cubicBezTo>
                  <a:cubicBezTo>
                    <a:pt x="393" y="194"/>
                    <a:pt x="375" y="173"/>
                    <a:pt x="358" y="152"/>
                  </a:cubicBezTo>
                  <a:cubicBezTo>
                    <a:pt x="340" y="131"/>
                    <a:pt x="323" y="110"/>
                    <a:pt x="308" y="88"/>
                  </a:cubicBezTo>
                  <a:cubicBezTo>
                    <a:pt x="271" y="35"/>
                    <a:pt x="229" y="0"/>
                    <a:pt x="17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6"/>
            <p:cNvSpPr/>
            <p:nvPr/>
          </p:nvSpPr>
          <p:spPr>
            <a:xfrm>
              <a:off x="1683600" y="5313250"/>
              <a:ext cx="17650" cy="7675"/>
            </a:xfrm>
            <a:custGeom>
              <a:rect b="b" l="l" r="r" t="t"/>
              <a:pathLst>
                <a:path extrusionOk="0" h="307" w="706">
                  <a:moveTo>
                    <a:pt x="158" y="1"/>
                  </a:moveTo>
                  <a:cubicBezTo>
                    <a:pt x="67" y="1"/>
                    <a:pt x="6" y="41"/>
                    <a:pt x="4" y="140"/>
                  </a:cubicBezTo>
                  <a:cubicBezTo>
                    <a:pt x="1" y="232"/>
                    <a:pt x="61" y="271"/>
                    <a:pt x="145" y="278"/>
                  </a:cubicBezTo>
                  <a:cubicBezTo>
                    <a:pt x="266" y="290"/>
                    <a:pt x="387" y="297"/>
                    <a:pt x="508" y="307"/>
                  </a:cubicBezTo>
                  <a:cubicBezTo>
                    <a:pt x="608" y="300"/>
                    <a:pt x="704" y="278"/>
                    <a:pt x="705" y="155"/>
                  </a:cubicBezTo>
                  <a:cubicBezTo>
                    <a:pt x="706" y="29"/>
                    <a:pt x="612" y="10"/>
                    <a:pt x="510" y="9"/>
                  </a:cubicBezTo>
                  <a:cubicBezTo>
                    <a:pt x="395" y="6"/>
                    <a:pt x="280" y="3"/>
                    <a:pt x="165" y="1"/>
                  </a:cubicBezTo>
                  <a:cubicBezTo>
                    <a:pt x="163" y="1"/>
                    <a:pt x="160" y="1"/>
                    <a:pt x="15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6"/>
            <p:cNvSpPr/>
            <p:nvPr/>
          </p:nvSpPr>
          <p:spPr>
            <a:xfrm>
              <a:off x="1747825" y="5330650"/>
              <a:ext cx="16675" cy="14300"/>
            </a:xfrm>
            <a:custGeom>
              <a:rect b="b" l="l" r="r" t="t"/>
              <a:pathLst>
                <a:path extrusionOk="0" h="572" w="667">
                  <a:moveTo>
                    <a:pt x="186" y="0"/>
                  </a:moveTo>
                  <a:cubicBezTo>
                    <a:pt x="152" y="0"/>
                    <a:pt x="118" y="16"/>
                    <a:pt x="85" y="50"/>
                  </a:cubicBezTo>
                  <a:cubicBezTo>
                    <a:pt x="0" y="137"/>
                    <a:pt x="48" y="218"/>
                    <a:pt x="120" y="279"/>
                  </a:cubicBezTo>
                  <a:cubicBezTo>
                    <a:pt x="239" y="381"/>
                    <a:pt x="366" y="474"/>
                    <a:pt x="490" y="572"/>
                  </a:cubicBezTo>
                  <a:lnTo>
                    <a:pt x="518" y="561"/>
                  </a:lnTo>
                  <a:cubicBezTo>
                    <a:pt x="535" y="555"/>
                    <a:pt x="551" y="548"/>
                    <a:pt x="565" y="541"/>
                  </a:cubicBezTo>
                  <a:cubicBezTo>
                    <a:pt x="612" y="518"/>
                    <a:pt x="649" y="486"/>
                    <a:pt x="666" y="428"/>
                  </a:cubicBezTo>
                  <a:cubicBezTo>
                    <a:pt x="622" y="229"/>
                    <a:pt x="418" y="188"/>
                    <a:pt x="300" y="60"/>
                  </a:cubicBezTo>
                  <a:cubicBezTo>
                    <a:pt x="266" y="22"/>
                    <a:pt x="226" y="0"/>
                    <a:pt x="18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6"/>
            <p:cNvSpPr/>
            <p:nvPr/>
          </p:nvSpPr>
          <p:spPr>
            <a:xfrm>
              <a:off x="1776550" y="5346300"/>
              <a:ext cx="18025" cy="8775"/>
            </a:xfrm>
            <a:custGeom>
              <a:rect b="b" l="l" r="r" t="t"/>
              <a:pathLst>
                <a:path extrusionOk="0" h="351" w="721">
                  <a:moveTo>
                    <a:pt x="145" y="0"/>
                  </a:moveTo>
                  <a:cubicBezTo>
                    <a:pt x="74" y="0"/>
                    <a:pt x="24" y="39"/>
                    <a:pt x="13" y="116"/>
                  </a:cubicBezTo>
                  <a:cubicBezTo>
                    <a:pt x="0" y="202"/>
                    <a:pt x="50" y="256"/>
                    <a:pt x="164" y="292"/>
                  </a:cubicBezTo>
                  <a:cubicBezTo>
                    <a:pt x="273" y="308"/>
                    <a:pt x="412" y="334"/>
                    <a:pt x="555" y="349"/>
                  </a:cubicBezTo>
                  <a:cubicBezTo>
                    <a:pt x="562" y="350"/>
                    <a:pt x="569" y="351"/>
                    <a:pt x="575" y="351"/>
                  </a:cubicBezTo>
                  <a:cubicBezTo>
                    <a:pt x="651" y="351"/>
                    <a:pt x="699" y="302"/>
                    <a:pt x="711" y="223"/>
                  </a:cubicBezTo>
                  <a:cubicBezTo>
                    <a:pt x="720" y="142"/>
                    <a:pt x="673" y="93"/>
                    <a:pt x="599" y="77"/>
                  </a:cubicBezTo>
                  <a:cubicBezTo>
                    <a:pt x="458" y="49"/>
                    <a:pt x="318" y="24"/>
                    <a:pt x="176" y="2"/>
                  </a:cubicBezTo>
                  <a:cubicBezTo>
                    <a:pt x="165" y="1"/>
                    <a:pt x="155" y="0"/>
                    <a:pt x="14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6"/>
            <p:cNvSpPr/>
            <p:nvPr/>
          </p:nvSpPr>
          <p:spPr>
            <a:xfrm>
              <a:off x="1931525" y="5246800"/>
              <a:ext cx="9875" cy="17725"/>
            </a:xfrm>
            <a:custGeom>
              <a:rect b="b" l="l" r="r" t="t"/>
              <a:pathLst>
                <a:path extrusionOk="0" h="709" w="395">
                  <a:moveTo>
                    <a:pt x="207" y="1"/>
                  </a:moveTo>
                  <a:cubicBezTo>
                    <a:pt x="163" y="1"/>
                    <a:pt x="125" y="27"/>
                    <a:pt x="103" y="87"/>
                  </a:cubicBezTo>
                  <a:cubicBezTo>
                    <a:pt x="46" y="247"/>
                    <a:pt x="12" y="415"/>
                    <a:pt x="4" y="585"/>
                  </a:cubicBezTo>
                  <a:cubicBezTo>
                    <a:pt x="0" y="674"/>
                    <a:pt x="54" y="708"/>
                    <a:pt x="121" y="708"/>
                  </a:cubicBezTo>
                  <a:cubicBezTo>
                    <a:pt x="147" y="708"/>
                    <a:pt x="176" y="703"/>
                    <a:pt x="204" y="694"/>
                  </a:cubicBezTo>
                  <a:cubicBezTo>
                    <a:pt x="293" y="634"/>
                    <a:pt x="395" y="140"/>
                    <a:pt x="333" y="69"/>
                  </a:cubicBezTo>
                  <a:cubicBezTo>
                    <a:pt x="294" y="25"/>
                    <a:pt x="248" y="1"/>
                    <a:pt x="20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6"/>
            <p:cNvSpPr/>
            <p:nvPr/>
          </p:nvSpPr>
          <p:spPr>
            <a:xfrm>
              <a:off x="1920025" y="5278050"/>
              <a:ext cx="12075" cy="16850"/>
            </a:xfrm>
            <a:custGeom>
              <a:rect b="b" l="l" r="r" t="t"/>
              <a:pathLst>
                <a:path extrusionOk="0" h="674" w="483">
                  <a:moveTo>
                    <a:pt x="346" y="1"/>
                  </a:moveTo>
                  <a:cubicBezTo>
                    <a:pt x="344" y="1"/>
                    <a:pt x="342" y="1"/>
                    <a:pt x="340" y="1"/>
                  </a:cubicBezTo>
                  <a:cubicBezTo>
                    <a:pt x="301" y="3"/>
                    <a:pt x="265" y="20"/>
                    <a:pt x="238" y="48"/>
                  </a:cubicBezTo>
                  <a:cubicBezTo>
                    <a:pt x="229" y="59"/>
                    <a:pt x="221" y="70"/>
                    <a:pt x="213" y="84"/>
                  </a:cubicBezTo>
                  <a:cubicBezTo>
                    <a:pt x="144" y="209"/>
                    <a:pt x="89" y="342"/>
                    <a:pt x="34" y="475"/>
                  </a:cubicBezTo>
                  <a:cubicBezTo>
                    <a:pt x="1" y="553"/>
                    <a:pt x="19" y="625"/>
                    <a:pt x="106" y="660"/>
                  </a:cubicBezTo>
                  <a:cubicBezTo>
                    <a:pt x="129" y="669"/>
                    <a:pt x="149" y="673"/>
                    <a:pt x="169" y="673"/>
                  </a:cubicBezTo>
                  <a:cubicBezTo>
                    <a:pt x="223" y="673"/>
                    <a:pt x="265" y="640"/>
                    <a:pt x="293" y="583"/>
                  </a:cubicBezTo>
                  <a:cubicBezTo>
                    <a:pt x="354" y="460"/>
                    <a:pt x="408" y="335"/>
                    <a:pt x="464" y="210"/>
                  </a:cubicBezTo>
                  <a:cubicBezTo>
                    <a:pt x="483" y="166"/>
                    <a:pt x="483" y="114"/>
                    <a:pt x="463" y="70"/>
                  </a:cubicBezTo>
                  <a:cubicBezTo>
                    <a:pt x="440" y="28"/>
                    <a:pt x="394" y="1"/>
                    <a:pt x="34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6"/>
            <p:cNvSpPr/>
            <p:nvPr/>
          </p:nvSpPr>
          <p:spPr>
            <a:xfrm>
              <a:off x="1870900" y="5323050"/>
              <a:ext cx="17700" cy="9500"/>
            </a:xfrm>
            <a:custGeom>
              <a:rect b="b" l="l" r="r" t="t"/>
              <a:pathLst>
                <a:path extrusionOk="0" h="380" w="708">
                  <a:moveTo>
                    <a:pt x="543" y="0"/>
                  </a:moveTo>
                  <a:cubicBezTo>
                    <a:pt x="410" y="0"/>
                    <a:pt x="287" y="83"/>
                    <a:pt x="155" y="95"/>
                  </a:cubicBezTo>
                  <a:cubicBezTo>
                    <a:pt x="61" y="103"/>
                    <a:pt x="0" y="157"/>
                    <a:pt x="16" y="260"/>
                  </a:cubicBezTo>
                  <a:cubicBezTo>
                    <a:pt x="30" y="350"/>
                    <a:pt x="86" y="379"/>
                    <a:pt x="153" y="379"/>
                  </a:cubicBezTo>
                  <a:cubicBezTo>
                    <a:pt x="175" y="379"/>
                    <a:pt x="197" y="376"/>
                    <a:pt x="219" y="372"/>
                  </a:cubicBezTo>
                  <a:cubicBezTo>
                    <a:pt x="372" y="338"/>
                    <a:pt x="524" y="295"/>
                    <a:pt x="676" y="255"/>
                  </a:cubicBezTo>
                  <a:cubicBezTo>
                    <a:pt x="680" y="246"/>
                    <a:pt x="683" y="237"/>
                    <a:pt x="686" y="227"/>
                  </a:cubicBezTo>
                  <a:cubicBezTo>
                    <a:pt x="691" y="210"/>
                    <a:pt x="695" y="194"/>
                    <a:pt x="698" y="177"/>
                  </a:cubicBezTo>
                  <a:cubicBezTo>
                    <a:pt x="708" y="128"/>
                    <a:pt x="706" y="77"/>
                    <a:pt x="671" y="29"/>
                  </a:cubicBezTo>
                  <a:cubicBezTo>
                    <a:pt x="627" y="8"/>
                    <a:pt x="585" y="0"/>
                    <a:pt x="54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6"/>
            <p:cNvSpPr/>
            <p:nvPr/>
          </p:nvSpPr>
          <p:spPr>
            <a:xfrm>
              <a:off x="1899850" y="5305475"/>
              <a:ext cx="15950" cy="14325"/>
            </a:xfrm>
            <a:custGeom>
              <a:rect b="b" l="l" r="r" t="t"/>
              <a:pathLst>
                <a:path extrusionOk="0" h="573" w="638">
                  <a:moveTo>
                    <a:pt x="483" y="0"/>
                  </a:moveTo>
                  <a:cubicBezTo>
                    <a:pt x="450" y="0"/>
                    <a:pt x="418" y="15"/>
                    <a:pt x="388" y="40"/>
                  </a:cubicBezTo>
                  <a:cubicBezTo>
                    <a:pt x="280" y="135"/>
                    <a:pt x="176" y="231"/>
                    <a:pt x="72" y="330"/>
                  </a:cubicBezTo>
                  <a:cubicBezTo>
                    <a:pt x="9" y="390"/>
                    <a:pt x="1" y="466"/>
                    <a:pt x="62" y="529"/>
                  </a:cubicBezTo>
                  <a:cubicBezTo>
                    <a:pt x="91" y="558"/>
                    <a:pt x="122" y="572"/>
                    <a:pt x="156" y="572"/>
                  </a:cubicBezTo>
                  <a:cubicBezTo>
                    <a:pt x="196" y="572"/>
                    <a:pt x="241" y="553"/>
                    <a:pt x="294" y="516"/>
                  </a:cubicBezTo>
                  <a:cubicBezTo>
                    <a:pt x="373" y="440"/>
                    <a:pt x="478" y="344"/>
                    <a:pt x="577" y="241"/>
                  </a:cubicBezTo>
                  <a:cubicBezTo>
                    <a:pt x="638" y="178"/>
                    <a:pt x="635" y="103"/>
                    <a:pt x="572" y="40"/>
                  </a:cubicBezTo>
                  <a:cubicBezTo>
                    <a:pt x="544" y="13"/>
                    <a:pt x="513" y="0"/>
                    <a:pt x="48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6"/>
            <p:cNvSpPr/>
            <p:nvPr/>
          </p:nvSpPr>
          <p:spPr>
            <a:xfrm>
              <a:off x="1715400" y="5305025"/>
              <a:ext cx="26975" cy="16400"/>
            </a:xfrm>
            <a:custGeom>
              <a:rect b="b" l="l" r="r" t="t"/>
              <a:pathLst>
                <a:path extrusionOk="0" h="656" w="1079">
                  <a:moveTo>
                    <a:pt x="726" y="1"/>
                  </a:moveTo>
                  <a:cubicBezTo>
                    <a:pt x="716" y="1"/>
                    <a:pt x="706" y="2"/>
                    <a:pt x="695" y="5"/>
                  </a:cubicBezTo>
                  <a:cubicBezTo>
                    <a:pt x="633" y="21"/>
                    <a:pt x="577" y="48"/>
                    <a:pt x="569" y="124"/>
                  </a:cubicBezTo>
                  <a:cubicBezTo>
                    <a:pt x="598" y="237"/>
                    <a:pt x="505" y="223"/>
                    <a:pt x="445" y="235"/>
                  </a:cubicBezTo>
                  <a:cubicBezTo>
                    <a:pt x="352" y="256"/>
                    <a:pt x="257" y="267"/>
                    <a:pt x="162" y="285"/>
                  </a:cubicBezTo>
                  <a:cubicBezTo>
                    <a:pt x="74" y="301"/>
                    <a:pt x="1" y="340"/>
                    <a:pt x="17" y="447"/>
                  </a:cubicBezTo>
                  <a:cubicBezTo>
                    <a:pt x="30" y="536"/>
                    <a:pt x="93" y="571"/>
                    <a:pt x="168" y="571"/>
                  </a:cubicBezTo>
                  <a:cubicBezTo>
                    <a:pt x="178" y="571"/>
                    <a:pt x="189" y="570"/>
                    <a:pt x="200" y="569"/>
                  </a:cubicBezTo>
                  <a:cubicBezTo>
                    <a:pt x="329" y="552"/>
                    <a:pt x="460" y="535"/>
                    <a:pt x="584" y="497"/>
                  </a:cubicBezTo>
                  <a:cubicBezTo>
                    <a:pt x="620" y="487"/>
                    <a:pt x="652" y="479"/>
                    <a:pt x="680" y="479"/>
                  </a:cubicBezTo>
                  <a:cubicBezTo>
                    <a:pt x="727" y="479"/>
                    <a:pt x="764" y="501"/>
                    <a:pt x="795" y="569"/>
                  </a:cubicBezTo>
                  <a:cubicBezTo>
                    <a:pt x="820" y="624"/>
                    <a:pt x="863" y="656"/>
                    <a:pt x="913" y="656"/>
                  </a:cubicBezTo>
                  <a:cubicBezTo>
                    <a:pt x="940" y="656"/>
                    <a:pt x="970" y="646"/>
                    <a:pt x="1001" y="625"/>
                  </a:cubicBezTo>
                  <a:cubicBezTo>
                    <a:pt x="1075" y="575"/>
                    <a:pt x="1078" y="501"/>
                    <a:pt x="1038" y="426"/>
                  </a:cubicBezTo>
                  <a:cubicBezTo>
                    <a:pt x="976" y="312"/>
                    <a:pt x="911" y="199"/>
                    <a:pt x="846" y="85"/>
                  </a:cubicBezTo>
                  <a:cubicBezTo>
                    <a:pt x="817" y="39"/>
                    <a:pt x="780" y="1"/>
                    <a:pt x="72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6"/>
            <p:cNvSpPr/>
            <p:nvPr/>
          </p:nvSpPr>
          <p:spPr>
            <a:xfrm>
              <a:off x="1812050" y="5225525"/>
              <a:ext cx="11375" cy="17250"/>
            </a:xfrm>
            <a:custGeom>
              <a:rect b="b" l="l" r="r" t="t"/>
              <a:pathLst>
                <a:path extrusionOk="0" h="690" w="455">
                  <a:moveTo>
                    <a:pt x="295" y="1"/>
                  </a:moveTo>
                  <a:cubicBezTo>
                    <a:pt x="235" y="1"/>
                    <a:pt x="182" y="40"/>
                    <a:pt x="159" y="104"/>
                  </a:cubicBezTo>
                  <a:cubicBezTo>
                    <a:pt x="111" y="226"/>
                    <a:pt x="72" y="350"/>
                    <a:pt x="30" y="473"/>
                  </a:cubicBezTo>
                  <a:cubicBezTo>
                    <a:pt x="0" y="561"/>
                    <a:pt x="17" y="644"/>
                    <a:pt x="107" y="679"/>
                  </a:cubicBezTo>
                  <a:cubicBezTo>
                    <a:pt x="126" y="686"/>
                    <a:pt x="144" y="689"/>
                    <a:pt x="161" y="689"/>
                  </a:cubicBezTo>
                  <a:cubicBezTo>
                    <a:pt x="225" y="689"/>
                    <a:pt x="273" y="641"/>
                    <a:pt x="304" y="577"/>
                  </a:cubicBezTo>
                  <a:cubicBezTo>
                    <a:pt x="325" y="534"/>
                    <a:pt x="340" y="488"/>
                    <a:pt x="375" y="397"/>
                  </a:cubicBezTo>
                  <a:cubicBezTo>
                    <a:pt x="384" y="358"/>
                    <a:pt x="405" y="272"/>
                    <a:pt x="429" y="186"/>
                  </a:cubicBezTo>
                  <a:cubicBezTo>
                    <a:pt x="454" y="97"/>
                    <a:pt x="415" y="31"/>
                    <a:pt x="338" y="7"/>
                  </a:cubicBezTo>
                  <a:cubicBezTo>
                    <a:pt x="323" y="3"/>
                    <a:pt x="309" y="1"/>
                    <a:pt x="29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6"/>
            <p:cNvSpPr/>
            <p:nvPr/>
          </p:nvSpPr>
          <p:spPr>
            <a:xfrm>
              <a:off x="1818350" y="5193750"/>
              <a:ext cx="8100" cy="17650"/>
            </a:xfrm>
            <a:custGeom>
              <a:rect b="b" l="l" r="r" t="t"/>
              <a:pathLst>
                <a:path extrusionOk="0" h="706" w="324">
                  <a:moveTo>
                    <a:pt x="124" y="1"/>
                  </a:moveTo>
                  <a:cubicBezTo>
                    <a:pt x="52" y="1"/>
                    <a:pt x="0" y="43"/>
                    <a:pt x="3" y="148"/>
                  </a:cubicBezTo>
                  <a:cubicBezTo>
                    <a:pt x="6" y="292"/>
                    <a:pt x="21" y="435"/>
                    <a:pt x="36" y="578"/>
                  </a:cubicBezTo>
                  <a:cubicBezTo>
                    <a:pt x="44" y="656"/>
                    <a:pt x="88" y="705"/>
                    <a:pt x="159" y="705"/>
                  </a:cubicBezTo>
                  <a:cubicBezTo>
                    <a:pt x="169" y="705"/>
                    <a:pt x="178" y="704"/>
                    <a:pt x="189" y="703"/>
                  </a:cubicBezTo>
                  <a:cubicBezTo>
                    <a:pt x="270" y="690"/>
                    <a:pt x="324" y="642"/>
                    <a:pt x="315" y="546"/>
                  </a:cubicBezTo>
                  <a:cubicBezTo>
                    <a:pt x="305" y="417"/>
                    <a:pt x="299" y="288"/>
                    <a:pt x="289" y="159"/>
                  </a:cubicBezTo>
                  <a:cubicBezTo>
                    <a:pt x="285" y="93"/>
                    <a:pt x="259" y="39"/>
                    <a:pt x="173" y="7"/>
                  </a:cubicBezTo>
                  <a:cubicBezTo>
                    <a:pt x="156" y="3"/>
                    <a:pt x="139" y="1"/>
                    <a:pt x="12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6"/>
            <p:cNvSpPr/>
            <p:nvPr/>
          </p:nvSpPr>
          <p:spPr>
            <a:xfrm>
              <a:off x="1773275" y="5279600"/>
              <a:ext cx="16350" cy="14325"/>
            </a:xfrm>
            <a:custGeom>
              <a:rect b="b" l="l" r="r" t="t"/>
              <a:pathLst>
                <a:path extrusionOk="0" h="573" w="654">
                  <a:moveTo>
                    <a:pt x="492" y="1"/>
                  </a:moveTo>
                  <a:cubicBezTo>
                    <a:pt x="474" y="1"/>
                    <a:pt x="456" y="6"/>
                    <a:pt x="438" y="19"/>
                  </a:cubicBezTo>
                  <a:cubicBezTo>
                    <a:pt x="296" y="124"/>
                    <a:pt x="155" y="235"/>
                    <a:pt x="52" y="377"/>
                  </a:cubicBezTo>
                  <a:cubicBezTo>
                    <a:pt x="0" y="448"/>
                    <a:pt x="38" y="522"/>
                    <a:pt x="132" y="567"/>
                  </a:cubicBezTo>
                  <a:cubicBezTo>
                    <a:pt x="146" y="567"/>
                    <a:pt x="168" y="573"/>
                    <a:pt x="189" y="573"/>
                  </a:cubicBezTo>
                  <a:cubicBezTo>
                    <a:pt x="200" y="573"/>
                    <a:pt x="210" y="571"/>
                    <a:pt x="218" y="566"/>
                  </a:cubicBezTo>
                  <a:cubicBezTo>
                    <a:pt x="374" y="467"/>
                    <a:pt x="515" y="348"/>
                    <a:pt x="621" y="195"/>
                  </a:cubicBezTo>
                  <a:cubicBezTo>
                    <a:pt x="653" y="149"/>
                    <a:pt x="631" y="86"/>
                    <a:pt x="588" y="45"/>
                  </a:cubicBezTo>
                  <a:cubicBezTo>
                    <a:pt x="560" y="19"/>
                    <a:pt x="526" y="1"/>
                    <a:pt x="49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6"/>
            <p:cNvSpPr/>
            <p:nvPr/>
          </p:nvSpPr>
          <p:spPr>
            <a:xfrm>
              <a:off x="1776475" y="5153725"/>
              <a:ext cx="17800" cy="7475"/>
            </a:xfrm>
            <a:custGeom>
              <a:rect b="b" l="l" r="r" t="t"/>
              <a:pathLst>
                <a:path extrusionOk="0" h="299" w="712">
                  <a:moveTo>
                    <a:pt x="330" y="0"/>
                  </a:moveTo>
                  <a:cubicBezTo>
                    <a:pt x="256" y="0"/>
                    <a:pt x="181" y="8"/>
                    <a:pt x="107" y="26"/>
                  </a:cubicBezTo>
                  <a:cubicBezTo>
                    <a:pt x="39" y="43"/>
                    <a:pt x="8" y="96"/>
                    <a:pt x="4" y="163"/>
                  </a:cubicBezTo>
                  <a:cubicBezTo>
                    <a:pt x="0" y="227"/>
                    <a:pt x="45" y="260"/>
                    <a:pt x="90" y="295"/>
                  </a:cubicBezTo>
                  <a:cubicBezTo>
                    <a:pt x="201" y="295"/>
                    <a:pt x="312" y="298"/>
                    <a:pt x="424" y="298"/>
                  </a:cubicBezTo>
                  <a:cubicBezTo>
                    <a:pt x="488" y="298"/>
                    <a:pt x="552" y="297"/>
                    <a:pt x="616" y="294"/>
                  </a:cubicBezTo>
                  <a:cubicBezTo>
                    <a:pt x="675" y="291"/>
                    <a:pt x="699" y="228"/>
                    <a:pt x="705" y="171"/>
                  </a:cubicBezTo>
                  <a:cubicBezTo>
                    <a:pt x="712" y="100"/>
                    <a:pt x="678" y="44"/>
                    <a:pt x="612" y="31"/>
                  </a:cubicBezTo>
                  <a:cubicBezTo>
                    <a:pt x="519" y="13"/>
                    <a:pt x="425" y="0"/>
                    <a:pt x="33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6"/>
            <p:cNvSpPr/>
            <p:nvPr/>
          </p:nvSpPr>
          <p:spPr>
            <a:xfrm>
              <a:off x="1714300" y="5242725"/>
              <a:ext cx="7825" cy="17775"/>
            </a:xfrm>
            <a:custGeom>
              <a:rect b="b" l="l" r="r" t="t"/>
              <a:pathLst>
                <a:path extrusionOk="0" h="711" w="313">
                  <a:moveTo>
                    <a:pt x="185" y="0"/>
                  </a:moveTo>
                  <a:cubicBezTo>
                    <a:pt x="123" y="2"/>
                    <a:pt x="40" y="10"/>
                    <a:pt x="26" y="103"/>
                  </a:cubicBezTo>
                  <a:cubicBezTo>
                    <a:pt x="1" y="279"/>
                    <a:pt x="10" y="457"/>
                    <a:pt x="54" y="629"/>
                  </a:cubicBezTo>
                  <a:cubicBezTo>
                    <a:pt x="67" y="677"/>
                    <a:pt x="107" y="711"/>
                    <a:pt x="163" y="711"/>
                  </a:cubicBezTo>
                  <a:cubicBezTo>
                    <a:pt x="169" y="711"/>
                    <a:pt x="176" y="711"/>
                    <a:pt x="182" y="710"/>
                  </a:cubicBezTo>
                  <a:cubicBezTo>
                    <a:pt x="249" y="701"/>
                    <a:pt x="312" y="669"/>
                    <a:pt x="311" y="601"/>
                  </a:cubicBezTo>
                  <a:cubicBezTo>
                    <a:pt x="310" y="431"/>
                    <a:pt x="297" y="262"/>
                    <a:pt x="281" y="92"/>
                  </a:cubicBezTo>
                  <a:cubicBezTo>
                    <a:pt x="278" y="54"/>
                    <a:pt x="245" y="19"/>
                    <a:pt x="18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6"/>
            <p:cNvSpPr/>
            <p:nvPr/>
          </p:nvSpPr>
          <p:spPr>
            <a:xfrm>
              <a:off x="1725325" y="5181700"/>
              <a:ext cx="13925" cy="16025"/>
            </a:xfrm>
            <a:custGeom>
              <a:rect b="b" l="l" r="r" t="t"/>
              <a:pathLst>
                <a:path extrusionOk="0" h="641" w="557">
                  <a:moveTo>
                    <a:pt x="396" y="0"/>
                  </a:moveTo>
                  <a:cubicBezTo>
                    <a:pt x="352" y="0"/>
                    <a:pt x="310" y="26"/>
                    <a:pt x="276" y="67"/>
                  </a:cubicBezTo>
                  <a:cubicBezTo>
                    <a:pt x="188" y="172"/>
                    <a:pt x="108" y="282"/>
                    <a:pt x="56" y="394"/>
                  </a:cubicBezTo>
                  <a:cubicBezTo>
                    <a:pt x="0" y="488"/>
                    <a:pt x="0" y="563"/>
                    <a:pt x="87" y="616"/>
                  </a:cubicBezTo>
                  <a:cubicBezTo>
                    <a:pt x="115" y="633"/>
                    <a:pt x="140" y="640"/>
                    <a:pt x="163" y="640"/>
                  </a:cubicBezTo>
                  <a:cubicBezTo>
                    <a:pt x="217" y="640"/>
                    <a:pt x="260" y="601"/>
                    <a:pt x="296" y="552"/>
                  </a:cubicBezTo>
                  <a:cubicBezTo>
                    <a:pt x="366" y="451"/>
                    <a:pt x="428" y="345"/>
                    <a:pt x="498" y="245"/>
                  </a:cubicBezTo>
                  <a:cubicBezTo>
                    <a:pt x="557" y="163"/>
                    <a:pt x="544" y="84"/>
                    <a:pt x="472" y="29"/>
                  </a:cubicBezTo>
                  <a:cubicBezTo>
                    <a:pt x="447" y="9"/>
                    <a:pt x="421" y="0"/>
                    <a:pt x="39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6"/>
            <p:cNvSpPr/>
            <p:nvPr/>
          </p:nvSpPr>
          <p:spPr>
            <a:xfrm>
              <a:off x="1746250" y="5299400"/>
              <a:ext cx="18100" cy="11800"/>
            </a:xfrm>
            <a:custGeom>
              <a:rect b="b" l="l" r="r" t="t"/>
              <a:pathLst>
                <a:path extrusionOk="0" h="472" w="724">
                  <a:moveTo>
                    <a:pt x="559" y="0"/>
                  </a:moveTo>
                  <a:cubicBezTo>
                    <a:pt x="554" y="0"/>
                    <a:pt x="550" y="1"/>
                    <a:pt x="546" y="2"/>
                  </a:cubicBezTo>
                  <a:cubicBezTo>
                    <a:pt x="372" y="66"/>
                    <a:pt x="202" y="140"/>
                    <a:pt x="53" y="250"/>
                  </a:cubicBezTo>
                  <a:cubicBezTo>
                    <a:pt x="1" y="288"/>
                    <a:pt x="24" y="351"/>
                    <a:pt x="52" y="401"/>
                  </a:cubicBezTo>
                  <a:cubicBezTo>
                    <a:pt x="78" y="446"/>
                    <a:pt x="117" y="471"/>
                    <a:pt x="160" y="471"/>
                  </a:cubicBezTo>
                  <a:cubicBezTo>
                    <a:pt x="176" y="471"/>
                    <a:pt x="193" y="468"/>
                    <a:pt x="210" y="460"/>
                  </a:cubicBezTo>
                  <a:cubicBezTo>
                    <a:pt x="349" y="400"/>
                    <a:pt x="490" y="341"/>
                    <a:pt x="616" y="259"/>
                  </a:cubicBezTo>
                  <a:cubicBezTo>
                    <a:pt x="724" y="190"/>
                    <a:pt x="708" y="53"/>
                    <a:pt x="601" y="7"/>
                  </a:cubicBezTo>
                  <a:cubicBezTo>
                    <a:pt x="589" y="6"/>
                    <a:pt x="573" y="0"/>
                    <a:pt x="5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6"/>
            <p:cNvSpPr/>
            <p:nvPr/>
          </p:nvSpPr>
          <p:spPr>
            <a:xfrm>
              <a:off x="1715750" y="5210675"/>
              <a:ext cx="9575" cy="17550"/>
            </a:xfrm>
            <a:custGeom>
              <a:rect b="b" l="l" r="r" t="t"/>
              <a:pathLst>
                <a:path extrusionOk="0" h="702" w="383">
                  <a:moveTo>
                    <a:pt x="222" y="1"/>
                  </a:moveTo>
                  <a:cubicBezTo>
                    <a:pt x="146" y="1"/>
                    <a:pt x="105" y="67"/>
                    <a:pt x="75" y="146"/>
                  </a:cubicBezTo>
                  <a:cubicBezTo>
                    <a:pt x="53" y="279"/>
                    <a:pt x="26" y="412"/>
                    <a:pt x="10" y="548"/>
                  </a:cubicBezTo>
                  <a:cubicBezTo>
                    <a:pt x="1" y="634"/>
                    <a:pt x="50" y="692"/>
                    <a:pt x="139" y="701"/>
                  </a:cubicBezTo>
                  <a:cubicBezTo>
                    <a:pt x="145" y="701"/>
                    <a:pt x="150" y="701"/>
                    <a:pt x="155" y="701"/>
                  </a:cubicBezTo>
                  <a:cubicBezTo>
                    <a:pt x="224" y="701"/>
                    <a:pt x="268" y="657"/>
                    <a:pt x="284" y="586"/>
                  </a:cubicBezTo>
                  <a:cubicBezTo>
                    <a:pt x="310" y="468"/>
                    <a:pt x="335" y="347"/>
                    <a:pt x="361" y="229"/>
                  </a:cubicBezTo>
                  <a:cubicBezTo>
                    <a:pt x="382" y="134"/>
                    <a:pt x="376" y="41"/>
                    <a:pt x="271" y="9"/>
                  </a:cubicBezTo>
                  <a:cubicBezTo>
                    <a:pt x="253" y="3"/>
                    <a:pt x="237" y="1"/>
                    <a:pt x="22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6"/>
            <p:cNvSpPr/>
            <p:nvPr/>
          </p:nvSpPr>
          <p:spPr>
            <a:xfrm>
              <a:off x="1746350" y="5161225"/>
              <a:ext cx="17775" cy="13025"/>
            </a:xfrm>
            <a:custGeom>
              <a:rect b="b" l="l" r="r" t="t"/>
              <a:pathLst>
                <a:path extrusionOk="0" h="521" w="711">
                  <a:moveTo>
                    <a:pt x="554" y="0"/>
                  </a:moveTo>
                  <a:cubicBezTo>
                    <a:pt x="531" y="0"/>
                    <a:pt x="508" y="7"/>
                    <a:pt x="485" y="17"/>
                  </a:cubicBezTo>
                  <a:cubicBezTo>
                    <a:pt x="341" y="83"/>
                    <a:pt x="206" y="166"/>
                    <a:pt x="92" y="273"/>
                  </a:cubicBezTo>
                  <a:cubicBezTo>
                    <a:pt x="1" y="358"/>
                    <a:pt x="35" y="445"/>
                    <a:pt x="129" y="516"/>
                  </a:cubicBezTo>
                  <a:cubicBezTo>
                    <a:pt x="146" y="516"/>
                    <a:pt x="166" y="521"/>
                    <a:pt x="183" y="521"/>
                  </a:cubicBezTo>
                  <a:cubicBezTo>
                    <a:pt x="192" y="521"/>
                    <a:pt x="201" y="519"/>
                    <a:pt x="207" y="515"/>
                  </a:cubicBezTo>
                  <a:cubicBezTo>
                    <a:pt x="358" y="421"/>
                    <a:pt x="509" y="330"/>
                    <a:pt x="652" y="225"/>
                  </a:cubicBezTo>
                  <a:cubicBezTo>
                    <a:pt x="710" y="182"/>
                    <a:pt x="680" y="113"/>
                    <a:pt x="646" y="57"/>
                  </a:cubicBezTo>
                  <a:cubicBezTo>
                    <a:pt x="622" y="16"/>
                    <a:pt x="589" y="0"/>
                    <a:pt x="55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6"/>
            <p:cNvSpPr/>
            <p:nvPr/>
          </p:nvSpPr>
          <p:spPr>
            <a:xfrm>
              <a:off x="1718550" y="5274700"/>
              <a:ext cx="10550" cy="17450"/>
            </a:xfrm>
            <a:custGeom>
              <a:rect b="b" l="l" r="r" t="t"/>
              <a:pathLst>
                <a:path extrusionOk="0" h="698" w="422">
                  <a:moveTo>
                    <a:pt x="148" y="1"/>
                  </a:moveTo>
                  <a:cubicBezTo>
                    <a:pt x="141" y="1"/>
                    <a:pt x="134" y="1"/>
                    <a:pt x="128" y="3"/>
                  </a:cubicBezTo>
                  <a:cubicBezTo>
                    <a:pt x="56" y="16"/>
                    <a:pt x="1" y="88"/>
                    <a:pt x="15" y="179"/>
                  </a:cubicBezTo>
                  <a:cubicBezTo>
                    <a:pt x="40" y="320"/>
                    <a:pt x="85" y="457"/>
                    <a:pt x="129" y="592"/>
                  </a:cubicBezTo>
                  <a:cubicBezTo>
                    <a:pt x="148" y="654"/>
                    <a:pt x="186" y="698"/>
                    <a:pt x="247" y="698"/>
                  </a:cubicBezTo>
                  <a:cubicBezTo>
                    <a:pt x="264" y="698"/>
                    <a:pt x="282" y="694"/>
                    <a:pt x="302" y="687"/>
                  </a:cubicBezTo>
                  <a:cubicBezTo>
                    <a:pt x="385" y="657"/>
                    <a:pt x="421" y="599"/>
                    <a:pt x="397" y="511"/>
                  </a:cubicBezTo>
                  <a:cubicBezTo>
                    <a:pt x="362" y="380"/>
                    <a:pt x="325" y="249"/>
                    <a:pt x="291" y="117"/>
                  </a:cubicBezTo>
                  <a:cubicBezTo>
                    <a:pt x="288" y="105"/>
                    <a:pt x="283" y="93"/>
                    <a:pt x="276" y="83"/>
                  </a:cubicBezTo>
                  <a:cubicBezTo>
                    <a:pt x="268" y="68"/>
                    <a:pt x="256" y="54"/>
                    <a:pt x="243" y="43"/>
                  </a:cubicBezTo>
                  <a:cubicBezTo>
                    <a:pt x="230" y="32"/>
                    <a:pt x="216" y="21"/>
                    <a:pt x="202" y="10"/>
                  </a:cubicBezTo>
                  <a:cubicBezTo>
                    <a:pt x="192" y="6"/>
                    <a:pt x="180" y="4"/>
                    <a:pt x="169" y="3"/>
                  </a:cubicBezTo>
                  <a:cubicBezTo>
                    <a:pt x="162" y="1"/>
                    <a:pt x="155" y="1"/>
                    <a:pt x="14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6"/>
            <p:cNvSpPr/>
            <p:nvPr/>
          </p:nvSpPr>
          <p:spPr>
            <a:xfrm>
              <a:off x="1722775" y="5274725"/>
              <a:ext cx="1850" cy="1050"/>
            </a:xfrm>
            <a:custGeom>
              <a:rect b="b" l="l" r="r" t="t"/>
              <a:pathLst>
                <a:path extrusionOk="0" h="42" w="74">
                  <a:moveTo>
                    <a:pt x="74" y="42"/>
                  </a:moveTo>
                  <a:cubicBezTo>
                    <a:pt x="61" y="30"/>
                    <a:pt x="47" y="20"/>
                    <a:pt x="33" y="9"/>
                  </a:cubicBezTo>
                  <a:cubicBezTo>
                    <a:pt x="23" y="5"/>
                    <a:pt x="11" y="2"/>
                    <a:pt x="0" y="1"/>
                  </a:cubicBezTo>
                  <a:cubicBezTo>
                    <a:pt x="11" y="2"/>
                    <a:pt x="23" y="5"/>
                    <a:pt x="33" y="9"/>
                  </a:cubicBezTo>
                  <a:cubicBezTo>
                    <a:pt x="47" y="20"/>
                    <a:pt x="61" y="30"/>
                    <a:pt x="74" y="4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6"/>
            <p:cNvSpPr/>
            <p:nvPr/>
          </p:nvSpPr>
          <p:spPr>
            <a:xfrm>
              <a:off x="1795975" y="5254600"/>
              <a:ext cx="14000" cy="16000"/>
            </a:xfrm>
            <a:custGeom>
              <a:rect b="b" l="l" r="r" t="t"/>
              <a:pathLst>
                <a:path extrusionOk="0" h="640" w="560">
                  <a:moveTo>
                    <a:pt x="399" y="0"/>
                  </a:moveTo>
                  <a:cubicBezTo>
                    <a:pt x="360" y="0"/>
                    <a:pt x="323" y="20"/>
                    <a:pt x="299" y="51"/>
                  </a:cubicBezTo>
                  <a:cubicBezTo>
                    <a:pt x="203" y="174"/>
                    <a:pt x="117" y="304"/>
                    <a:pt x="61" y="386"/>
                  </a:cubicBezTo>
                  <a:cubicBezTo>
                    <a:pt x="1" y="507"/>
                    <a:pt x="10" y="571"/>
                    <a:pt x="79" y="613"/>
                  </a:cubicBezTo>
                  <a:cubicBezTo>
                    <a:pt x="107" y="630"/>
                    <a:pt x="135" y="640"/>
                    <a:pt x="162" y="640"/>
                  </a:cubicBezTo>
                  <a:cubicBezTo>
                    <a:pt x="193" y="640"/>
                    <a:pt x="222" y="627"/>
                    <a:pt x="247" y="598"/>
                  </a:cubicBezTo>
                  <a:cubicBezTo>
                    <a:pt x="354" y="475"/>
                    <a:pt x="456" y="347"/>
                    <a:pt x="525" y="198"/>
                  </a:cubicBezTo>
                  <a:cubicBezTo>
                    <a:pt x="559" y="124"/>
                    <a:pt x="523" y="62"/>
                    <a:pt x="465" y="22"/>
                  </a:cubicBezTo>
                  <a:cubicBezTo>
                    <a:pt x="444" y="7"/>
                    <a:pt x="421" y="0"/>
                    <a:pt x="39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6"/>
            <p:cNvSpPr/>
            <p:nvPr/>
          </p:nvSpPr>
          <p:spPr>
            <a:xfrm>
              <a:off x="1805300" y="5164625"/>
              <a:ext cx="13975" cy="15600"/>
            </a:xfrm>
            <a:custGeom>
              <a:rect b="b" l="l" r="r" t="t"/>
              <a:pathLst>
                <a:path extrusionOk="0" h="624" w="559">
                  <a:moveTo>
                    <a:pt x="147" y="0"/>
                  </a:moveTo>
                  <a:cubicBezTo>
                    <a:pt x="111" y="0"/>
                    <a:pt x="81" y="16"/>
                    <a:pt x="55" y="48"/>
                  </a:cubicBezTo>
                  <a:cubicBezTo>
                    <a:pt x="16" y="99"/>
                    <a:pt x="1" y="160"/>
                    <a:pt x="42" y="219"/>
                  </a:cubicBezTo>
                  <a:cubicBezTo>
                    <a:pt x="125" y="336"/>
                    <a:pt x="206" y="455"/>
                    <a:pt x="294" y="567"/>
                  </a:cubicBezTo>
                  <a:cubicBezTo>
                    <a:pt x="322" y="601"/>
                    <a:pt x="360" y="624"/>
                    <a:pt x="403" y="624"/>
                  </a:cubicBezTo>
                  <a:cubicBezTo>
                    <a:pt x="421" y="624"/>
                    <a:pt x="440" y="620"/>
                    <a:pt x="460" y="611"/>
                  </a:cubicBezTo>
                  <a:cubicBezTo>
                    <a:pt x="527" y="580"/>
                    <a:pt x="559" y="522"/>
                    <a:pt x="539" y="461"/>
                  </a:cubicBezTo>
                  <a:cubicBezTo>
                    <a:pt x="479" y="282"/>
                    <a:pt x="360" y="141"/>
                    <a:pt x="241" y="26"/>
                  </a:cubicBezTo>
                  <a:cubicBezTo>
                    <a:pt x="205" y="9"/>
                    <a:pt x="174" y="0"/>
                    <a:pt x="14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6"/>
            <p:cNvSpPr/>
            <p:nvPr/>
          </p:nvSpPr>
          <p:spPr>
            <a:xfrm>
              <a:off x="1622575" y="5093225"/>
              <a:ext cx="13825" cy="16150"/>
            </a:xfrm>
            <a:custGeom>
              <a:rect b="b" l="l" r="r" t="t"/>
              <a:pathLst>
                <a:path extrusionOk="0" h="646" w="553">
                  <a:moveTo>
                    <a:pt x="389" y="1"/>
                  </a:moveTo>
                  <a:cubicBezTo>
                    <a:pt x="342" y="1"/>
                    <a:pt x="296" y="27"/>
                    <a:pt x="264" y="74"/>
                  </a:cubicBezTo>
                  <a:cubicBezTo>
                    <a:pt x="190" y="181"/>
                    <a:pt x="122" y="292"/>
                    <a:pt x="53" y="401"/>
                  </a:cubicBezTo>
                  <a:cubicBezTo>
                    <a:pt x="4" y="480"/>
                    <a:pt x="1" y="565"/>
                    <a:pt x="79" y="619"/>
                  </a:cubicBezTo>
                  <a:cubicBezTo>
                    <a:pt x="105" y="637"/>
                    <a:pt x="131" y="645"/>
                    <a:pt x="156" y="645"/>
                  </a:cubicBezTo>
                  <a:cubicBezTo>
                    <a:pt x="208" y="645"/>
                    <a:pt x="255" y="613"/>
                    <a:pt x="294" y="566"/>
                  </a:cubicBezTo>
                  <a:cubicBezTo>
                    <a:pt x="324" y="529"/>
                    <a:pt x="350" y="487"/>
                    <a:pt x="405" y="409"/>
                  </a:cubicBezTo>
                  <a:cubicBezTo>
                    <a:pt x="424" y="374"/>
                    <a:pt x="464" y="294"/>
                    <a:pt x="507" y="217"/>
                  </a:cubicBezTo>
                  <a:cubicBezTo>
                    <a:pt x="553" y="136"/>
                    <a:pt x="531" y="63"/>
                    <a:pt x="461" y="22"/>
                  </a:cubicBezTo>
                  <a:cubicBezTo>
                    <a:pt x="437" y="8"/>
                    <a:pt x="413" y="1"/>
                    <a:pt x="389"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6"/>
            <p:cNvSpPr/>
            <p:nvPr/>
          </p:nvSpPr>
          <p:spPr>
            <a:xfrm>
              <a:off x="1636700" y="5062775"/>
              <a:ext cx="9200" cy="17600"/>
            </a:xfrm>
            <a:custGeom>
              <a:rect b="b" l="l" r="r" t="t"/>
              <a:pathLst>
                <a:path extrusionOk="0" h="704" w="368">
                  <a:moveTo>
                    <a:pt x="198" y="1"/>
                  </a:moveTo>
                  <a:cubicBezTo>
                    <a:pt x="144" y="1"/>
                    <a:pt x="99" y="35"/>
                    <a:pt x="80" y="120"/>
                  </a:cubicBezTo>
                  <a:cubicBezTo>
                    <a:pt x="50" y="261"/>
                    <a:pt x="31" y="403"/>
                    <a:pt x="12" y="546"/>
                  </a:cubicBezTo>
                  <a:cubicBezTo>
                    <a:pt x="1" y="634"/>
                    <a:pt x="41" y="697"/>
                    <a:pt x="132" y="703"/>
                  </a:cubicBezTo>
                  <a:cubicBezTo>
                    <a:pt x="138" y="704"/>
                    <a:pt x="144" y="704"/>
                    <a:pt x="150" y="704"/>
                  </a:cubicBezTo>
                  <a:cubicBezTo>
                    <a:pt x="224" y="704"/>
                    <a:pt x="278" y="668"/>
                    <a:pt x="292" y="581"/>
                  </a:cubicBezTo>
                  <a:cubicBezTo>
                    <a:pt x="311" y="453"/>
                    <a:pt x="335" y="325"/>
                    <a:pt x="357" y="197"/>
                  </a:cubicBezTo>
                  <a:cubicBezTo>
                    <a:pt x="367" y="132"/>
                    <a:pt x="356" y="74"/>
                    <a:pt x="279" y="22"/>
                  </a:cubicBezTo>
                  <a:cubicBezTo>
                    <a:pt x="251" y="8"/>
                    <a:pt x="224" y="1"/>
                    <a:pt x="19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6"/>
            <p:cNvSpPr/>
            <p:nvPr/>
          </p:nvSpPr>
          <p:spPr>
            <a:xfrm>
              <a:off x="1572900" y="5137900"/>
              <a:ext cx="17650" cy="12250"/>
            </a:xfrm>
            <a:custGeom>
              <a:rect b="b" l="l" r="r" t="t"/>
              <a:pathLst>
                <a:path extrusionOk="0" h="490" w="706">
                  <a:moveTo>
                    <a:pt x="565" y="0"/>
                  </a:moveTo>
                  <a:cubicBezTo>
                    <a:pt x="553" y="0"/>
                    <a:pt x="540" y="3"/>
                    <a:pt x="528" y="8"/>
                  </a:cubicBezTo>
                  <a:cubicBezTo>
                    <a:pt x="364" y="75"/>
                    <a:pt x="203" y="151"/>
                    <a:pt x="67" y="265"/>
                  </a:cubicBezTo>
                  <a:cubicBezTo>
                    <a:pt x="0" y="322"/>
                    <a:pt x="20" y="401"/>
                    <a:pt x="102" y="468"/>
                  </a:cubicBezTo>
                  <a:cubicBezTo>
                    <a:pt x="119" y="473"/>
                    <a:pt x="148" y="489"/>
                    <a:pt x="172" y="489"/>
                  </a:cubicBezTo>
                  <a:cubicBezTo>
                    <a:pt x="177" y="489"/>
                    <a:pt x="182" y="489"/>
                    <a:pt x="186" y="487"/>
                  </a:cubicBezTo>
                  <a:cubicBezTo>
                    <a:pt x="361" y="427"/>
                    <a:pt x="525" y="345"/>
                    <a:pt x="664" y="221"/>
                  </a:cubicBezTo>
                  <a:cubicBezTo>
                    <a:pt x="706" y="183"/>
                    <a:pt x="699" y="117"/>
                    <a:pt x="667" y="68"/>
                  </a:cubicBezTo>
                  <a:cubicBezTo>
                    <a:pt x="642" y="30"/>
                    <a:pt x="606" y="0"/>
                    <a:pt x="56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6"/>
            <p:cNvSpPr/>
            <p:nvPr/>
          </p:nvSpPr>
          <p:spPr>
            <a:xfrm>
              <a:off x="1540200" y="5149025"/>
              <a:ext cx="17650" cy="12250"/>
            </a:xfrm>
            <a:custGeom>
              <a:rect b="b" l="l" r="r" t="t"/>
              <a:pathLst>
                <a:path extrusionOk="0" h="490" w="706">
                  <a:moveTo>
                    <a:pt x="563" y="0"/>
                  </a:moveTo>
                  <a:cubicBezTo>
                    <a:pt x="551" y="0"/>
                    <a:pt x="539" y="3"/>
                    <a:pt x="527" y="8"/>
                  </a:cubicBezTo>
                  <a:cubicBezTo>
                    <a:pt x="364" y="76"/>
                    <a:pt x="202" y="151"/>
                    <a:pt x="66" y="265"/>
                  </a:cubicBezTo>
                  <a:cubicBezTo>
                    <a:pt x="0" y="322"/>
                    <a:pt x="20" y="402"/>
                    <a:pt x="101" y="469"/>
                  </a:cubicBezTo>
                  <a:cubicBezTo>
                    <a:pt x="118" y="473"/>
                    <a:pt x="147" y="490"/>
                    <a:pt x="171" y="490"/>
                  </a:cubicBezTo>
                  <a:cubicBezTo>
                    <a:pt x="176" y="490"/>
                    <a:pt x="180" y="489"/>
                    <a:pt x="185" y="488"/>
                  </a:cubicBezTo>
                  <a:cubicBezTo>
                    <a:pt x="360" y="428"/>
                    <a:pt x="524" y="345"/>
                    <a:pt x="664" y="221"/>
                  </a:cubicBezTo>
                  <a:cubicBezTo>
                    <a:pt x="706" y="184"/>
                    <a:pt x="699" y="118"/>
                    <a:pt x="667" y="68"/>
                  </a:cubicBezTo>
                  <a:cubicBezTo>
                    <a:pt x="642" y="30"/>
                    <a:pt x="605" y="0"/>
                    <a:pt x="56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6"/>
            <p:cNvSpPr/>
            <p:nvPr/>
          </p:nvSpPr>
          <p:spPr>
            <a:xfrm>
              <a:off x="1606875" y="5014675"/>
              <a:ext cx="18075" cy="9575"/>
            </a:xfrm>
            <a:custGeom>
              <a:rect b="b" l="l" r="r" t="t"/>
              <a:pathLst>
                <a:path extrusionOk="0" h="383" w="723">
                  <a:moveTo>
                    <a:pt x="151" y="1"/>
                  </a:moveTo>
                  <a:cubicBezTo>
                    <a:pt x="81" y="1"/>
                    <a:pt x="40" y="46"/>
                    <a:pt x="20" y="111"/>
                  </a:cubicBezTo>
                  <a:cubicBezTo>
                    <a:pt x="1" y="171"/>
                    <a:pt x="37" y="213"/>
                    <a:pt x="72" y="260"/>
                  </a:cubicBezTo>
                  <a:cubicBezTo>
                    <a:pt x="243" y="300"/>
                    <a:pt x="412" y="348"/>
                    <a:pt x="585" y="381"/>
                  </a:cubicBezTo>
                  <a:cubicBezTo>
                    <a:pt x="590" y="382"/>
                    <a:pt x="595" y="383"/>
                    <a:pt x="599" y="383"/>
                  </a:cubicBezTo>
                  <a:cubicBezTo>
                    <a:pt x="649" y="383"/>
                    <a:pt x="683" y="331"/>
                    <a:pt x="700" y="283"/>
                  </a:cubicBezTo>
                  <a:cubicBezTo>
                    <a:pt x="723" y="216"/>
                    <a:pt x="703" y="153"/>
                    <a:pt x="642" y="124"/>
                  </a:cubicBezTo>
                  <a:cubicBezTo>
                    <a:pt x="486" y="53"/>
                    <a:pt x="32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6"/>
            <p:cNvSpPr/>
            <p:nvPr/>
          </p:nvSpPr>
          <p:spPr>
            <a:xfrm>
              <a:off x="1600375" y="5118325"/>
              <a:ext cx="16025" cy="14325"/>
            </a:xfrm>
            <a:custGeom>
              <a:rect b="b" l="l" r="r" t="t"/>
              <a:pathLst>
                <a:path extrusionOk="0" h="573" w="641">
                  <a:moveTo>
                    <a:pt x="486" y="1"/>
                  </a:moveTo>
                  <a:cubicBezTo>
                    <a:pt x="457" y="1"/>
                    <a:pt x="427" y="11"/>
                    <a:pt x="403" y="30"/>
                  </a:cubicBezTo>
                  <a:cubicBezTo>
                    <a:pt x="282" y="127"/>
                    <a:pt x="167" y="234"/>
                    <a:pt x="93" y="299"/>
                  </a:cubicBezTo>
                  <a:cubicBezTo>
                    <a:pt x="6" y="403"/>
                    <a:pt x="1" y="467"/>
                    <a:pt x="58" y="525"/>
                  </a:cubicBezTo>
                  <a:cubicBezTo>
                    <a:pt x="87" y="554"/>
                    <a:pt x="121" y="573"/>
                    <a:pt x="157" y="573"/>
                  </a:cubicBezTo>
                  <a:cubicBezTo>
                    <a:pt x="179" y="573"/>
                    <a:pt x="202" y="565"/>
                    <a:pt x="225" y="549"/>
                  </a:cubicBezTo>
                  <a:cubicBezTo>
                    <a:pt x="357" y="455"/>
                    <a:pt x="486" y="354"/>
                    <a:pt x="588" y="226"/>
                  </a:cubicBezTo>
                  <a:cubicBezTo>
                    <a:pt x="640" y="161"/>
                    <a:pt x="619" y="93"/>
                    <a:pt x="572" y="40"/>
                  </a:cubicBezTo>
                  <a:cubicBezTo>
                    <a:pt x="548" y="13"/>
                    <a:pt x="517" y="1"/>
                    <a:pt x="48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6"/>
            <p:cNvSpPr/>
            <p:nvPr/>
          </p:nvSpPr>
          <p:spPr>
            <a:xfrm>
              <a:off x="1632750" y="5031575"/>
              <a:ext cx="11475" cy="16850"/>
            </a:xfrm>
            <a:custGeom>
              <a:rect b="b" l="l" r="r" t="t"/>
              <a:pathLst>
                <a:path extrusionOk="0" h="674" w="459">
                  <a:moveTo>
                    <a:pt x="153" y="1"/>
                  </a:moveTo>
                  <a:cubicBezTo>
                    <a:pt x="128" y="1"/>
                    <a:pt x="104" y="10"/>
                    <a:pt x="80" y="29"/>
                  </a:cubicBezTo>
                  <a:cubicBezTo>
                    <a:pt x="29" y="70"/>
                    <a:pt x="0" y="124"/>
                    <a:pt x="26" y="191"/>
                  </a:cubicBezTo>
                  <a:cubicBezTo>
                    <a:pt x="79" y="325"/>
                    <a:pt x="130" y="459"/>
                    <a:pt x="190" y="589"/>
                  </a:cubicBezTo>
                  <a:cubicBezTo>
                    <a:pt x="213" y="638"/>
                    <a:pt x="255" y="673"/>
                    <a:pt x="312" y="673"/>
                  </a:cubicBezTo>
                  <a:cubicBezTo>
                    <a:pt x="321" y="673"/>
                    <a:pt x="331" y="672"/>
                    <a:pt x="341" y="670"/>
                  </a:cubicBezTo>
                  <a:cubicBezTo>
                    <a:pt x="413" y="658"/>
                    <a:pt x="458" y="608"/>
                    <a:pt x="452" y="544"/>
                  </a:cubicBezTo>
                  <a:cubicBezTo>
                    <a:pt x="436" y="356"/>
                    <a:pt x="354" y="190"/>
                    <a:pt x="265" y="51"/>
                  </a:cubicBezTo>
                  <a:cubicBezTo>
                    <a:pt x="224" y="18"/>
                    <a:pt x="188" y="1"/>
                    <a:pt x="15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6"/>
            <p:cNvSpPr/>
            <p:nvPr/>
          </p:nvSpPr>
          <p:spPr>
            <a:xfrm>
              <a:off x="1532800" y="5206975"/>
              <a:ext cx="12150" cy="16875"/>
            </a:xfrm>
            <a:custGeom>
              <a:rect b="b" l="l" r="r" t="t"/>
              <a:pathLst>
                <a:path extrusionOk="0" h="675" w="486">
                  <a:moveTo>
                    <a:pt x="160" y="0"/>
                  </a:moveTo>
                  <a:cubicBezTo>
                    <a:pt x="78" y="0"/>
                    <a:pt x="0" y="78"/>
                    <a:pt x="23" y="171"/>
                  </a:cubicBezTo>
                  <a:cubicBezTo>
                    <a:pt x="62" y="331"/>
                    <a:pt x="121" y="486"/>
                    <a:pt x="218" y="620"/>
                  </a:cubicBezTo>
                  <a:cubicBezTo>
                    <a:pt x="245" y="658"/>
                    <a:pt x="285" y="675"/>
                    <a:pt x="325" y="675"/>
                  </a:cubicBezTo>
                  <a:cubicBezTo>
                    <a:pt x="382" y="675"/>
                    <a:pt x="439" y="640"/>
                    <a:pt x="460" y="579"/>
                  </a:cubicBezTo>
                  <a:cubicBezTo>
                    <a:pt x="485" y="506"/>
                    <a:pt x="287" y="45"/>
                    <a:pt x="215" y="12"/>
                  </a:cubicBezTo>
                  <a:cubicBezTo>
                    <a:pt x="197" y="4"/>
                    <a:pt x="178" y="0"/>
                    <a:pt x="1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6"/>
            <p:cNvSpPr/>
            <p:nvPr/>
          </p:nvSpPr>
          <p:spPr>
            <a:xfrm>
              <a:off x="1525575" y="5175725"/>
              <a:ext cx="8725" cy="17725"/>
            </a:xfrm>
            <a:custGeom>
              <a:rect b="b" l="l" r="r" t="t"/>
              <a:pathLst>
                <a:path extrusionOk="0" h="709" w="349">
                  <a:moveTo>
                    <a:pt x="136" y="0"/>
                  </a:moveTo>
                  <a:cubicBezTo>
                    <a:pt x="124" y="0"/>
                    <a:pt x="111" y="2"/>
                    <a:pt x="99" y="5"/>
                  </a:cubicBezTo>
                  <a:cubicBezTo>
                    <a:pt x="39" y="22"/>
                    <a:pt x="1" y="67"/>
                    <a:pt x="1" y="124"/>
                  </a:cubicBezTo>
                  <a:cubicBezTo>
                    <a:pt x="2" y="302"/>
                    <a:pt x="21" y="477"/>
                    <a:pt x="92" y="643"/>
                  </a:cubicBezTo>
                  <a:cubicBezTo>
                    <a:pt x="107" y="683"/>
                    <a:pt x="145" y="709"/>
                    <a:pt x="187" y="709"/>
                  </a:cubicBezTo>
                  <a:cubicBezTo>
                    <a:pt x="194" y="709"/>
                    <a:pt x="201" y="708"/>
                    <a:pt x="208" y="707"/>
                  </a:cubicBezTo>
                  <a:cubicBezTo>
                    <a:pt x="222" y="705"/>
                    <a:pt x="235" y="701"/>
                    <a:pt x="249" y="697"/>
                  </a:cubicBezTo>
                  <a:cubicBezTo>
                    <a:pt x="289" y="686"/>
                    <a:pt x="320" y="655"/>
                    <a:pt x="334" y="615"/>
                  </a:cubicBezTo>
                  <a:cubicBezTo>
                    <a:pt x="349" y="582"/>
                    <a:pt x="326" y="411"/>
                    <a:pt x="297" y="263"/>
                  </a:cubicBezTo>
                  <a:cubicBezTo>
                    <a:pt x="293" y="242"/>
                    <a:pt x="289" y="222"/>
                    <a:pt x="285" y="203"/>
                  </a:cubicBezTo>
                  <a:cubicBezTo>
                    <a:pt x="279" y="181"/>
                    <a:pt x="274" y="160"/>
                    <a:pt x="269" y="140"/>
                  </a:cubicBezTo>
                  <a:cubicBezTo>
                    <a:pt x="256" y="89"/>
                    <a:pt x="243" y="52"/>
                    <a:pt x="231" y="41"/>
                  </a:cubicBezTo>
                  <a:cubicBezTo>
                    <a:pt x="206" y="15"/>
                    <a:pt x="171" y="0"/>
                    <a:pt x="13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6"/>
            <p:cNvSpPr/>
            <p:nvPr/>
          </p:nvSpPr>
          <p:spPr>
            <a:xfrm>
              <a:off x="1399175" y="5180250"/>
              <a:ext cx="17975" cy="8050"/>
            </a:xfrm>
            <a:custGeom>
              <a:rect b="b" l="l" r="r" t="t"/>
              <a:pathLst>
                <a:path extrusionOk="0" h="322" w="719">
                  <a:moveTo>
                    <a:pt x="172" y="1"/>
                  </a:moveTo>
                  <a:cubicBezTo>
                    <a:pt x="64" y="6"/>
                    <a:pt x="9" y="50"/>
                    <a:pt x="5" y="139"/>
                  </a:cubicBezTo>
                  <a:cubicBezTo>
                    <a:pt x="1" y="221"/>
                    <a:pt x="55" y="270"/>
                    <a:pt x="127" y="280"/>
                  </a:cubicBezTo>
                  <a:cubicBezTo>
                    <a:pt x="275" y="301"/>
                    <a:pt x="425" y="315"/>
                    <a:pt x="575" y="321"/>
                  </a:cubicBezTo>
                  <a:cubicBezTo>
                    <a:pt x="576" y="321"/>
                    <a:pt x="578" y="321"/>
                    <a:pt x="579" y="321"/>
                  </a:cubicBezTo>
                  <a:cubicBezTo>
                    <a:pt x="652" y="321"/>
                    <a:pt x="702" y="269"/>
                    <a:pt x="710" y="193"/>
                  </a:cubicBezTo>
                  <a:cubicBezTo>
                    <a:pt x="718" y="114"/>
                    <a:pt x="676" y="55"/>
                    <a:pt x="600" y="44"/>
                  </a:cubicBezTo>
                  <a:cubicBezTo>
                    <a:pt x="452" y="22"/>
                    <a:pt x="302" y="13"/>
                    <a:pt x="17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6"/>
            <p:cNvSpPr/>
            <p:nvPr/>
          </p:nvSpPr>
          <p:spPr>
            <a:xfrm>
              <a:off x="1367350" y="5173700"/>
              <a:ext cx="17775" cy="9875"/>
            </a:xfrm>
            <a:custGeom>
              <a:rect b="b" l="l" r="r" t="t"/>
              <a:pathLst>
                <a:path extrusionOk="0" h="395" w="711">
                  <a:moveTo>
                    <a:pt x="132" y="0"/>
                  </a:moveTo>
                  <a:cubicBezTo>
                    <a:pt x="78" y="0"/>
                    <a:pt x="38" y="48"/>
                    <a:pt x="21" y="107"/>
                  </a:cubicBezTo>
                  <a:cubicBezTo>
                    <a:pt x="0" y="179"/>
                    <a:pt x="27" y="240"/>
                    <a:pt x="88" y="260"/>
                  </a:cubicBezTo>
                  <a:cubicBezTo>
                    <a:pt x="243" y="313"/>
                    <a:pt x="400" y="363"/>
                    <a:pt x="561" y="393"/>
                  </a:cubicBezTo>
                  <a:cubicBezTo>
                    <a:pt x="570" y="394"/>
                    <a:pt x="578" y="395"/>
                    <a:pt x="587" y="395"/>
                  </a:cubicBezTo>
                  <a:cubicBezTo>
                    <a:pt x="665" y="395"/>
                    <a:pt x="706" y="325"/>
                    <a:pt x="711" y="251"/>
                  </a:cubicBezTo>
                  <a:cubicBezTo>
                    <a:pt x="707" y="192"/>
                    <a:pt x="683" y="150"/>
                    <a:pt x="645" y="139"/>
                  </a:cubicBezTo>
                  <a:cubicBezTo>
                    <a:pt x="482" y="89"/>
                    <a:pt x="319" y="39"/>
                    <a:pt x="153" y="3"/>
                  </a:cubicBezTo>
                  <a:cubicBezTo>
                    <a:pt x="146" y="1"/>
                    <a:pt x="139" y="0"/>
                    <a:pt x="13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6"/>
            <p:cNvSpPr/>
            <p:nvPr/>
          </p:nvSpPr>
          <p:spPr>
            <a:xfrm>
              <a:off x="1431400" y="5180525"/>
              <a:ext cx="18225" cy="7775"/>
            </a:xfrm>
            <a:custGeom>
              <a:rect b="b" l="l" r="r" t="t"/>
              <a:pathLst>
                <a:path extrusionOk="0" h="311" w="729">
                  <a:moveTo>
                    <a:pt x="574" y="0"/>
                  </a:moveTo>
                  <a:cubicBezTo>
                    <a:pt x="567" y="0"/>
                    <a:pt x="560" y="0"/>
                    <a:pt x="553" y="1"/>
                  </a:cubicBezTo>
                  <a:cubicBezTo>
                    <a:pt x="485" y="7"/>
                    <a:pt x="417" y="17"/>
                    <a:pt x="348" y="25"/>
                  </a:cubicBezTo>
                  <a:lnTo>
                    <a:pt x="348" y="19"/>
                  </a:lnTo>
                  <a:cubicBezTo>
                    <a:pt x="279" y="22"/>
                    <a:pt x="209" y="20"/>
                    <a:pt x="142" y="30"/>
                  </a:cubicBezTo>
                  <a:cubicBezTo>
                    <a:pt x="59" y="43"/>
                    <a:pt x="1" y="89"/>
                    <a:pt x="8" y="183"/>
                  </a:cubicBezTo>
                  <a:cubicBezTo>
                    <a:pt x="15" y="272"/>
                    <a:pt x="72" y="311"/>
                    <a:pt x="152" y="311"/>
                  </a:cubicBezTo>
                  <a:cubicBezTo>
                    <a:pt x="156" y="311"/>
                    <a:pt x="160" y="310"/>
                    <a:pt x="164" y="310"/>
                  </a:cubicBezTo>
                  <a:cubicBezTo>
                    <a:pt x="309" y="303"/>
                    <a:pt x="453" y="298"/>
                    <a:pt x="597" y="276"/>
                  </a:cubicBezTo>
                  <a:cubicBezTo>
                    <a:pt x="678" y="262"/>
                    <a:pt x="728" y="197"/>
                    <a:pt x="707" y="106"/>
                  </a:cubicBezTo>
                  <a:cubicBezTo>
                    <a:pt x="690" y="34"/>
                    <a:pt x="642" y="0"/>
                    <a:pt x="57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6"/>
            <p:cNvSpPr/>
            <p:nvPr/>
          </p:nvSpPr>
          <p:spPr>
            <a:xfrm>
              <a:off x="1462900" y="5174175"/>
              <a:ext cx="18175" cy="9775"/>
            </a:xfrm>
            <a:custGeom>
              <a:rect b="b" l="l" r="r" t="t"/>
              <a:pathLst>
                <a:path extrusionOk="0" h="391" w="727">
                  <a:moveTo>
                    <a:pt x="579" y="0"/>
                  </a:moveTo>
                  <a:cubicBezTo>
                    <a:pt x="567" y="0"/>
                    <a:pt x="554" y="2"/>
                    <a:pt x="540" y="5"/>
                  </a:cubicBezTo>
                  <a:cubicBezTo>
                    <a:pt x="400" y="33"/>
                    <a:pt x="263" y="76"/>
                    <a:pt x="125" y="116"/>
                  </a:cubicBezTo>
                  <a:cubicBezTo>
                    <a:pt x="40" y="141"/>
                    <a:pt x="0" y="203"/>
                    <a:pt x="28" y="289"/>
                  </a:cubicBezTo>
                  <a:cubicBezTo>
                    <a:pt x="50" y="360"/>
                    <a:pt x="104" y="390"/>
                    <a:pt x="172" y="390"/>
                  </a:cubicBezTo>
                  <a:cubicBezTo>
                    <a:pt x="183" y="390"/>
                    <a:pt x="194" y="390"/>
                    <a:pt x="205" y="388"/>
                  </a:cubicBezTo>
                  <a:cubicBezTo>
                    <a:pt x="344" y="349"/>
                    <a:pt x="483" y="313"/>
                    <a:pt x="619" y="272"/>
                  </a:cubicBezTo>
                  <a:cubicBezTo>
                    <a:pt x="695" y="248"/>
                    <a:pt x="727" y="190"/>
                    <a:pt x="710" y="112"/>
                  </a:cubicBezTo>
                  <a:cubicBezTo>
                    <a:pt x="693" y="36"/>
                    <a:pt x="642" y="0"/>
                    <a:pt x="57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6"/>
            <p:cNvSpPr/>
            <p:nvPr/>
          </p:nvSpPr>
          <p:spPr>
            <a:xfrm>
              <a:off x="1337000" y="5161450"/>
              <a:ext cx="18575" cy="11750"/>
            </a:xfrm>
            <a:custGeom>
              <a:rect b="b" l="l" r="r" t="t"/>
              <a:pathLst>
                <a:path extrusionOk="0" h="470" w="743">
                  <a:moveTo>
                    <a:pt x="175" y="0"/>
                  </a:moveTo>
                  <a:cubicBezTo>
                    <a:pt x="132" y="0"/>
                    <a:pt x="94" y="20"/>
                    <a:pt x="61" y="70"/>
                  </a:cubicBezTo>
                  <a:cubicBezTo>
                    <a:pt x="0" y="164"/>
                    <a:pt x="53" y="223"/>
                    <a:pt x="128" y="274"/>
                  </a:cubicBezTo>
                  <a:cubicBezTo>
                    <a:pt x="173" y="303"/>
                    <a:pt x="221" y="330"/>
                    <a:pt x="266" y="360"/>
                  </a:cubicBezTo>
                  <a:cubicBezTo>
                    <a:pt x="328" y="386"/>
                    <a:pt x="392" y="409"/>
                    <a:pt x="454" y="438"/>
                  </a:cubicBezTo>
                  <a:cubicBezTo>
                    <a:pt x="495" y="456"/>
                    <a:pt x="534" y="470"/>
                    <a:pt x="571" y="470"/>
                  </a:cubicBezTo>
                  <a:cubicBezTo>
                    <a:pt x="615" y="470"/>
                    <a:pt x="655" y="450"/>
                    <a:pt x="686" y="393"/>
                  </a:cubicBezTo>
                  <a:cubicBezTo>
                    <a:pt x="742" y="285"/>
                    <a:pt x="673" y="227"/>
                    <a:pt x="586" y="183"/>
                  </a:cubicBezTo>
                  <a:cubicBezTo>
                    <a:pt x="532" y="155"/>
                    <a:pt x="478" y="125"/>
                    <a:pt x="425" y="95"/>
                  </a:cubicBezTo>
                  <a:cubicBezTo>
                    <a:pt x="400" y="84"/>
                    <a:pt x="375" y="73"/>
                    <a:pt x="350" y="63"/>
                  </a:cubicBezTo>
                  <a:cubicBezTo>
                    <a:pt x="325" y="52"/>
                    <a:pt x="300" y="42"/>
                    <a:pt x="276" y="29"/>
                  </a:cubicBezTo>
                  <a:cubicBezTo>
                    <a:pt x="240" y="11"/>
                    <a:pt x="206"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6"/>
            <p:cNvSpPr/>
            <p:nvPr/>
          </p:nvSpPr>
          <p:spPr>
            <a:xfrm>
              <a:off x="1493375" y="5162150"/>
              <a:ext cx="18225" cy="11725"/>
            </a:xfrm>
            <a:custGeom>
              <a:rect b="b" l="l" r="r" t="t"/>
              <a:pathLst>
                <a:path extrusionOk="0" h="469" w="729">
                  <a:moveTo>
                    <a:pt x="561" y="0"/>
                  </a:moveTo>
                  <a:cubicBezTo>
                    <a:pt x="520" y="0"/>
                    <a:pt x="476" y="18"/>
                    <a:pt x="432" y="41"/>
                  </a:cubicBezTo>
                  <a:cubicBezTo>
                    <a:pt x="330" y="92"/>
                    <a:pt x="227" y="143"/>
                    <a:pt x="124" y="194"/>
                  </a:cubicBezTo>
                  <a:cubicBezTo>
                    <a:pt x="38" y="237"/>
                    <a:pt x="0" y="302"/>
                    <a:pt x="45" y="393"/>
                  </a:cubicBezTo>
                  <a:cubicBezTo>
                    <a:pt x="72" y="447"/>
                    <a:pt x="111" y="468"/>
                    <a:pt x="156" y="468"/>
                  </a:cubicBezTo>
                  <a:cubicBezTo>
                    <a:pt x="181" y="468"/>
                    <a:pt x="208" y="462"/>
                    <a:pt x="235" y="450"/>
                  </a:cubicBezTo>
                  <a:cubicBezTo>
                    <a:pt x="347" y="403"/>
                    <a:pt x="458" y="354"/>
                    <a:pt x="570" y="305"/>
                  </a:cubicBezTo>
                  <a:cubicBezTo>
                    <a:pt x="655" y="253"/>
                    <a:pt x="729" y="189"/>
                    <a:pt x="673" y="79"/>
                  </a:cubicBezTo>
                  <a:cubicBezTo>
                    <a:pt x="644" y="21"/>
                    <a:pt x="604" y="0"/>
                    <a:pt x="56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6"/>
            <p:cNvSpPr/>
            <p:nvPr/>
          </p:nvSpPr>
          <p:spPr>
            <a:xfrm>
              <a:off x="1310375" y="5143125"/>
              <a:ext cx="16750" cy="13775"/>
            </a:xfrm>
            <a:custGeom>
              <a:rect b="b" l="l" r="r" t="t"/>
              <a:pathLst>
                <a:path extrusionOk="0" h="551" w="670">
                  <a:moveTo>
                    <a:pt x="175" y="0"/>
                  </a:moveTo>
                  <a:cubicBezTo>
                    <a:pt x="175" y="0"/>
                    <a:pt x="174" y="0"/>
                    <a:pt x="173" y="0"/>
                  </a:cubicBezTo>
                  <a:cubicBezTo>
                    <a:pt x="66" y="7"/>
                    <a:pt x="1" y="143"/>
                    <a:pt x="79" y="231"/>
                  </a:cubicBezTo>
                  <a:cubicBezTo>
                    <a:pt x="187" y="353"/>
                    <a:pt x="313" y="463"/>
                    <a:pt x="461" y="536"/>
                  </a:cubicBezTo>
                  <a:cubicBezTo>
                    <a:pt x="480" y="546"/>
                    <a:pt x="500" y="550"/>
                    <a:pt x="520" y="550"/>
                  </a:cubicBezTo>
                  <a:cubicBezTo>
                    <a:pt x="600" y="550"/>
                    <a:pt x="669" y="475"/>
                    <a:pt x="656" y="388"/>
                  </a:cubicBezTo>
                  <a:cubicBezTo>
                    <a:pt x="643" y="311"/>
                    <a:pt x="258"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6"/>
            <p:cNvSpPr/>
            <p:nvPr/>
          </p:nvSpPr>
          <p:spPr>
            <a:xfrm>
              <a:off x="1289650" y="5119150"/>
              <a:ext cx="13950" cy="15775"/>
            </a:xfrm>
            <a:custGeom>
              <a:rect b="b" l="l" r="r" t="t"/>
              <a:pathLst>
                <a:path extrusionOk="0" h="631" w="558">
                  <a:moveTo>
                    <a:pt x="151" y="1"/>
                  </a:moveTo>
                  <a:cubicBezTo>
                    <a:pt x="117" y="1"/>
                    <a:pt x="84" y="14"/>
                    <a:pt x="59" y="38"/>
                  </a:cubicBezTo>
                  <a:cubicBezTo>
                    <a:pt x="13" y="80"/>
                    <a:pt x="0" y="139"/>
                    <a:pt x="27" y="188"/>
                  </a:cubicBezTo>
                  <a:cubicBezTo>
                    <a:pt x="109" y="344"/>
                    <a:pt x="210" y="491"/>
                    <a:pt x="350" y="604"/>
                  </a:cubicBezTo>
                  <a:cubicBezTo>
                    <a:pt x="369" y="621"/>
                    <a:pt x="393" y="630"/>
                    <a:pt x="417" y="630"/>
                  </a:cubicBezTo>
                  <a:cubicBezTo>
                    <a:pt x="440" y="630"/>
                    <a:pt x="463" y="622"/>
                    <a:pt x="482" y="607"/>
                  </a:cubicBezTo>
                  <a:cubicBezTo>
                    <a:pt x="493" y="599"/>
                    <a:pt x="504" y="589"/>
                    <a:pt x="513" y="579"/>
                  </a:cubicBezTo>
                  <a:cubicBezTo>
                    <a:pt x="543" y="551"/>
                    <a:pt x="557" y="509"/>
                    <a:pt x="551" y="468"/>
                  </a:cubicBezTo>
                  <a:cubicBezTo>
                    <a:pt x="548" y="431"/>
                    <a:pt x="449" y="290"/>
                    <a:pt x="355" y="173"/>
                  </a:cubicBezTo>
                  <a:cubicBezTo>
                    <a:pt x="341" y="157"/>
                    <a:pt x="328" y="141"/>
                    <a:pt x="315" y="125"/>
                  </a:cubicBezTo>
                  <a:cubicBezTo>
                    <a:pt x="300" y="108"/>
                    <a:pt x="286" y="92"/>
                    <a:pt x="272" y="77"/>
                  </a:cubicBezTo>
                  <a:cubicBezTo>
                    <a:pt x="236" y="38"/>
                    <a:pt x="207" y="12"/>
                    <a:pt x="192" y="8"/>
                  </a:cubicBezTo>
                  <a:cubicBezTo>
                    <a:pt x="179" y="3"/>
                    <a:pt x="16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6"/>
            <p:cNvSpPr/>
            <p:nvPr/>
          </p:nvSpPr>
          <p:spPr>
            <a:xfrm>
              <a:off x="1271650" y="5088900"/>
              <a:ext cx="13250" cy="16450"/>
            </a:xfrm>
            <a:custGeom>
              <a:rect b="b" l="l" r="r" t="t"/>
              <a:pathLst>
                <a:path extrusionOk="0" h="658" w="530">
                  <a:moveTo>
                    <a:pt x="156" y="1"/>
                  </a:moveTo>
                  <a:cubicBezTo>
                    <a:pt x="131" y="1"/>
                    <a:pt x="106" y="9"/>
                    <a:pt x="79" y="25"/>
                  </a:cubicBezTo>
                  <a:cubicBezTo>
                    <a:pt x="9" y="68"/>
                    <a:pt x="0" y="141"/>
                    <a:pt x="33" y="206"/>
                  </a:cubicBezTo>
                  <a:cubicBezTo>
                    <a:pt x="100" y="340"/>
                    <a:pt x="173" y="471"/>
                    <a:pt x="254" y="597"/>
                  </a:cubicBezTo>
                  <a:cubicBezTo>
                    <a:pt x="280" y="638"/>
                    <a:pt x="318" y="658"/>
                    <a:pt x="359" y="658"/>
                  </a:cubicBezTo>
                  <a:cubicBezTo>
                    <a:pt x="384" y="658"/>
                    <a:pt x="410" y="651"/>
                    <a:pt x="435" y="637"/>
                  </a:cubicBezTo>
                  <a:cubicBezTo>
                    <a:pt x="505" y="600"/>
                    <a:pt x="530" y="529"/>
                    <a:pt x="496" y="462"/>
                  </a:cubicBezTo>
                  <a:cubicBezTo>
                    <a:pt x="430" y="327"/>
                    <a:pt x="353" y="199"/>
                    <a:pt x="289" y="85"/>
                  </a:cubicBezTo>
                  <a:cubicBezTo>
                    <a:pt x="246" y="29"/>
                    <a:pt x="202"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6"/>
            <p:cNvSpPr/>
            <p:nvPr/>
          </p:nvSpPr>
          <p:spPr>
            <a:xfrm>
              <a:off x="1259200" y="5059225"/>
              <a:ext cx="11175" cy="17250"/>
            </a:xfrm>
            <a:custGeom>
              <a:rect b="b" l="l" r="r" t="t"/>
              <a:pathLst>
                <a:path extrusionOk="0" h="690" w="447">
                  <a:moveTo>
                    <a:pt x="167" y="0"/>
                  </a:moveTo>
                  <a:cubicBezTo>
                    <a:pt x="147" y="0"/>
                    <a:pt x="126" y="4"/>
                    <a:pt x="105" y="11"/>
                  </a:cubicBezTo>
                  <a:cubicBezTo>
                    <a:pt x="35" y="35"/>
                    <a:pt x="1" y="93"/>
                    <a:pt x="17" y="154"/>
                  </a:cubicBezTo>
                  <a:cubicBezTo>
                    <a:pt x="62" y="312"/>
                    <a:pt x="110" y="470"/>
                    <a:pt x="178" y="618"/>
                  </a:cubicBezTo>
                  <a:cubicBezTo>
                    <a:pt x="200" y="669"/>
                    <a:pt x="241" y="689"/>
                    <a:pt x="284" y="689"/>
                  </a:cubicBezTo>
                  <a:cubicBezTo>
                    <a:pt x="316" y="689"/>
                    <a:pt x="349" y="678"/>
                    <a:pt x="379" y="661"/>
                  </a:cubicBezTo>
                  <a:cubicBezTo>
                    <a:pt x="424" y="624"/>
                    <a:pt x="446" y="581"/>
                    <a:pt x="433" y="543"/>
                  </a:cubicBezTo>
                  <a:cubicBezTo>
                    <a:pt x="383" y="381"/>
                    <a:pt x="331" y="217"/>
                    <a:pt x="267" y="60"/>
                  </a:cubicBezTo>
                  <a:cubicBezTo>
                    <a:pt x="250" y="18"/>
                    <a:pt x="211" y="0"/>
                    <a:pt x="16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6"/>
            <p:cNvSpPr/>
            <p:nvPr/>
          </p:nvSpPr>
          <p:spPr>
            <a:xfrm>
              <a:off x="1252725" y="5027825"/>
              <a:ext cx="8750" cy="17525"/>
            </a:xfrm>
            <a:custGeom>
              <a:rect b="b" l="l" r="r" t="t"/>
              <a:pathLst>
                <a:path extrusionOk="0" h="701" w="350">
                  <a:moveTo>
                    <a:pt x="137" y="1"/>
                  </a:moveTo>
                  <a:cubicBezTo>
                    <a:pt x="135" y="1"/>
                    <a:pt x="133" y="1"/>
                    <a:pt x="132" y="1"/>
                  </a:cubicBezTo>
                  <a:cubicBezTo>
                    <a:pt x="20" y="4"/>
                    <a:pt x="1" y="81"/>
                    <a:pt x="3" y="173"/>
                  </a:cubicBezTo>
                  <a:cubicBezTo>
                    <a:pt x="4" y="226"/>
                    <a:pt x="7" y="280"/>
                    <a:pt x="9" y="334"/>
                  </a:cubicBezTo>
                  <a:cubicBezTo>
                    <a:pt x="24" y="400"/>
                    <a:pt x="42" y="467"/>
                    <a:pt x="52" y="534"/>
                  </a:cubicBezTo>
                  <a:cubicBezTo>
                    <a:pt x="68" y="624"/>
                    <a:pt x="99" y="700"/>
                    <a:pt x="196" y="700"/>
                  </a:cubicBezTo>
                  <a:cubicBezTo>
                    <a:pt x="204" y="700"/>
                    <a:pt x="212" y="700"/>
                    <a:pt x="221" y="699"/>
                  </a:cubicBezTo>
                  <a:cubicBezTo>
                    <a:pt x="341" y="685"/>
                    <a:pt x="350" y="595"/>
                    <a:pt x="337" y="498"/>
                  </a:cubicBezTo>
                  <a:cubicBezTo>
                    <a:pt x="330" y="437"/>
                    <a:pt x="325" y="376"/>
                    <a:pt x="318" y="315"/>
                  </a:cubicBezTo>
                  <a:cubicBezTo>
                    <a:pt x="313" y="289"/>
                    <a:pt x="307" y="262"/>
                    <a:pt x="302" y="236"/>
                  </a:cubicBezTo>
                  <a:cubicBezTo>
                    <a:pt x="296" y="209"/>
                    <a:pt x="291" y="182"/>
                    <a:pt x="287" y="156"/>
                  </a:cubicBezTo>
                  <a:cubicBezTo>
                    <a:pt x="276" y="63"/>
                    <a:pt x="237" y="1"/>
                    <a:pt x="13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6"/>
            <p:cNvSpPr/>
            <p:nvPr/>
          </p:nvSpPr>
          <p:spPr>
            <a:xfrm>
              <a:off x="1251450" y="4995575"/>
              <a:ext cx="8800" cy="17675"/>
            </a:xfrm>
            <a:custGeom>
              <a:rect b="b" l="l" r="r" t="t"/>
              <a:pathLst>
                <a:path extrusionOk="0" h="707" w="352">
                  <a:moveTo>
                    <a:pt x="196" y="1"/>
                  </a:moveTo>
                  <a:cubicBezTo>
                    <a:pt x="136" y="1"/>
                    <a:pt x="76" y="37"/>
                    <a:pt x="59" y="105"/>
                  </a:cubicBezTo>
                  <a:cubicBezTo>
                    <a:pt x="20" y="263"/>
                    <a:pt x="0" y="429"/>
                    <a:pt x="24" y="592"/>
                  </a:cubicBezTo>
                  <a:cubicBezTo>
                    <a:pt x="35" y="665"/>
                    <a:pt x="96" y="707"/>
                    <a:pt x="160" y="707"/>
                  </a:cubicBezTo>
                  <a:cubicBezTo>
                    <a:pt x="194" y="707"/>
                    <a:pt x="229" y="695"/>
                    <a:pt x="257" y="668"/>
                  </a:cubicBezTo>
                  <a:cubicBezTo>
                    <a:pt x="314" y="615"/>
                    <a:pt x="351" y="114"/>
                    <a:pt x="303" y="52"/>
                  </a:cubicBezTo>
                  <a:cubicBezTo>
                    <a:pt x="276" y="17"/>
                    <a:pt x="236" y="1"/>
                    <a:pt x="19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6"/>
            <p:cNvSpPr/>
            <p:nvPr/>
          </p:nvSpPr>
          <p:spPr>
            <a:xfrm>
              <a:off x="1256875" y="4964275"/>
              <a:ext cx="10375" cy="17200"/>
            </a:xfrm>
            <a:custGeom>
              <a:rect b="b" l="l" r="r" t="t"/>
              <a:pathLst>
                <a:path extrusionOk="0" h="688" w="415">
                  <a:moveTo>
                    <a:pt x="275" y="1"/>
                  </a:moveTo>
                  <a:cubicBezTo>
                    <a:pt x="228" y="1"/>
                    <a:pt x="187" y="23"/>
                    <a:pt x="166" y="63"/>
                  </a:cubicBezTo>
                  <a:cubicBezTo>
                    <a:pt x="85" y="219"/>
                    <a:pt x="21" y="386"/>
                    <a:pt x="7" y="564"/>
                  </a:cubicBezTo>
                  <a:cubicBezTo>
                    <a:pt x="0" y="614"/>
                    <a:pt x="32" y="661"/>
                    <a:pt x="80" y="675"/>
                  </a:cubicBezTo>
                  <a:cubicBezTo>
                    <a:pt x="94" y="679"/>
                    <a:pt x="107" y="682"/>
                    <a:pt x="121" y="686"/>
                  </a:cubicBezTo>
                  <a:cubicBezTo>
                    <a:pt x="129" y="687"/>
                    <a:pt x="137" y="688"/>
                    <a:pt x="145" y="688"/>
                  </a:cubicBezTo>
                  <a:cubicBezTo>
                    <a:pt x="177" y="688"/>
                    <a:pt x="210" y="676"/>
                    <a:pt x="234" y="653"/>
                  </a:cubicBezTo>
                  <a:cubicBezTo>
                    <a:pt x="262" y="629"/>
                    <a:pt x="322" y="468"/>
                    <a:pt x="365" y="324"/>
                  </a:cubicBezTo>
                  <a:cubicBezTo>
                    <a:pt x="370" y="303"/>
                    <a:pt x="377" y="283"/>
                    <a:pt x="382" y="264"/>
                  </a:cubicBezTo>
                  <a:cubicBezTo>
                    <a:pt x="387" y="242"/>
                    <a:pt x="392" y="220"/>
                    <a:pt x="397" y="201"/>
                  </a:cubicBezTo>
                  <a:cubicBezTo>
                    <a:pt x="409" y="149"/>
                    <a:pt x="414" y="110"/>
                    <a:pt x="409" y="97"/>
                  </a:cubicBezTo>
                  <a:cubicBezTo>
                    <a:pt x="395" y="49"/>
                    <a:pt x="357" y="15"/>
                    <a:pt x="308" y="4"/>
                  </a:cubicBezTo>
                  <a:cubicBezTo>
                    <a:pt x="297" y="2"/>
                    <a:pt x="286" y="1"/>
                    <a:pt x="27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6"/>
            <p:cNvSpPr/>
            <p:nvPr/>
          </p:nvSpPr>
          <p:spPr>
            <a:xfrm>
              <a:off x="1523850" y="5148950"/>
              <a:ext cx="9400" cy="12425"/>
            </a:xfrm>
            <a:custGeom>
              <a:rect b="b" l="l" r="r" t="t"/>
              <a:pathLst>
                <a:path extrusionOk="0" h="497" w="376">
                  <a:moveTo>
                    <a:pt x="189" y="0"/>
                  </a:moveTo>
                  <a:cubicBezTo>
                    <a:pt x="132" y="0"/>
                    <a:pt x="91" y="39"/>
                    <a:pt x="64" y="93"/>
                  </a:cubicBezTo>
                  <a:cubicBezTo>
                    <a:pt x="0" y="221"/>
                    <a:pt x="43" y="459"/>
                    <a:pt x="130" y="487"/>
                  </a:cubicBezTo>
                  <a:cubicBezTo>
                    <a:pt x="149" y="493"/>
                    <a:pt x="166" y="496"/>
                    <a:pt x="182" y="496"/>
                  </a:cubicBezTo>
                  <a:cubicBezTo>
                    <a:pt x="240" y="496"/>
                    <a:pt x="284" y="461"/>
                    <a:pt x="315" y="411"/>
                  </a:cubicBezTo>
                  <a:cubicBezTo>
                    <a:pt x="376" y="276"/>
                    <a:pt x="334" y="47"/>
                    <a:pt x="249" y="13"/>
                  </a:cubicBezTo>
                  <a:cubicBezTo>
                    <a:pt x="227" y="4"/>
                    <a:pt x="207" y="0"/>
                    <a:pt x="18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6"/>
            <p:cNvSpPr/>
            <p:nvPr/>
          </p:nvSpPr>
          <p:spPr>
            <a:xfrm>
              <a:off x="1528125" y="5114050"/>
              <a:ext cx="7750" cy="17725"/>
            </a:xfrm>
            <a:custGeom>
              <a:rect b="b" l="l" r="r" t="t"/>
              <a:pathLst>
                <a:path extrusionOk="0" h="709" w="310">
                  <a:moveTo>
                    <a:pt x="164" y="0"/>
                  </a:moveTo>
                  <a:cubicBezTo>
                    <a:pt x="98" y="0"/>
                    <a:pt x="50" y="38"/>
                    <a:pt x="42" y="97"/>
                  </a:cubicBezTo>
                  <a:cubicBezTo>
                    <a:pt x="20" y="259"/>
                    <a:pt x="0" y="423"/>
                    <a:pt x="2" y="586"/>
                  </a:cubicBezTo>
                  <a:cubicBezTo>
                    <a:pt x="4" y="671"/>
                    <a:pt x="70" y="708"/>
                    <a:pt x="142" y="708"/>
                  </a:cubicBezTo>
                  <a:cubicBezTo>
                    <a:pt x="151" y="708"/>
                    <a:pt x="161" y="708"/>
                    <a:pt x="170" y="706"/>
                  </a:cubicBezTo>
                  <a:cubicBezTo>
                    <a:pt x="226" y="690"/>
                    <a:pt x="262" y="659"/>
                    <a:pt x="267" y="620"/>
                  </a:cubicBezTo>
                  <a:cubicBezTo>
                    <a:pt x="286" y="451"/>
                    <a:pt x="303" y="281"/>
                    <a:pt x="307" y="111"/>
                  </a:cubicBezTo>
                  <a:cubicBezTo>
                    <a:pt x="309" y="45"/>
                    <a:pt x="250" y="7"/>
                    <a:pt x="179" y="1"/>
                  </a:cubicBezTo>
                  <a:cubicBezTo>
                    <a:pt x="174" y="1"/>
                    <a:pt x="169" y="0"/>
                    <a:pt x="16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6"/>
            <p:cNvSpPr/>
            <p:nvPr/>
          </p:nvSpPr>
          <p:spPr>
            <a:xfrm>
              <a:off x="1532200" y="5082425"/>
              <a:ext cx="10450" cy="17425"/>
            </a:xfrm>
            <a:custGeom>
              <a:rect b="b" l="l" r="r" t="t"/>
              <a:pathLst>
                <a:path extrusionOk="0" h="697" w="418">
                  <a:moveTo>
                    <a:pt x="250" y="0"/>
                  </a:moveTo>
                  <a:cubicBezTo>
                    <a:pt x="187" y="0"/>
                    <a:pt x="151" y="53"/>
                    <a:pt x="124" y="118"/>
                  </a:cubicBezTo>
                  <a:cubicBezTo>
                    <a:pt x="103" y="168"/>
                    <a:pt x="85" y="218"/>
                    <a:pt x="66" y="268"/>
                  </a:cubicBezTo>
                  <a:cubicBezTo>
                    <a:pt x="52" y="335"/>
                    <a:pt x="42" y="403"/>
                    <a:pt x="25" y="470"/>
                  </a:cubicBezTo>
                  <a:cubicBezTo>
                    <a:pt x="1" y="565"/>
                    <a:pt x="1" y="653"/>
                    <a:pt x="113" y="688"/>
                  </a:cubicBezTo>
                  <a:cubicBezTo>
                    <a:pt x="132" y="694"/>
                    <a:pt x="150" y="696"/>
                    <a:pt x="166" y="696"/>
                  </a:cubicBezTo>
                  <a:cubicBezTo>
                    <a:pt x="244" y="696"/>
                    <a:pt x="278" y="629"/>
                    <a:pt x="300" y="550"/>
                  </a:cubicBezTo>
                  <a:cubicBezTo>
                    <a:pt x="317" y="492"/>
                    <a:pt x="337" y="434"/>
                    <a:pt x="356" y="375"/>
                  </a:cubicBezTo>
                  <a:cubicBezTo>
                    <a:pt x="361" y="349"/>
                    <a:pt x="366" y="322"/>
                    <a:pt x="372" y="296"/>
                  </a:cubicBezTo>
                  <a:cubicBezTo>
                    <a:pt x="378" y="269"/>
                    <a:pt x="384" y="243"/>
                    <a:pt x="392" y="217"/>
                  </a:cubicBezTo>
                  <a:cubicBezTo>
                    <a:pt x="418" y="127"/>
                    <a:pt x="407" y="52"/>
                    <a:pt x="311" y="14"/>
                  </a:cubicBezTo>
                  <a:cubicBezTo>
                    <a:pt x="288" y="4"/>
                    <a:pt x="268" y="0"/>
                    <a:pt x="25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6"/>
            <p:cNvSpPr/>
            <p:nvPr/>
          </p:nvSpPr>
          <p:spPr>
            <a:xfrm>
              <a:off x="1542700" y="5053000"/>
              <a:ext cx="12950" cy="16450"/>
            </a:xfrm>
            <a:custGeom>
              <a:rect b="b" l="l" r="r" t="t"/>
              <a:pathLst>
                <a:path extrusionOk="0" h="658" w="518">
                  <a:moveTo>
                    <a:pt x="360" y="0"/>
                  </a:moveTo>
                  <a:cubicBezTo>
                    <a:pt x="321" y="0"/>
                    <a:pt x="281" y="17"/>
                    <a:pt x="253" y="53"/>
                  </a:cubicBezTo>
                  <a:cubicBezTo>
                    <a:pt x="154" y="182"/>
                    <a:pt x="70" y="327"/>
                    <a:pt x="26" y="486"/>
                  </a:cubicBezTo>
                  <a:cubicBezTo>
                    <a:pt x="0" y="577"/>
                    <a:pt x="75" y="657"/>
                    <a:pt x="161" y="657"/>
                  </a:cubicBezTo>
                  <a:cubicBezTo>
                    <a:pt x="177" y="657"/>
                    <a:pt x="193" y="655"/>
                    <a:pt x="210" y="649"/>
                  </a:cubicBezTo>
                  <a:cubicBezTo>
                    <a:pt x="283" y="623"/>
                    <a:pt x="518" y="179"/>
                    <a:pt x="498" y="103"/>
                  </a:cubicBezTo>
                  <a:cubicBezTo>
                    <a:pt x="482" y="39"/>
                    <a:pt x="421" y="0"/>
                    <a:pt x="3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6"/>
            <p:cNvSpPr/>
            <p:nvPr/>
          </p:nvSpPr>
          <p:spPr>
            <a:xfrm>
              <a:off x="1560050" y="5027300"/>
              <a:ext cx="14750" cy="15075"/>
            </a:xfrm>
            <a:custGeom>
              <a:rect b="b" l="l" r="r" t="t"/>
              <a:pathLst>
                <a:path extrusionOk="0" h="603" w="590">
                  <a:moveTo>
                    <a:pt x="444" y="1"/>
                  </a:moveTo>
                  <a:cubicBezTo>
                    <a:pt x="419" y="1"/>
                    <a:pt x="394" y="9"/>
                    <a:pt x="374" y="26"/>
                  </a:cubicBezTo>
                  <a:cubicBezTo>
                    <a:pt x="237" y="137"/>
                    <a:pt x="113" y="263"/>
                    <a:pt x="27" y="422"/>
                  </a:cubicBezTo>
                  <a:cubicBezTo>
                    <a:pt x="1" y="465"/>
                    <a:pt x="11" y="521"/>
                    <a:pt x="50" y="553"/>
                  </a:cubicBezTo>
                  <a:cubicBezTo>
                    <a:pt x="61" y="563"/>
                    <a:pt x="71" y="571"/>
                    <a:pt x="84" y="579"/>
                  </a:cubicBezTo>
                  <a:cubicBezTo>
                    <a:pt x="105" y="594"/>
                    <a:pt x="132" y="602"/>
                    <a:pt x="158" y="602"/>
                  </a:cubicBezTo>
                  <a:cubicBezTo>
                    <a:pt x="172" y="602"/>
                    <a:pt x="186" y="600"/>
                    <a:pt x="200" y="595"/>
                  </a:cubicBezTo>
                  <a:cubicBezTo>
                    <a:pt x="236" y="585"/>
                    <a:pt x="355" y="461"/>
                    <a:pt x="452" y="346"/>
                  </a:cubicBezTo>
                  <a:cubicBezTo>
                    <a:pt x="464" y="330"/>
                    <a:pt x="479" y="313"/>
                    <a:pt x="490" y="297"/>
                  </a:cubicBezTo>
                  <a:cubicBezTo>
                    <a:pt x="505" y="280"/>
                    <a:pt x="519" y="263"/>
                    <a:pt x="530" y="246"/>
                  </a:cubicBezTo>
                  <a:cubicBezTo>
                    <a:pt x="562" y="204"/>
                    <a:pt x="583" y="170"/>
                    <a:pt x="584" y="155"/>
                  </a:cubicBezTo>
                  <a:cubicBezTo>
                    <a:pt x="590" y="107"/>
                    <a:pt x="568" y="58"/>
                    <a:pt x="528" y="30"/>
                  </a:cubicBezTo>
                  <a:cubicBezTo>
                    <a:pt x="502" y="11"/>
                    <a:pt x="472" y="1"/>
                    <a:pt x="44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6"/>
            <p:cNvSpPr/>
            <p:nvPr/>
          </p:nvSpPr>
          <p:spPr>
            <a:xfrm>
              <a:off x="1583325" y="5010400"/>
              <a:ext cx="12600" cy="10075"/>
            </a:xfrm>
            <a:custGeom>
              <a:rect b="b" l="l" r="r" t="t"/>
              <a:pathLst>
                <a:path extrusionOk="0" h="403" w="504">
                  <a:moveTo>
                    <a:pt x="349" y="0"/>
                  </a:moveTo>
                  <a:cubicBezTo>
                    <a:pt x="332" y="0"/>
                    <a:pt x="315" y="2"/>
                    <a:pt x="298" y="6"/>
                  </a:cubicBezTo>
                  <a:cubicBezTo>
                    <a:pt x="159" y="36"/>
                    <a:pt x="1" y="219"/>
                    <a:pt x="33" y="305"/>
                  </a:cubicBezTo>
                  <a:cubicBezTo>
                    <a:pt x="60" y="377"/>
                    <a:pt x="116" y="403"/>
                    <a:pt x="179" y="403"/>
                  </a:cubicBezTo>
                  <a:cubicBezTo>
                    <a:pt x="189" y="403"/>
                    <a:pt x="198" y="402"/>
                    <a:pt x="208" y="401"/>
                  </a:cubicBezTo>
                  <a:cubicBezTo>
                    <a:pt x="352" y="363"/>
                    <a:pt x="504" y="187"/>
                    <a:pt x="476" y="99"/>
                  </a:cubicBezTo>
                  <a:cubicBezTo>
                    <a:pt x="455" y="27"/>
                    <a:pt x="406" y="0"/>
                    <a:pt x="34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 name="Google Shape;715;p56"/>
          <p:cNvGrpSpPr/>
          <p:nvPr/>
        </p:nvGrpSpPr>
        <p:grpSpPr>
          <a:xfrm rot="-2167378">
            <a:off x="7444225" y="4268968"/>
            <a:ext cx="1045832" cy="592441"/>
            <a:chOff x="1251450" y="4964275"/>
            <a:chExt cx="689950" cy="390800"/>
          </a:xfrm>
        </p:grpSpPr>
        <p:sp>
          <p:nvSpPr>
            <p:cNvPr id="716" name="Google Shape;716;p56"/>
            <p:cNvSpPr/>
            <p:nvPr/>
          </p:nvSpPr>
          <p:spPr>
            <a:xfrm>
              <a:off x="1838100" y="5332500"/>
              <a:ext cx="18325" cy="11550"/>
            </a:xfrm>
            <a:custGeom>
              <a:rect b="b" l="l" r="r" t="t"/>
              <a:pathLst>
                <a:path extrusionOk="0" h="462" w="733">
                  <a:moveTo>
                    <a:pt x="610" y="1"/>
                  </a:moveTo>
                  <a:cubicBezTo>
                    <a:pt x="595" y="1"/>
                    <a:pt x="578" y="4"/>
                    <a:pt x="560" y="9"/>
                  </a:cubicBezTo>
                  <a:cubicBezTo>
                    <a:pt x="397" y="61"/>
                    <a:pt x="243" y="136"/>
                    <a:pt x="104" y="234"/>
                  </a:cubicBezTo>
                  <a:cubicBezTo>
                    <a:pt x="0" y="306"/>
                    <a:pt x="54" y="400"/>
                    <a:pt x="140" y="458"/>
                  </a:cubicBezTo>
                  <a:cubicBezTo>
                    <a:pt x="147" y="460"/>
                    <a:pt x="156" y="462"/>
                    <a:pt x="166" y="462"/>
                  </a:cubicBezTo>
                  <a:cubicBezTo>
                    <a:pt x="303" y="462"/>
                    <a:pt x="695" y="266"/>
                    <a:pt x="713" y="180"/>
                  </a:cubicBezTo>
                  <a:cubicBezTo>
                    <a:pt x="732" y="81"/>
                    <a:pt x="694" y="1"/>
                    <a:pt x="610"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6"/>
            <p:cNvSpPr/>
            <p:nvPr/>
          </p:nvSpPr>
          <p:spPr>
            <a:xfrm>
              <a:off x="1808325" y="5344675"/>
              <a:ext cx="18300" cy="9350"/>
            </a:xfrm>
            <a:custGeom>
              <a:rect b="b" l="l" r="r" t="t"/>
              <a:pathLst>
                <a:path extrusionOk="0" h="374" w="732">
                  <a:moveTo>
                    <a:pt x="575" y="0"/>
                  </a:moveTo>
                  <a:cubicBezTo>
                    <a:pt x="566" y="0"/>
                    <a:pt x="557" y="1"/>
                    <a:pt x="549" y="2"/>
                  </a:cubicBezTo>
                  <a:cubicBezTo>
                    <a:pt x="407" y="23"/>
                    <a:pt x="268" y="60"/>
                    <a:pt x="129" y="97"/>
                  </a:cubicBezTo>
                  <a:cubicBezTo>
                    <a:pt x="47" y="120"/>
                    <a:pt x="1" y="177"/>
                    <a:pt x="27" y="268"/>
                  </a:cubicBezTo>
                  <a:cubicBezTo>
                    <a:pt x="47" y="341"/>
                    <a:pt x="96" y="373"/>
                    <a:pt x="160" y="373"/>
                  </a:cubicBezTo>
                  <a:cubicBezTo>
                    <a:pt x="173" y="373"/>
                    <a:pt x="187" y="372"/>
                    <a:pt x="201" y="369"/>
                  </a:cubicBezTo>
                  <a:cubicBezTo>
                    <a:pt x="335" y="343"/>
                    <a:pt x="468" y="310"/>
                    <a:pt x="601" y="277"/>
                  </a:cubicBezTo>
                  <a:cubicBezTo>
                    <a:pt x="647" y="266"/>
                    <a:pt x="687" y="235"/>
                    <a:pt x="710" y="192"/>
                  </a:cubicBezTo>
                  <a:cubicBezTo>
                    <a:pt x="731" y="146"/>
                    <a:pt x="724" y="93"/>
                    <a:pt x="691" y="54"/>
                  </a:cubicBezTo>
                  <a:cubicBezTo>
                    <a:pt x="666" y="23"/>
                    <a:pt x="630" y="5"/>
                    <a:pt x="592" y="1"/>
                  </a:cubicBezTo>
                  <a:cubicBezTo>
                    <a:pt x="586" y="1"/>
                    <a:pt x="580" y="0"/>
                    <a:pt x="5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6"/>
            <p:cNvSpPr/>
            <p:nvPr/>
          </p:nvSpPr>
          <p:spPr>
            <a:xfrm>
              <a:off x="1823325" y="5346075"/>
              <a:ext cx="3050" cy="5575"/>
            </a:xfrm>
            <a:custGeom>
              <a:rect b="b" l="l" r="r" t="t"/>
              <a:pathLst>
                <a:path extrusionOk="0" h="223" w="122">
                  <a:moveTo>
                    <a:pt x="93" y="0"/>
                  </a:moveTo>
                  <a:lnTo>
                    <a:pt x="93" y="0"/>
                  </a:lnTo>
                  <a:cubicBezTo>
                    <a:pt x="112" y="24"/>
                    <a:pt x="122" y="53"/>
                    <a:pt x="122" y="82"/>
                  </a:cubicBezTo>
                  <a:lnTo>
                    <a:pt x="122" y="82"/>
                  </a:lnTo>
                  <a:cubicBezTo>
                    <a:pt x="122" y="53"/>
                    <a:pt x="112" y="24"/>
                    <a:pt x="93" y="0"/>
                  </a:cubicBezTo>
                  <a:close/>
                  <a:moveTo>
                    <a:pt x="122" y="82"/>
                  </a:moveTo>
                  <a:cubicBezTo>
                    <a:pt x="122" y="100"/>
                    <a:pt x="118" y="119"/>
                    <a:pt x="110" y="136"/>
                  </a:cubicBezTo>
                  <a:cubicBezTo>
                    <a:pt x="87" y="179"/>
                    <a:pt x="47" y="211"/>
                    <a:pt x="0" y="222"/>
                  </a:cubicBezTo>
                  <a:cubicBezTo>
                    <a:pt x="47" y="211"/>
                    <a:pt x="87" y="180"/>
                    <a:pt x="110" y="137"/>
                  </a:cubicBezTo>
                  <a:cubicBezTo>
                    <a:pt x="118" y="119"/>
                    <a:pt x="122" y="101"/>
                    <a:pt x="122" y="8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6"/>
            <p:cNvSpPr/>
            <p:nvPr/>
          </p:nvSpPr>
          <p:spPr>
            <a:xfrm>
              <a:off x="1592925" y="5280875"/>
              <a:ext cx="17150" cy="12925"/>
            </a:xfrm>
            <a:custGeom>
              <a:rect b="b" l="l" r="r" t="t"/>
              <a:pathLst>
                <a:path extrusionOk="0" h="517" w="686">
                  <a:moveTo>
                    <a:pt x="156" y="1"/>
                  </a:moveTo>
                  <a:cubicBezTo>
                    <a:pt x="109" y="1"/>
                    <a:pt x="72" y="24"/>
                    <a:pt x="43" y="72"/>
                  </a:cubicBezTo>
                  <a:cubicBezTo>
                    <a:pt x="0" y="142"/>
                    <a:pt x="26" y="211"/>
                    <a:pt x="85" y="253"/>
                  </a:cubicBezTo>
                  <a:cubicBezTo>
                    <a:pt x="207" y="341"/>
                    <a:pt x="332" y="423"/>
                    <a:pt x="462" y="498"/>
                  </a:cubicBezTo>
                  <a:cubicBezTo>
                    <a:pt x="484" y="510"/>
                    <a:pt x="506" y="516"/>
                    <a:pt x="527" y="516"/>
                  </a:cubicBezTo>
                  <a:cubicBezTo>
                    <a:pt x="571" y="516"/>
                    <a:pt x="613" y="492"/>
                    <a:pt x="642" y="449"/>
                  </a:cubicBezTo>
                  <a:cubicBezTo>
                    <a:pt x="686" y="384"/>
                    <a:pt x="675" y="310"/>
                    <a:pt x="614" y="265"/>
                  </a:cubicBezTo>
                  <a:cubicBezTo>
                    <a:pt x="494" y="176"/>
                    <a:pt x="365" y="99"/>
                    <a:pt x="256" y="28"/>
                  </a:cubicBezTo>
                  <a:cubicBezTo>
                    <a:pt x="219" y="10"/>
                    <a:pt x="186"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6"/>
            <p:cNvSpPr/>
            <p:nvPr/>
          </p:nvSpPr>
          <p:spPr>
            <a:xfrm>
              <a:off x="1568225" y="5260150"/>
              <a:ext cx="15600" cy="14650"/>
            </a:xfrm>
            <a:custGeom>
              <a:rect b="b" l="l" r="r" t="t"/>
              <a:pathLst>
                <a:path extrusionOk="0" h="586" w="624">
                  <a:moveTo>
                    <a:pt x="162" y="1"/>
                  </a:moveTo>
                  <a:cubicBezTo>
                    <a:pt x="125" y="1"/>
                    <a:pt x="87" y="22"/>
                    <a:pt x="56" y="54"/>
                  </a:cubicBezTo>
                  <a:cubicBezTo>
                    <a:pt x="5" y="107"/>
                    <a:pt x="1" y="174"/>
                    <a:pt x="45" y="221"/>
                  </a:cubicBezTo>
                  <a:cubicBezTo>
                    <a:pt x="157" y="340"/>
                    <a:pt x="273" y="458"/>
                    <a:pt x="401" y="558"/>
                  </a:cubicBezTo>
                  <a:cubicBezTo>
                    <a:pt x="426" y="577"/>
                    <a:pt x="451" y="586"/>
                    <a:pt x="475" y="586"/>
                  </a:cubicBezTo>
                  <a:cubicBezTo>
                    <a:pt x="525" y="586"/>
                    <a:pt x="571" y="550"/>
                    <a:pt x="600" y="503"/>
                  </a:cubicBezTo>
                  <a:cubicBezTo>
                    <a:pt x="623" y="449"/>
                    <a:pt x="622" y="402"/>
                    <a:pt x="594" y="373"/>
                  </a:cubicBezTo>
                  <a:cubicBezTo>
                    <a:pt x="474" y="253"/>
                    <a:pt x="352" y="132"/>
                    <a:pt x="223" y="23"/>
                  </a:cubicBezTo>
                  <a:cubicBezTo>
                    <a:pt x="204" y="8"/>
                    <a:pt x="184" y="1"/>
                    <a:pt x="16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6"/>
            <p:cNvSpPr/>
            <p:nvPr/>
          </p:nvSpPr>
          <p:spPr>
            <a:xfrm>
              <a:off x="1620975" y="5296825"/>
              <a:ext cx="17825" cy="11275"/>
            </a:xfrm>
            <a:custGeom>
              <a:rect b="b" l="l" r="r" t="t"/>
              <a:pathLst>
                <a:path extrusionOk="0" h="451" w="713">
                  <a:moveTo>
                    <a:pt x="159" y="0"/>
                  </a:moveTo>
                  <a:cubicBezTo>
                    <a:pt x="108" y="0"/>
                    <a:pt x="64" y="25"/>
                    <a:pt x="37" y="85"/>
                  </a:cubicBezTo>
                  <a:cubicBezTo>
                    <a:pt x="1" y="171"/>
                    <a:pt x="38" y="234"/>
                    <a:pt x="116" y="271"/>
                  </a:cubicBezTo>
                  <a:cubicBezTo>
                    <a:pt x="247" y="332"/>
                    <a:pt x="378" y="395"/>
                    <a:pt x="514" y="442"/>
                  </a:cubicBezTo>
                  <a:cubicBezTo>
                    <a:pt x="531" y="447"/>
                    <a:pt x="548" y="450"/>
                    <a:pt x="564" y="450"/>
                  </a:cubicBezTo>
                  <a:cubicBezTo>
                    <a:pt x="622" y="450"/>
                    <a:pt x="672" y="414"/>
                    <a:pt x="691" y="343"/>
                  </a:cubicBezTo>
                  <a:cubicBezTo>
                    <a:pt x="712" y="266"/>
                    <a:pt x="679" y="210"/>
                    <a:pt x="605" y="180"/>
                  </a:cubicBezTo>
                  <a:cubicBezTo>
                    <a:pt x="541" y="154"/>
                    <a:pt x="476" y="129"/>
                    <a:pt x="413" y="104"/>
                  </a:cubicBezTo>
                  <a:lnTo>
                    <a:pt x="415" y="99"/>
                  </a:lnTo>
                  <a:cubicBezTo>
                    <a:pt x="353" y="70"/>
                    <a:pt x="292" y="35"/>
                    <a:pt x="227" y="13"/>
                  </a:cubicBezTo>
                  <a:cubicBezTo>
                    <a:pt x="203" y="5"/>
                    <a:pt x="180" y="0"/>
                    <a:pt x="1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6"/>
            <p:cNvSpPr/>
            <p:nvPr/>
          </p:nvSpPr>
          <p:spPr>
            <a:xfrm>
              <a:off x="1651525" y="5307825"/>
              <a:ext cx="18200" cy="9425"/>
            </a:xfrm>
            <a:custGeom>
              <a:rect b="b" l="l" r="r" t="t"/>
              <a:pathLst>
                <a:path extrusionOk="0" h="377" w="728">
                  <a:moveTo>
                    <a:pt x="142" y="1"/>
                  </a:moveTo>
                  <a:cubicBezTo>
                    <a:pt x="76" y="1"/>
                    <a:pt x="30" y="38"/>
                    <a:pt x="16" y="112"/>
                  </a:cubicBezTo>
                  <a:cubicBezTo>
                    <a:pt x="1" y="197"/>
                    <a:pt x="48" y="253"/>
                    <a:pt x="126" y="283"/>
                  </a:cubicBezTo>
                  <a:cubicBezTo>
                    <a:pt x="268" y="313"/>
                    <a:pt x="406" y="347"/>
                    <a:pt x="547" y="373"/>
                  </a:cubicBezTo>
                  <a:cubicBezTo>
                    <a:pt x="558" y="375"/>
                    <a:pt x="569" y="376"/>
                    <a:pt x="580" y="376"/>
                  </a:cubicBezTo>
                  <a:cubicBezTo>
                    <a:pt x="641" y="376"/>
                    <a:pt x="683" y="340"/>
                    <a:pt x="702" y="274"/>
                  </a:cubicBezTo>
                  <a:cubicBezTo>
                    <a:pt x="727" y="184"/>
                    <a:pt x="681" y="122"/>
                    <a:pt x="602" y="100"/>
                  </a:cubicBezTo>
                  <a:cubicBezTo>
                    <a:pt x="465" y="60"/>
                    <a:pt x="325" y="33"/>
                    <a:pt x="183" y="5"/>
                  </a:cubicBezTo>
                  <a:cubicBezTo>
                    <a:pt x="169" y="2"/>
                    <a:pt x="155" y="1"/>
                    <a:pt x="14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6"/>
            <p:cNvSpPr/>
            <p:nvPr/>
          </p:nvSpPr>
          <p:spPr>
            <a:xfrm>
              <a:off x="1547375" y="5235550"/>
              <a:ext cx="15050" cy="15725"/>
            </a:xfrm>
            <a:custGeom>
              <a:rect b="b" l="l" r="r" t="t"/>
              <a:pathLst>
                <a:path extrusionOk="0" h="629" w="602">
                  <a:moveTo>
                    <a:pt x="177" y="0"/>
                  </a:moveTo>
                  <a:cubicBezTo>
                    <a:pt x="153" y="0"/>
                    <a:pt x="127" y="7"/>
                    <a:pt x="98" y="23"/>
                  </a:cubicBezTo>
                  <a:cubicBezTo>
                    <a:pt x="1" y="78"/>
                    <a:pt x="19" y="155"/>
                    <a:pt x="63" y="235"/>
                  </a:cubicBezTo>
                  <a:cubicBezTo>
                    <a:pt x="90" y="282"/>
                    <a:pt x="117" y="328"/>
                    <a:pt x="144" y="374"/>
                  </a:cubicBezTo>
                  <a:cubicBezTo>
                    <a:pt x="187" y="427"/>
                    <a:pt x="233" y="478"/>
                    <a:pt x="275" y="531"/>
                  </a:cubicBezTo>
                  <a:cubicBezTo>
                    <a:pt x="316" y="586"/>
                    <a:pt x="362" y="629"/>
                    <a:pt x="418" y="629"/>
                  </a:cubicBezTo>
                  <a:cubicBezTo>
                    <a:pt x="443" y="629"/>
                    <a:pt x="471" y="620"/>
                    <a:pt x="500" y="600"/>
                  </a:cubicBezTo>
                  <a:cubicBezTo>
                    <a:pt x="601" y="531"/>
                    <a:pt x="567" y="449"/>
                    <a:pt x="511" y="368"/>
                  </a:cubicBezTo>
                  <a:cubicBezTo>
                    <a:pt x="475" y="318"/>
                    <a:pt x="443" y="265"/>
                    <a:pt x="409" y="215"/>
                  </a:cubicBezTo>
                  <a:cubicBezTo>
                    <a:pt x="393" y="194"/>
                    <a:pt x="375" y="173"/>
                    <a:pt x="358" y="152"/>
                  </a:cubicBezTo>
                  <a:cubicBezTo>
                    <a:pt x="340" y="131"/>
                    <a:pt x="323" y="110"/>
                    <a:pt x="308" y="88"/>
                  </a:cubicBezTo>
                  <a:cubicBezTo>
                    <a:pt x="271" y="35"/>
                    <a:pt x="229" y="0"/>
                    <a:pt x="17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6"/>
            <p:cNvSpPr/>
            <p:nvPr/>
          </p:nvSpPr>
          <p:spPr>
            <a:xfrm>
              <a:off x="1683600" y="5313250"/>
              <a:ext cx="17650" cy="7675"/>
            </a:xfrm>
            <a:custGeom>
              <a:rect b="b" l="l" r="r" t="t"/>
              <a:pathLst>
                <a:path extrusionOk="0" h="307" w="706">
                  <a:moveTo>
                    <a:pt x="158" y="1"/>
                  </a:moveTo>
                  <a:cubicBezTo>
                    <a:pt x="67" y="1"/>
                    <a:pt x="6" y="41"/>
                    <a:pt x="4" y="140"/>
                  </a:cubicBezTo>
                  <a:cubicBezTo>
                    <a:pt x="1" y="232"/>
                    <a:pt x="61" y="271"/>
                    <a:pt x="145" y="278"/>
                  </a:cubicBezTo>
                  <a:cubicBezTo>
                    <a:pt x="266" y="290"/>
                    <a:pt x="387" y="297"/>
                    <a:pt x="508" y="307"/>
                  </a:cubicBezTo>
                  <a:cubicBezTo>
                    <a:pt x="608" y="300"/>
                    <a:pt x="704" y="278"/>
                    <a:pt x="705" y="155"/>
                  </a:cubicBezTo>
                  <a:cubicBezTo>
                    <a:pt x="706" y="29"/>
                    <a:pt x="612" y="10"/>
                    <a:pt x="510" y="9"/>
                  </a:cubicBezTo>
                  <a:cubicBezTo>
                    <a:pt x="395" y="6"/>
                    <a:pt x="280" y="3"/>
                    <a:pt x="165" y="1"/>
                  </a:cubicBezTo>
                  <a:cubicBezTo>
                    <a:pt x="163" y="1"/>
                    <a:pt x="160" y="1"/>
                    <a:pt x="15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6"/>
            <p:cNvSpPr/>
            <p:nvPr/>
          </p:nvSpPr>
          <p:spPr>
            <a:xfrm>
              <a:off x="1747825" y="5330650"/>
              <a:ext cx="16675" cy="14300"/>
            </a:xfrm>
            <a:custGeom>
              <a:rect b="b" l="l" r="r" t="t"/>
              <a:pathLst>
                <a:path extrusionOk="0" h="572" w="667">
                  <a:moveTo>
                    <a:pt x="186" y="0"/>
                  </a:moveTo>
                  <a:cubicBezTo>
                    <a:pt x="152" y="0"/>
                    <a:pt x="118" y="16"/>
                    <a:pt x="85" y="50"/>
                  </a:cubicBezTo>
                  <a:cubicBezTo>
                    <a:pt x="0" y="137"/>
                    <a:pt x="48" y="218"/>
                    <a:pt x="120" y="279"/>
                  </a:cubicBezTo>
                  <a:cubicBezTo>
                    <a:pt x="239" y="381"/>
                    <a:pt x="366" y="474"/>
                    <a:pt x="490" y="572"/>
                  </a:cubicBezTo>
                  <a:lnTo>
                    <a:pt x="518" y="561"/>
                  </a:lnTo>
                  <a:cubicBezTo>
                    <a:pt x="535" y="555"/>
                    <a:pt x="551" y="548"/>
                    <a:pt x="565" y="541"/>
                  </a:cubicBezTo>
                  <a:cubicBezTo>
                    <a:pt x="612" y="518"/>
                    <a:pt x="649" y="486"/>
                    <a:pt x="666" y="428"/>
                  </a:cubicBezTo>
                  <a:cubicBezTo>
                    <a:pt x="622" y="229"/>
                    <a:pt x="418" y="188"/>
                    <a:pt x="300" y="60"/>
                  </a:cubicBezTo>
                  <a:cubicBezTo>
                    <a:pt x="266" y="22"/>
                    <a:pt x="226" y="0"/>
                    <a:pt x="18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6"/>
            <p:cNvSpPr/>
            <p:nvPr/>
          </p:nvSpPr>
          <p:spPr>
            <a:xfrm>
              <a:off x="1776550" y="5346300"/>
              <a:ext cx="18025" cy="8775"/>
            </a:xfrm>
            <a:custGeom>
              <a:rect b="b" l="l" r="r" t="t"/>
              <a:pathLst>
                <a:path extrusionOk="0" h="351" w="721">
                  <a:moveTo>
                    <a:pt x="145" y="0"/>
                  </a:moveTo>
                  <a:cubicBezTo>
                    <a:pt x="74" y="0"/>
                    <a:pt x="24" y="39"/>
                    <a:pt x="13" y="116"/>
                  </a:cubicBezTo>
                  <a:cubicBezTo>
                    <a:pt x="0" y="202"/>
                    <a:pt x="50" y="256"/>
                    <a:pt x="164" y="292"/>
                  </a:cubicBezTo>
                  <a:cubicBezTo>
                    <a:pt x="273" y="308"/>
                    <a:pt x="412" y="334"/>
                    <a:pt x="555" y="349"/>
                  </a:cubicBezTo>
                  <a:cubicBezTo>
                    <a:pt x="562" y="350"/>
                    <a:pt x="569" y="351"/>
                    <a:pt x="575" y="351"/>
                  </a:cubicBezTo>
                  <a:cubicBezTo>
                    <a:pt x="651" y="351"/>
                    <a:pt x="699" y="302"/>
                    <a:pt x="711" y="223"/>
                  </a:cubicBezTo>
                  <a:cubicBezTo>
                    <a:pt x="720" y="142"/>
                    <a:pt x="673" y="93"/>
                    <a:pt x="599" y="77"/>
                  </a:cubicBezTo>
                  <a:cubicBezTo>
                    <a:pt x="458" y="49"/>
                    <a:pt x="318" y="24"/>
                    <a:pt x="176" y="2"/>
                  </a:cubicBezTo>
                  <a:cubicBezTo>
                    <a:pt x="165" y="1"/>
                    <a:pt x="155" y="0"/>
                    <a:pt x="14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6"/>
            <p:cNvSpPr/>
            <p:nvPr/>
          </p:nvSpPr>
          <p:spPr>
            <a:xfrm>
              <a:off x="1931525" y="5246800"/>
              <a:ext cx="9875" cy="17725"/>
            </a:xfrm>
            <a:custGeom>
              <a:rect b="b" l="l" r="r" t="t"/>
              <a:pathLst>
                <a:path extrusionOk="0" h="709" w="395">
                  <a:moveTo>
                    <a:pt x="207" y="1"/>
                  </a:moveTo>
                  <a:cubicBezTo>
                    <a:pt x="163" y="1"/>
                    <a:pt x="125" y="27"/>
                    <a:pt x="103" y="87"/>
                  </a:cubicBezTo>
                  <a:cubicBezTo>
                    <a:pt x="46" y="247"/>
                    <a:pt x="12" y="415"/>
                    <a:pt x="4" y="585"/>
                  </a:cubicBezTo>
                  <a:cubicBezTo>
                    <a:pt x="0" y="674"/>
                    <a:pt x="54" y="708"/>
                    <a:pt x="121" y="708"/>
                  </a:cubicBezTo>
                  <a:cubicBezTo>
                    <a:pt x="147" y="708"/>
                    <a:pt x="176" y="703"/>
                    <a:pt x="204" y="694"/>
                  </a:cubicBezTo>
                  <a:cubicBezTo>
                    <a:pt x="293" y="634"/>
                    <a:pt x="395" y="140"/>
                    <a:pt x="333" y="69"/>
                  </a:cubicBezTo>
                  <a:cubicBezTo>
                    <a:pt x="294" y="25"/>
                    <a:pt x="248" y="1"/>
                    <a:pt x="20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6"/>
            <p:cNvSpPr/>
            <p:nvPr/>
          </p:nvSpPr>
          <p:spPr>
            <a:xfrm>
              <a:off x="1920025" y="5278050"/>
              <a:ext cx="12075" cy="16850"/>
            </a:xfrm>
            <a:custGeom>
              <a:rect b="b" l="l" r="r" t="t"/>
              <a:pathLst>
                <a:path extrusionOk="0" h="674" w="483">
                  <a:moveTo>
                    <a:pt x="346" y="1"/>
                  </a:moveTo>
                  <a:cubicBezTo>
                    <a:pt x="344" y="1"/>
                    <a:pt x="342" y="1"/>
                    <a:pt x="340" y="1"/>
                  </a:cubicBezTo>
                  <a:cubicBezTo>
                    <a:pt x="301" y="3"/>
                    <a:pt x="265" y="20"/>
                    <a:pt x="238" y="48"/>
                  </a:cubicBezTo>
                  <a:cubicBezTo>
                    <a:pt x="229" y="59"/>
                    <a:pt x="221" y="70"/>
                    <a:pt x="213" y="84"/>
                  </a:cubicBezTo>
                  <a:cubicBezTo>
                    <a:pt x="144" y="209"/>
                    <a:pt x="89" y="342"/>
                    <a:pt x="34" y="475"/>
                  </a:cubicBezTo>
                  <a:cubicBezTo>
                    <a:pt x="1" y="553"/>
                    <a:pt x="19" y="625"/>
                    <a:pt x="106" y="660"/>
                  </a:cubicBezTo>
                  <a:cubicBezTo>
                    <a:pt x="129" y="669"/>
                    <a:pt x="149" y="673"/>
                    <a:pt x="169" y="673"/>
                  </a:cubicBezTo>
                  <a:cubicBezTo>
                    <a:pt x="223" y="673"/>
                    <a:pt x="265" y="640"/>
                    <a:pt x="293" y="583"/>
                  </a:cubicBezTo>
                  <a:cubicBezTo>
                    <a:pt x="354" y="460"/>
                    <a:pt x="408" y="335"/>
                    <a:pt x="464" y="210"/>
                  </a:cubicBezTo>
                  <a:cubicBezTo>
                    <a:pt x="483" y="166"/>
                    <a:pt x="483" y="114"/>
                    <a:pt x="463" y="70"/>
                  </a:cubicBezTo>
                  <a:cubicBezTo>
                    <a:pt x="440" y="28"/>
                    <a:pt x="394" y="1"/>
                    <a:pt x="34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6"/>
            <p:cNvSpPr/>
            <p:nvPr/>
          </p:nvSpPr>
          <p:spPr>
            <a:xfrm>
              <a:off x="1870900" y="5323050"/>
              <a:ext cx="17700" cy="9500"/>
            </a:xfrm>
            <a:custGeom>
              <a:rect b="b" l="l" r="r" t="t"/>
              <a:pathLst>
                <a:path extrusionOk="0" h="380" w="708">
                  <a:moveTo>
                    <a:pt x="543" y="0"/>
                  </a:moveTo>
                  <a:cubicBezTo>
                    <a:pt x="410" y="0"/>
                    <a:pt x="287" y="83"/>
                    <a:pt x="155" y="95"/>
                  </a:cubicBezTo>
                  <a:cubicBezTo>
                    <a:pt x="61" y="103"/>
                    <a:pt x="0" y="157"/>
                    <a:pt x="16" y="260"/>
                  </a:cubicBezTo>
                  <a:cubicBezTo>
                    <a:pt x="30" y="350"/>
                    <a:pt x="86" y="379"/>
                    <a:pt x="153" y="379"/>
                  </a:cubicBezTo>
                  <a:cubicBezTo>
                    <a:pt x="175" y="379"/>
                    <a:pt x="197" y="376"/>
                    <a:pt x="219" y="372"/>
                  </a:cubicBezTo>
                  <a:cubicBezTo>
                    <a:pt x="372" y="338"/>
                    <a:pt x="524" y="295"/>
                    <a:pt x="676" y="255"/>
                  </a:cubicBezTo>
                  <a:cubicBezTo>
                    <a:pt x="680" y="246"/>
                    <a:pt x="683" y="237"/>
                    <a:pt x="686" y="227"/>
                  </a:cubicBezTo>
                  <a:cubicBezTo>
                    <a:pt x="691" y="210"/>
                    <a:pt x="695" y="194"/>
                    <a:pt x="698" y="177"/>
                  </a:cubicBezTo>
                  <a:cubicBezTo>
                    <a:pt x="708" y="128"/>
                    <a:pt x="706" y="77"/>
                    <a:pt x="671" y="29"/>
                  </a:cubicBezTo>
                  <a:cubicBezTo>
                    <a:pt x="627" y="8"/>
                    <a:pt x="585" y="0"/>
                    <a:pt x="54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6"/>
            <p:cNvSpPr/>
            <p:nvPr/>
          </p:nvSpPr>
          <p:spPr>
            <a:xfrm>
              <a:off x="1899850" y="5305475"/>
              <a:ext cx="15950" cy="14325"/>
            </a:xfrm>
            <a:custGeom>
              <a:rect b="b" l="l" r="r" t="t"/>
              <a:pathLst>
                <a:path extrusionOk="0" h="573" w="638">
                  <a:moveTo>
                    <a:pt x="483" y="0"/>
                  </a:moveTo>
                  <a:cubicBezTo>
                    <a:pt x="450" y="0"/>
                    <a:pt x="418" y="15"/>
                    <a:pt x="388" y="40"/>
                  </a:cubicBezTo>
                  <a:cubicBezTo>
                    <a:pt x="280" y="135"/>
                    <a:pt x="176" y="231"/>
                    <a:pt x="72" y="330"/>
                  </a:cubicBezTo>
                  <a:cubicBezTo>
                    <a:pt x="9" y="390"/>
                    <a:pt x="1" y="466"/>
                    <a:pt x="62" y="529"/>
                  </a:cubicBezTo>
                  <a:cubicBezTo>
                    <a:pt x="91" y="558"/>
                    <a:pt x="122" y="572"/>
                    <a:pt x="156" y="572"/>
                  </a:cubicBezTo>
                  <a:cubicBezTo>
                    <a:pt x="196" y="572"/>
                    <a:pt x="241" y="553"/>
                    <a:pt x="294" y="516"/>
                  </a:cubicBezTo>
                  <a:cubicBezTo>
                    <a:pt x="373" y="440"/>
                    <a:pt x="478" y="344"/>
                    <a:pt x="577" y="241"/>
                  </a:cubicBezTo>
                  <a:cubicBezTo>
                    <a:pt x="638" y="178"/>
                    <a:pt x="635" y="103"/>
                    <a:pt x="572" y="40"/>
                  </a:cubicBezTo>
                  <a:cubicBezTo>
                    <a:pt x="544" y="13"/>
                    <a:pt x="513" y="0"/>
                    <a:pt x="48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6"/>
            <p:cNvSpPr/>
            <p:nvPr/>
          </p:nvSpPr>
          <p:spPr>
            <a:xfrm>
              <a:off x="1715400" y="5305025"/>
              <a:ext cx="26975" cy="16400"/>
            </a:xfrm>
            <a:custGeom>
              <a:rect b="b" l="l" r="r" t="t"/>
              <a:pathLst>
                <a:path extrusionOk="0" h="656" w="1079">
                  <a:moveTo>
                    <a:pt x="726" y="1"/>
                  </a:moveTo>
                  <a:cubicBezTo>
                    <a:pt x="716" y="1"/>
                    <a:pt x="706" y="2"/>
                    <a:pt x="695" y="5"/>
                  </a:cubicBezTo>
                  <a:cubicBezTo>
                    <a:pt x="633" y="21"/>
                    <a:pt x="577" y="48"/>
                    <a:pt x="569" y="124"/>
                  </a:cubicBezTo>
                  <a:cubicBezTo>
                    <a:pt x="598" y="237"/>
                    <a:pt x="505" y="223"/>
                    <a:pt x="445" y="235"/>
                  </a:cubicBezTo>
                  <a:cubicBezTo>
                    <a:pt x="352" y="256"/>
                    <a:pt x="257" y="267"/>
                    <a:pt x="162" y="285"/>
                  </a:cubicBezTo>
                  <a:cubicBezTo>
                    <a:pt x="74" y="301"/>
                    <a:pt x="1" y="340"/>
                    <a:pt x="17" y="447"/>
                  </a:cubicBezTo>
                  <a:cubicBezTo>
                    <a:pt x="30" y="536"/>
                    <a:pt x="93" y="571"/>
                    <a:pt x="168" y="571"/>
                  </a:cubicBezTo>
                  <a:cubicBezTo>
                    <a:pt x="178" y="571"/>
                    <a:pt x="189" y="570"/>
                    <a:pt x="200" y="569"/>
                  </a:cubicBezTo>
                  <a:cubicBezTo>
                    <a:pt x="329" y="552"/>
                    <a:pt x="460" y="535"/>
                    <a:pt x="584" y="497"/>
                  </a:cubicBezTo>
                  <a:cubicBezTo>
                    <a:pt x="620" y="487"/>
                    <a:pt x="652" y="479"/>
                    <a:pt x="680" y="479"/>
                  </a:cubicBezTo>
                  <a:cubicBezTo>
                    <a:pt x="727" y="479"/>
                    <a:pt x="764" y="501"/>
                    <a:pt x="795" y="569"/>
                  </a:cubicBezTo>
                  <a:cubicBezTo>
                    <a:pt x="820" y="624"/>
                    <a:pt x="863" y="656"/>
                    <a:pt x="913" y="656"/>
                  </a:cubicBezTo>
                  <a:cubicBezTo>
                    <a:pt x="940" y="656"/>
                    <a:pt x="970" y="646"/>
                    <a:pt x="1001" y="625"/>
                  </a:cubicBezTo>
                  <a:cubicBezTo>
                    <a:pt x="1075" y="575"/>
                    <a:pt x="1078" y="501"/>
                    <a:pt x="1038" y="426"/>
                  </a:cubicBezTo>
                  <a:cubicBezTo>
                    <a:pt x="976" y="312"/>
                    <a:pt x="911" y="199"/>
                    <a:pt x="846" y="85"/>
                  </a:cubicBezTo>
                  <a:cubicBezTo>
                    <a:pt x="817" y="39"/>
                    <a:pt x="780" y="1"/>
                    <a:pt x="72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6"/>
            <p:cNvSpPr/>
            <p:nvPr/>
          </p:nvSpPr>
          <p:spPr>
            <a:xfrm>
              <a:off x="1812050" y="5225525"/>
              <a:ext cx="11375" cy="17250"/>
            </a:xfrm>
            <a:custGeom>
              <a:rect b="b" l="l" r="r" t="t"/>
              <a:pathLst>
                <a:path extrusionOk="0" h="690" w="455">
                  <a:moveTo>
                    <a:pt x="295" y="1"/>
                  </a:moveTo>
                  <a:cubicBezTo>
                    <a:pt x="235" y="1"/>
                    <a:pt x="182" y="40"/>
                    <a:pt x="159" y="104"/>
                  </a:cubicBezTo>
                  <a:cubicBezTo>
                    <a:pt x="111" y="226"/>
                    <a:pt x="72" y="350"/>
                    <a:pt x="30" y="473"/>
                  </a:cubicBezTo>
                  <a:cubicBezTo>
                    <a:pt x="0" y="561"/>
                    <a:pt x="17" y="644"/>
                    <a:pt x="107" y="679"/>
                  </a:cubicBezTo>
                  <a:cubicBezTo>
                    <a:pt x="126" y="686"/>
                    <a:pt x="144" y="689"/>
                    <a:pt x="161" y="689"/>
                  </a:cubicBezTo>
                  <a:cubicBezTo>
                    <a:pt x="225" y="689"/>
                    <a:pt x="273" y="641"/>
                    <a:pt x="304" y="577"/>
                  </a:cubicBezTo>
                  <a:cubicBezTo>
                    <a:pt x="325" y="534"/>
                    <a:pt x="340" y="488"/>
                    <a:pt x="375" y="397"/>
                  </a:cubicBezTo>
                  <a:cubicBezTo>
                    <a:pt x="384" y="358"/>
                    <a:pt x="405" y="272"/>
                    <a:pt x="429" y="186"/>
                  </a:cubicBezTo>
                  <a:cubicBezTo>
                    <a:pt x="454" y="97"/>
                    <a:pt x="415" y="31"/>
                    <a:pt x="338" y="7"/>
                  </a:cubicBezTo>
                  <a:cubicBezTo>
                    <a:pt x="323" y="3"/>
                    <a:pt x="309" y="1"/>
                    <a:pt x="29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6"/>
            <p:cNvSpPr/>
            <p:nvPr/>
          </p:nvSpPr>
          <p:spPr>
            <a:xfrm>
              <a:off x="1818350" y="5193750"/>
              <a:ext cx="8100" cy="17650"/>
            </a:xfrm>
            <a:custGeom>
              <a:rect b="b" l="l" r="r" t="t"/>
              <a:pathLst>
                <a:path extrusionOk="0" h="706" w="324">
                  <a:moveTo>
                    <a:pt x="124" y="1"/>
                  </a:moveTo>
                  <a:cubicBezTo>
                    <a:pt x="52" y="1"/>
                    <a:pt x="0" y="43"/>
                    <a:pt x="3" y="148"/>
                  </a:cubicBezTo>
                  <a:cubicBezTo>
                    <a:pt x="6" y="292"/>
                    <a:pt x="21" y="435"/>
                    <a:pt x="36" y="578"/>
                  </a:cubicBezTo>
                  <a:cubicBezTo>
                    <a:pt x="44" y="656"/>
                    <a:pt x="88" y="705"/>
                    <a:pt x="159" y="705"/>
                  </a:cubicBezTo>
                  <a:cubicBezTo>
                    <a:pt x="169" y="705"/>
                    <a:pt x="178" y="704"/>
                    <a:pt x="189" y="703"/>
                  </a:cubicBezTo>
                  <a:cubicBezTo>
                    <a:pt x="270" y="690"/>
                    <a:pt x="324" y="642"/>
                    <a:pt x="315" y="546"/>
                  </a:cubicBezTo>
                  <a:cubicBezTo>
                    <a:pt x="305" y="417"/>
                    <a:pt x="299" y="288"/>
                    <a:pt x="289" y="159"/>
                  </a:cubicBezTo>
                  <a:cubicBezTo>
                    <a:pt x="285" y="93"/>
                    <a:pt x="259" y="39"/>
                    <a:pt x="173" y="7"/>
                  </a:cubicBezTo>
                  <a:cubicBezTo>
                    <a:pt x="156" y="3"/>
                    <a:pt x="139" y="1"/>
                    <a:pt x="12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6"/>
            <p:cNvSpPr/>
            <p:nvPr/>
          </p:nvSpPr>
          <p:spPr>
            <a:xfrm>
              <a:off x="1773275" y="5279600"/>
              <a:ext cx="16350" cy="14325"/>
            </a:xfrm>
            <a:custGeom>
              <a:rect b="b" l="l" r="r" t="t"/>
              <a:pathLst>
                <a:path extrusionOk="0" h="573" w="654">
                  <a:moveTo>
                    <a:pt x="492" y="1"/>
                  </a:moveTo>
                  <a:cubicBezTo>
                    <a:pt x="474" y="1"/>
                    <a:pt x="456" y="6"/>
                    <a:pt x="438" y="19"/>
                  </a:cubicBezTo>
                  <a:cubicBezTo>
                    <a:pt x="296" y="124"/>
                    <a:pt x="155" y="235"/>
                    <a:pt x="52" y="377"/>
                  </a:cubicBezTo>
                  <a:cubicBezTo>
                    <a:pt x="0" y="448"/>
                    <a:pt x="38" y="522"/>
                    <a:pt x="132" y="567"/>
                  </a:cubicBezTo>
                  <a:cubicBezTo>
                    <a:pt x="146" y="567"/>
                    <a:pt x="168" y="573"/>
                    <a:pt x="189" y="573"/>
                  </a:cubicBezTo>
                  <a:cubicBezTo>
                    <a:pt x="200" y="573"/>
                    <a:pt x="210" y="571"/>
                    <a:pt x="218" y="566"/>
                  </a:cubicBezTo>
                  <a:cubicBezTo>
                    <a:pt x="374" y="467"/>
                    <a:pt x="515" y="348"/>
                    <a:pt x="621" y="195"/>
                  </a:cubicBezTo>
                  <a:cubicBezTo>
                    <a:pt x="653" y="149"/>
                    <a:pt x="631" y="86"/>
                    <a:pt x="588" y="45"/>
                  </a:cubicBezTo>
                  <a:cubicBezTo>
                    <a:pt x="560" y="19"/>
                    <a:pt x="526" y="1"/>
                    <a:pt x="49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6"/>
            <p:cNvSpPr/>
            <p:nvPr/>
          </p:nvSpPr>
          <p:spPr>
            <a:xfrm>
              <a:off x="1776475" y="5153725"/>
              <a:ext cx="17800" cy="7475"/>
            </a:xfrm>
            <a:custGeom>
              <a:rect b="b" l="l" r="r" t="t"/>
              <a:pathLst>
                <a:path extrusionOk="0" h="299" w="712">
                  <a:moveTo>
                    <a:pt x="330" y="0"/>
                  </a:moveTo>
                  <a:cubicBezTo>
                    <a:pt x="256" y="0"/>
                    <a:pt x="181" y="8"/>
                    <a:pt x="107" y="26"/>
                  </a:cubicBezTo>
                  <a:cubicBezTo>
                    <a:pt x="39" y="43"/>
                    <a:pt x="8" y="96"/>
                    <a:pt x="4" y="163"/>
                  </a:cubicBezTo>
                  <a:cubicBezTo>
                    <a:pt x="0" y="227"/>
                    <a:pt x="45" y="260"/>
                    <a:pt x="90" y="295"/>
                  </a:cubicBezTo>
                  <a:cubicBezTo>
                    <a:pt x="201" y="295"/>
                    <a:pt x="312" y="298"/>
                    <a:pt x="424" y="298"/>
                  </a:cubicBezTo>
                  <a:cubicBezTo>
                    <a:pt x="488" y="298"/>
                    <a:pt x="552" y="297"/>
                    <a:pt x="616" y="294"/>
                  </a:cubicBezTo>
                  <a:cubicBezTo>
                    <a:pt x="675" y="291"/>
                    <a:pt x="699" y="228"/>
                    <a:pt x="705" y="171"/>
                  </a:cubicBezTo>
                  <a:cubicBezTo>
                    <a:pt x="712" y="100"/>
                    <a:pt x="678" y="44"/>
                    <a:pt x="612" y="31"/>
                  </a:cubicBezTo>
                  <a:cubicBezTo>
                    <a:pt x="519" y="13"/>
                    <a:pt x="425" y="0"/>
                    <a:pt x="33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6"/>
            <p:cNvSpPr/>
            <p:nvPr/>
          </p:nvSpPr>
          <p:spPr>
            <a:xfrm>
              <a:off x="1714300" y="5242725"/>
              <a:ext cx="7825" cy="17775"/>
            </a:xfrm>
            <a:custGeom>
              <a:rect b="b" l="l" r="r" t="t"/>
              <a:pathLst>
                <a:path extrusionOk="0" h="711" w="313">
                  <a:moveTo>
                    <a:pt x="185" y="0"/>
                  </a:moveTo>
                  <a:cubicBezTo>
                    <a:pt x="123" y="2"/>
                    <a:pt x="40" y="10"/>
                    <a:pt x="26" y="103"/>
                  </a:cubicBezTo>
                  <a:cubicBezTo>
                    <a:pt x="1" y="279"/>
                    <a:pt x="10" y="457"/>
                    <a:pt x="54" y="629"/>
                  </a:cubicBezTo>
                  <a:cubicBezTo>
                    <a:pt x="67" y="677"/>
                    <a:pt x="107" y="711"/>
                    <a:pt x="163" y="711"/>
                  </a:cubicBezTo>
                  <a:cubicBezTo>
                    <a:pt x="169" y="711"/>
                    <a:pt x="176" y="711"/>
                    <a:pt x="182" y="710"/>
                  </a:cubicBezTo>
                  <a:cubicBezTo>
                    <a:pt x="249" y="701"/>
                    <a:pt x="312" y="669"/>
                    <a:pt x="311" y="601"/>
                  </a:cubicBezTo>
                  <a:cubicBezTo>
                    <a:pt x="310" y="431"/>
                    <a:pt x="297" y="262"/>
                    <a:pt x="281" y="92"/>
                  </a:cubicBezTo>
                  <a:cubicBezTo>
                    <a:pt x="278" y="54"/>
                    <a:pt x="245" y="19"/>
                    <a:pt x="18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6"/>
            <p:cNvSpPr/>
            <p:nvPr/>
          </p:nvSpPr>
          <p:spPr>
            <a:xfrm>
              <a:off x="1725325" y="5181700"/>
              <a:ext cx="13925" cy="16025"/>
            </a:xfrm>
            <a:custGeom>
              <a:rect b="b" l="l" r="r" t="t"/>
              <a:pathLst>
                <a:path extrusionOk="0" h="641" w="557">
                  <a:moveTo>
                    <a:pt x="396" y="0"/>
                  </a:moveTo>
                  <a:cubicBezTo>
                    <a:pt x="352" y="0"/>
                    <a:pt x="310" y="26"/>
                    <a:pt x="276" y="67"/>
                  </a:cubicBezTo>
                  <a:cubicBezTo>
                    <a:pt x="188" y="172"/>
                    <a:pt x="108" y="282"/>
                    <a:pt x="56" y="394"/>
                  </a:cubicBezTo>
                  <a:cubicBezTo>
                    <a:pt x="0" y="488"/>
                    <a:pt x="0" y="563"/>
                    <a:pt x="87" y="616"/>
                  </a:cubicBezTo>
                  <a:cubicBezTo>
                    <a:pt x="115" y="633"/>
                    <a:pt x="140" y="640"/>
                    <a:pt x="163" y="640"/>
                  </a:cubicBezTo>
                  <a:cubicBezTo>
                    <a:pt x="217" y="640"/>
                    <a:pt x="260" y="601"/>
                    <a:pt x="296" y="552"/>
                  </a:cubicBezTo>
                  <a:cubicBezTo>
                    <a:pt x="366" y="451"/>
                    <a:pt x="428" y="345"/>
                    <a:pt x="498" y="245"/>
                  </a:cubicBezTo>
                  <a:cubicBezTo>
                    <a:pt x="557" y="163"/>
                    <a:pt x="544" y="84"/>
                    <a:pt x="472" y="29"/>
                  </a:cubicBezTo>
                  <a:cubicBezTo>
                    <a:pt x="447" y="9"/>
                    <a:pt x="421" y="0"/>
                    <a:pt x="39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6"/>
            <p:cNvSpPr/>
            <p:nvPr/>
          </p:nvSpPr>
          <p:spPr>
            <a:xfrm>
              <a:off x="1746250" y="5299400"/>
              <a:ext cx="18100" cy="11800"/>
            </a:xfrm>
            <a:custGeom>
              <a:rect b="b" l="l" r="r" t="t"/>
              <a:pathLst>
                <a:path extrusionOk="0" h="472" w="724">
                  <a:moveTo>
                    <a:pt x="559" y="0"/>
                  </a:moveTo>
                  <a:cubicBezTo>
                    <a:pt x="554" y="0"/>
                    <a:pt x="550" y="1"/>
                    <a:pt x="546" y="2"/>
                  </a:cubicBezTo>
                  <a:cubicBezTo>
                    <a:pt x="372" y="66"/>
                    <a:pt x="202" y="140"/>
                    <a:pt x="53" y="250"/>
                  </a:cubicBezTo>
                  <a:cubicBezTo>
                    <a:pt x="1" y="288"/>
                    <a:pt x="24" y="351"/>
                    <a:pt x="52" y="401"/>
                  </a:cubicBezTo>
                  <a:cubicBezTo>
                    <a:pt x="78" y="446"/>
                    <a:pt x="117" y="471"/>
                    <a:pt x="160" y="471"/>
                  </a:cubicBezTo>
                  <a:cubicBezTo>
                    <a:pt x="176" y="471"/>
                    <a:pt x="193" y="468"/>
                    <a:pt x="210" y="460"/>
                  </a:cubicBezTo>
                  <a:cubicBezTo>
                    <a:pt x="349" y="400"/>
                    <a:pt x="490" y="341"/>
                    <a:pt x="616" y="259"/>
                  </a:cubicBezTo>
                  <a:cubicBezTo>
                    <a:pt x="724" y="190"/>
                    <a:pt x="708" y="53"/>
                    <a:pt x="601" y="7"/>
                  </a:cubicBezTo>
                  <a:cubicBezTo>
                    <a:pt x="589" y="6"/>
                    <a:pt x="573" y="0"/>
                    <a:pt x="55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6"/>
            <p:cNvSpPr/>
            <p:nvPr/>
          </p:nvSpPr>
          <p:spPr>
            <a:xfrm>
              <a:off x="1715750" y="5210675"/>
              <a:ext cx="9575" cy="17550"/>
            </a:xfrm>
            <a:custGeom>
              <a:rect b="b" l="l" r="r" t="t"/>
              <a:pathLst>
                <a:path extrusionOk="0" h="702" w="383">
                  <a:moveTo>
                    <a:pt x="222" y="1"/>
                  </a:moveTo>
                  <a:cubicBezTo>
                    <a:pt x="146" y="1"/>
                    <a:pt x="105" y="67"/>
                    <a:pt x="75" y="146"/>
                  </a:cubicBezTo>
                  <a:cubicBezTo>
                    <a:pt x="53" y="279"/>
                    <a:pt x="26" y="412"/>
                    <a:pt x="10" y="548"/>
                  </a:cubicBezTo>
                  <a:cubicBezTo>
                    <a:pt x="1" y="634"/>
                    <a:pt x="50" y="692"/>
                    <a:pt x="139" y="701"/>
                  </a:cubicBezTo>
                  <a:cubicBezTo>
                    <a:pt x="145" y="701"/>
                    <a:pt x="150" y="701"/>
                    <a:pt x="155" y="701"/>
                  </a:cubicBezTo>
                  <a:cubicBezTo>
                    <a:pt x="224" y="701"/>
                    <a:pt x="268" y="657"/>
                    <a:pt x="284" y="586"/>
                  </a:cubicBezTo>
                  <a:cubicBezTo>
                    <a:pt x="310" y="468"/>
                    <a:pt x="335" y="347"/>
                    <a:pt x="361" y="229"/>
                  </a:cubicBezTo>
                  <a:cubicBezTo>
                    <a:pt x="382" y="134"/>
                    <a:pt x="376" y="41"/>
                    <a:pt x="271" y="9"/>
                  </a:cubicBezTo>
                  <a:cubicBezTo>
                    <a:pt x="253" y="3"/>
                    <a:pt x="237" y="1"/>
                    <a:pt x="22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6"/>
            <p:cNvSpPr/>
            <p:nvPr/>
          </p:nvSpPr>
          <p:spPr>
            <a:xfrm>
              <a:off x="1746350" y="5161225"/>
              <a:ext cx="17775" cy="13025"/>
            </a:xfrm>
            <a:custGeom>
              <a:rect b="b" l="l" r="r" t="t"/>
              <a:pathLst>
                <a:path extrusionOk="0" h="521" w="711">
                  <a:moveTo>
                    <a:pt x="554" y="0"/>
                  </a:moveTo>
                  <a:cubicBezTo>
                    <a:pt x="531" y="0"/>
                    <a:pt x="508" y="7"/>
                    <a:pt x="485" y="17"/>
                  </a:cubicBezTo>
                  <a:cubicBezTo>
                    <a:pt x="341" y="83"/>
                    <a:pt x="206" y="166"/>
                    <a:pt x="92" y="273"/>
                  </a:cubicBezTo>
                  <a:cubicBezTo>
                    <a:pt x="1" y="358"/>
                    <a:pt x="35" y="445"/>
                    <a:pt x="129" y="516"/>
                  </a:cubicBezTo>
                  <a:cubicBezTo>
                    <a:pt x="146" y="516"/>
                    <a:pt x="166" y="521"/>
                    <a:pt x="183" y="521"/>
                  </a:cubicBezTo>
                  <a:cubicBezTo>
                    <a:pt x="192" y="521"/>
                    <a:pt x="201" y="519"/>
                    <a:pt x="207" y="515"/>
                  </a:cubicBezTo>
                  <a:cubicBezTo>
                    <a:pt x="358" y="421"/>
                    <a:pt x="509" y="330"/>
                    <a:pt x="652" y="225"/>
                  </a:cubicBezTo>
                  <a:cubicBezTo>
                    <a:pt x="710" y="182"/>
                    <a:pt x="680" y="113"/>
                    <a:pt x="646" y="57"/>
                  </a:cubicBezTo>
                  <a:cubicBezTo>
                    <a:pt x="622" y="16"/>
                    <a:pt x="589" y="0"/>
                    <a:pt x="55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6"/>
            <p:cNvSpPr/>
            <p:nvPr/>
          </p:nvSpPr>
          <p:spPr>
            <a:xfrm>
              <a:off x="1718550" y="5274700"/>
              <a:ext cx="10550" cy="17450"/>
            </a:xfrm>
            <a:custGeom>
              <a:rect b="b" l="l" r="r" t="t"/>
              <a:pathLst>
                <a:path extrusionOk="0" h="698" w="422">
                  <a:moveTo>
                    <a:pt x="148" y="1"/>
                  </a:moveTo>
                  <a:cubicBezTo>
                    <a:pt x="141" y="1"/>
                    <a:pt x="134" y="1"/>
                    <a:pt x="128" y="3"/>
                  </a:cubicBezTo>
                  <a:cubicBezTo>
                    <a:pt x="56" y="16"/>
                    <a:pt x="1" y="88"/>
                    <a:pt x="15" y="179"/>
                  </a:cubicBezTo>
                  <a:cubicBezTo>
                    <a:pt x="40" y="320"/>
                    <a:pt x="85" y="457"/>
                    <a:pt x="129" y="592"/>
                  </a:cubicBezTo>
                  <a:cubicBezTo>
                    <a:pt x="148" y="654"/>
                    <a:pt x="186" y="698"/>
                    <a:pt x="247" y="698"/>
                  </a:cubicBezTo>
                  <a:cubicBezTo>
                    <a:pt x="264" y="698"/>
                    <a:pt x="282" y="694"/>
                    <a:pt x="302" y="687"/>
                  </a:cubicBezTo>
                  <a:cubicBezTo>
                    <a:pt x="385" y="657"/>
                    <a:pt x="421" y="599"/>
                    <a:pt x="397" y="511"/>
                  </a:cubicBezTo>
                  <a:cubicBezTo>
                    <a:pt x="362" y="380"/>
                    <a:pt x="325" y="249"/>
                    <a:pt x="291" y="117"/>
                  </a:cubicBezTo>
                  <a:cubicBezTo>
                    <a:pt x="288" y="105"/>
                    <a:pt x="283" y="93"/>
                    <a:pt x="276" y="83"/>
                  </a:cubicBezTo>
                  <a:cubicBezTo>
                    <a:pt x="268" y="68"/>
                    <a:pt x="256" y="54"/>
                    <a:pt x="243" y="43"/>
                  </a:cubicBezTo>
                  <a:cubicBezTo>
                    <a:pt x="230" y="32"/>
                    <a:pt x="216" y="21"/>
                    <a:pt x="202" y="10"/>
                  </a:cubicBezTo>
                  <a:cubicBezTo>
                    <a:pt x="192" y="6"/>
                    <a:pt x="180" y="4"/>
                    <a:pt x="169" y="3"/>
                  </a:cubicBezTo>
                  <a:cubicBezTo>
                    <a:pt x="162" y="1"/>
                    <a:pt x="155" y="1"/>
                    <a:pt x="14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6"/>
            <p:cNvSpPr/>
            <p:nvPr/>
          </p:nvSpPr>
          <p:spPr>
            <a:xfrm>
              <a:off x="1722775" y="5274725"/>
              <a:ext cx="1850" cy="1050"/>
            </a:xfrm>
            <a:custGeom>
              <a:rect b="b" l="l" r="r" t="t"/>
              <a:pathLst>
                <a:path extrusionOk="0" h="42" w="74">
                  <a:moveTo>
                    <a:pt x="74" y="42"/>
                  </a:moveTo>
                  <a:cubicBezTo>
                    <a:pt x="61" y="30"/>
                    <a:pt x="47" y="20"/>
                    <a:pt x="33" y="9"/>
                  </a:cubicBezTo>
                  <a:cubicBezTo>
                    <a:pt x="23" y="5"/>
                    <a:pt x="11" y="2"/>
                    <a:pt x="0" y="1"/>
                  </a:cubicBezTo>
                  <a:cubicBezTo>
                    <a:pt x="11" y="2"/>
                    <a:pt x="23" y="5"/>
                    <a:pt x="33" y="9"/>
                  </a:cubicBezTo>
                  <a:cubicBezTo>
                    <a:pt x="47" y="20"/>
                    <a:pt x="61" y="30"/>
                    <a:pt x="74" y="42"/>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6"/>
            <p:cNvSpPr/>
            <p:nvPr/>
          </p:nvSpPr>
          <p:spPr>
            <a:xfrm>
              <a:off x="1795975" y="5254600"/>
              <a:ext cx="14000" cy="16000"/>
            </a:xfrm>
            <a:custGeom>
              <a:rect b="b" l="l" r="r" t="t"/>
              <a:pathLst>
                <a:path extrusionOk="0" h="640" w="560">
                  <a:moveTo>
                    <a:pt x="399" y="0"/>
                  </a:moveTo>
                  <a:cubicBezTo>
                    <a:pt x="360" y="0"/>
                    <a:pt x="323" y="20"/>
                    <a:pt x="299" y="51"/>
                  </a:cubicBezTo>
                  <a:cubicBezTo>
                    <a:pt x="203" y="174"/>
                    <a:pt x="117" y="304"/>
                    <a:pt x="61" y="386"/>
                  </a:cubicBezTo>
                  <a:cubicBezTo>
                    <a:pt x="1" y="507"/>
                    <a:pt x="10" y="571"/>
                    <a:pt x="79" y="613"/>
                  </a:cubicBezTo>
                  <a:cubicBezTo>
                    <a:pt x="107" y="630"/>
                    <a:pt x="135" y="640"/>
                    <a:pt x="162" y="640"/>
                  </a:cubicBezTo>
                  <a:cubicBezTo>
                    <a:pt x="193" y="640"/>
                    <a:pt x="222" y="627"/>
                    <a:pt x="247" y="598"/>
                  </a:cubicBezTo>
                  <a:cubicBezTo>
                    <a:pt x="354" y="475"/>
                    <a:pt x="456" y="347"/>
                    <a:pt x="525" y="198"/>
                  </a:cubicBezTo>
                  <a:cubicBezTo>
                    <a:pt x="559" y="124"/>
                    <a:pt x="523" y="62"/>
                    <a:pt x="465" y="22"/>
                  </a:cubicBezTo>
                  <a:cubicBezTo>
                    <a:pt x="444" y="7"/>
                    <a:pt x="421" y="0"/>
                    <a:pt x="39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6"/>
            <p:cNvSpPr/>
            <p:nvPr/>
          </p:nvSpPr>
          <p:spPr>
            <a:xfrm>
              <a:off x="1805300" y="5164625"/>
              <a:ext cx="13975" cy="15600"/>
            </a:xfrm>
            <a:custGeom>
              <a:rect b="b" l="l" r="r" t="t"/>
              <a:pathLst>
                <a:path extrusionOk="0" h="624" w="559">
                  <a:moveTo>
                    <a:pt x="147" y="0"/>
                  </a:moveTo>
                  <a:cubicBezTo>
                    <a:pt x="111" y="0"/>
                    <a:pt x="81" y="16"/>
                    <a:pt x="55" y="48"/>
                  </a:cubicBezTo>
                  <a:cubicBezTo>
                    <a:pt x="16" y="99"/>
                    <a:pt x="1" y="160"/>
                    <a:pt x="42" y="219"/>
                  </a:cubicBezTo>
                  <a:cubicBezTo>
                    <a:pt x="125" y="336"/>
                    <a:pt x="206" y="455"/>
                    <a:pt x="294" y="567"/>
                  </a:cubicBezTo>
                  <a:cubicBezTo>
                    <a:pt x="322" y="601"/>
                    <a:pt x="360" y="624"/>
                    <a:pt x="403" y="624"/>
                  </a:cubicBezTo>
                  <a:cubicBezTo>
                    <a:pt x="421" y="624"/>
                    <a:pt x="440" y="620"/>
                    <a:pt x="460" y="611"/>
                  </a:cubicBezTo>
                  <a:cubicBezTo>
                    <a:pt x="527" y="580"/>
                    <a:pt x="559" y="522"/>
                    <a:pt x="539" y="461"/>
                  </a:cubicBezTo>
                  <a:cubicBezTo>
                    <a:pt x="479" y="282"/>
                    <a:pt x="360" y="141"/>
                    <a:pt x="241" y="26"/>
                  </a:cubicBezTo>
                  <a:cubicBezTo>
                    <a:pt x="205" y="9"/>
                    <a:pt x="174" y="0"/>
                    <a:pt x="14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6"/>
            <p:cNvSpPr/>
            <p:nvPr/>
          </p:nvSpPr>
          <p:spPr>
            <a:xfrm>
              <a:off x="1622575" y="5093225"/>
              <a:ext cx="13825" cy="16150"/>
            </a:xfrm>
            <a:custGeom>
              <a:rect b="b" l="l" r="r" t="t"/>
              <a:pathLst>
                <a:path extrusionOk="0" h="646" w="553">
                  <a:moveTo>
                    <a:pt x="389" y="1"/>
                  </a:moveTo>
                  <a:cubicBezTo>
                    <a:pt x="342" y="1"/>
                    <a:pt x="296" y="27"/>
                    <a:pt x="264" y="74"/>
                  </a:cubicBezTo>
                  <a:cubicBezTo>
                    <a:pt x="190" y="181"/>
                    <a:pt x="122" y="292"/>
                    <a:pt x="53" y="401"/>
                  </a:cubicBezTo>
                  <a:cubicBezTo>
                    <a:pt x="4" y="480"/>
                    <a:pt x="1" y="565"/>
                    <a:pt x="79" y="619"/>
                  </a:cubicBezTo>
                  <a:cubicBezTo>
                    <a:pt x="105" y="637"/>
                    <a:pt x="131" y="645"/>
                    <a:pt x="156" y="645"/>
                  </a:cubicBezTo>
                  <a:cubicBezTo>
                    <a:pt x="208" y="645"/>
                    <a:pt x="255" y="613"/>
                    <a:pt x="294" y="566"/>
                  </a:cubicBezTo>
                  <a:cubicBezTo>
                    <a:pt x="324" y="529"/>
                    <a:pt x="350" y="487"/>
                    <a:pt x="405" y="409"/>
                  </a:cubicBezTo>
                  <a:cubicBezTo>
                    <a:pt x="424" y="374"/>
                    <a:pt x="464" y="294"/>
                    <a:pt x="507" y="217"/>
                  </a:cubicBezTo>
                  <a:cubicBezTo>
                    <a:pt x="553" y="136"/>
                    <a:pt x="531" y="63"/>
                    <a:pt x="461" y="22"/>
                  </a:cubicBezTo>
                  <a:cubicBezTo>
                    <a:pt x="437" y="8"/>
                    <a:pt x="413" y="1"/>
                    <a:pt x="389"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6"/>
            <p:cNvSpPr/>
            <p:nvPr/>
          </p:nvSpPr>
          <p:spPr>
            <a:xfrm>
              <a:off x="1636700" y="5062775"/>
              <a:ext cx="9200" cy="17600"/>
            </a:xfrm>
            <a:custGeom>
              <a:rect b="b" l="l" r="r" t="t"/>
              <a:pathLst>
                <a:path extrusionOk="0" h="704" w="368">
                  <a:moveTo>
                    <a:pt x="198" y="1"/>
                  </a:moveTo>
                  <a:cubicBezTo>
                    <a:pt x="144" y="1"/>
                    <a:pt x="99" y="35"/>
                    <a:pt x="80" y="120"/>
                  </a:cubicBezTo>
                  <a:cubicBezTo>
                    <a:pt x="50" y="261"/>
                    <a:pt x="31" y="403"/>
                    <a:pt x="12" y="546"/>
                  </a:cubicBezTo>
                  <a:cubicBezTo>
                    <a:pt x="1" y="634"/>
                    <a:pt x="41" y="697"/>
                    <a:pt x="132" y="703"/>
                  </a:cubicBezTo>
                  <a:cubicBezTo>
                    <a:pt x="138" y="704"/>
                    <a:pt x="144" y="704"/>
                    <a:pt x="150" y="704"/>
                  </a:cubicBezTo>
                  <a:cubicBezTo>
                    <a:pt x="224" y="704"/>
                    <a:pt x="278" y="668"/>
                    <a:pt x="292" y="581"/>
                  </a:cubicBezTo>
                  <a:cubicBezTo>
                    <a:pt x="311" y="453"/>
                    <a:pt x="335" y="325"/>
                    <a:pt x="357" y="197"/>
                  </a:cubicBezTo>
                  <a:cubicBezTo>
                    <a:pt x="367" y="132"/>
                    <a:pt x="356" y="74"/>
                    <a:pt x="279" y="22"/>
                  </a:cubicBezTo>
                  <a:cubicBezTo>
                    <a:pt x="251" y="8"/>
                    <a:pt x="224" y="1"/>
                    <a:pt x="198"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6"/>
            <p:cNvSpPr/>
            <p:nvPr/>
          </p:nvSpPr>
          <p:spPr>
            <a:xfrm>
              <a:off x="1572900" y="5137900"/>
              <a:ext cx="17650" cy="12250"/>
            </a:xfrm>
            <a:custGeom>
              <a:rect b="b" l="l" r="r" t="t"/>
              <a:pathLst>
                <a:path extrusionOk="0" h="490" w="706">
                  <a:moveTo>
                    <a:pt x="565" y="0"/>
                  </a:moveTo>
                  <a:cubicBezTo>
                    <a:pt x="553" y="0"/>
                    <a:pt x="540" y="3"/>
                    <a:pt x="528" y="8"/>
                  </a:cubicBezTo>
                  <a:cubicBezTo>
                    <a:pt x="364" y="75"/>
                    <a:pt x="203" y="151"/>
                    <a:pt x="67" y="265"/>
                  </a:cubicBezTo>
                  <a:cubicBezTo>
                    <a:pt x="0" y="322"/>
                    <a:pt x="20" y="401"/>
                    <a:pt x="102" y="468"/>
                  </a:cubicBezTo>
                  <a:cubicBezTo>
                    <a:pt x="119" y="473"/>
                    <a:pt x="148" y="489"/>
                    <a:pt x="172" y="489"/>
                  </a:cubicBezTo>
                  <a:cubicBezTo>
                    <a:pt x="177" y="489"/>
                    <a:pt x="182" y="489"/>
                    <a:pt x="186" y="487"/>
                  </a:cubicBezTo>
                  <a:cubicBezTo>
                    <a:pt x="361" y="427"/>
                    <a:pt x="525" y="345"/>
                    <a:pt x="664" y="221"/>
                  </a:cubicBezTo>
                  <a:cubicBezTo>
                    <a:pt x="706" y="183"/>
                    <a:pt x="699" y="117"/>
                    <a:pt x="667" y="68"/>
                  </a:cubicBezTo>
                  <a:cubicBezTo>
                    <a:pt x="642" y="30"/>
                    <a:pt x="606" y="0"/>
                    <a:pt x="56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6"/>
            <p:cNvSpPr/>
            <p:nvPr/>
          </p:nvSpPr>
          <p:spPr>
            <a:xfrm>
              <a:off x="1540200" y="5149025"/>
              <a:ext cx="17650" cy="12250"/>
            </a:xfrm>
            <a:custGeom>
              <a:rect b="b" l="l" r="r" t="t"/>
              <a:pathLst>
                <a:path extrusionOk="0" h="490" w="706">
                  <a:moveTo>
                    <a:pt x="563" y="0"/>
                  </a:moveTo>
                  <a:cubicBezTo>
                    <a:pt x="551" y="0"/>
                    <a:pt x="539" y="3"/>
                    <a:pt x="527" y="8"/>
                  </a:cubicBezTo>
                  <a:cubicBezTo>
                    <a:pt x="364" y="76"/>
                    <a:pt x="202" y="151"/>
                    <a:pt x="66" y="265"/>
                  </a:cubicBezTo>
                  <a:cubicBezTo>
                    <a:pt x="0" y="322"/>
                    <a:pt x="20" y="402"/>
                    <a:pt x="101" y="469"/>
                  </a:cubicBezTo>
                  <a:cubicBezTo>
                    <a:pt x="118" y="473"/>
                    <a:pt x="147" y="490"/>
                    <a:pt x="171" y="490"/>
                  </a:cubicBezTo>
                  <a:cubicBezTo>
                    <a:pt x="176" y="490"/>
                    <a:pt x="180" y="489"/>
                    <a:pt x="185" y="488"/>
                  </a:cubicBezTo>
                  <a:cubicBezTo>
                    <a:pt x="360" y="428"/>
                    <a:pt x="524" y="345"/>
                    <a:pt x="664" y="221"/>
                  </a:cubicBezTo>
                  <a:cubicBezTo>
                    <a:pt x="706" y="184"/>
                    <a:pt x="699" y="118"/>
                    <a:pt x="667" y="68"/>
                  </a:cubicBezTo>
                  <a:cubicBezTo>
                    <a:pt x="642" y="30"/>
                    <a:pt x="605" y="0"/>
                    <a:pt x="563"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6"/>
            <p:cNvSpPr/>
            <p:nvPr/>
          </p:nvSpPr>
          <p:spPr>
            <a:xfrm>
              <a:off x="1606875" y="5014675"/>
              <a:ext cx="18075" cy="9575"/>
            </a:xfrm>
            <a:custGeom>
              <a:rect b="b" l="l" r="r" t="t"/>
              <a:pathLst>
                <a:path extrusionOk="0" h="383" w="723">
                  <a:moveTo>
                    <a:pt x="151" y="1"/>
                  </a:moveTo>
                  <a:cubicBezTo>
                    <a:pt x="81" y="1"/>
                    <a:pt x="40" y="46"/>
                    <a:pt x="20" y="111"/>
                  </a:cubicBezTo>
                  <a:cubicBezTo>
                    <a:pt x="1" y="171"/>
                    <a:pt x="37" y="213"/>
                    <a:pt x="72" y="260"/>
                  </a:cubicBezTo>
                  <a:cubicBezTo>
                    <a:pt x="243" y="300"/>
                    <a:pt x="412" y="348"/>
                    <a:pt x="585" y="381"/>
                  </a:cubicBezTo>
                  <a:cubicBezTo>
                    <a:pt x="590" y="382"/>
                    <a:pt x="595" y="383"/>
                    <a:pt x="599" y="383"/>
                  </a:cubicBezTo>
                  <a:cubicBezTo>
                    <a:pt x="649" y="383"/>
                    <a:pt x="683" y="331"/>
                    <a:pt x="700" y="283"/>
                  </a:cubicBezTo>
                  <a:cubicBezTo>
                    <a:pt x="723" y="216"/>
                    <a:pt x="703" y="153"/>
                    <a:pt x="642" y="124"/>
                  </a:cubicBezTo>
                  <a:cubicBezTo>
                    <a:pt x="486" y="53"/>
                    <a:pt x="32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6"/>
            <p:cNvSpPr/>
            <p:nvPr/>
          </p:nvSpPr>
          <p:spPr>
            <a:xfrm>
              <a:off x="1600375" y="5118325"/>
              <a:ext cx="16025" cy="14325"/>
            </a:xfrm>
            <a:custGeom>
              <a:rect b="b" l="l" r="r" t="t"/>
              <a:pathLst>
                <a:path extrusionOk="0" h="573" w="641">
                  <a:moveTo>
                    <a:pt x="486" y="1"/>
                  </a:moveTo>
                  <a:cubicBezTo>
                    <a:pt x="457" y="1"/>
                    <a:pt x="427" y="11"/>
                    <a:pt x="403" y="30"/>
                  </a:cubicBezTo>
                  <a:cubicBezTo>
                    <a:pt x="282" y="127"/>
                    <a:pt x="167" y="234"/>
                    <a:pt x="93" y="299"/>
                  </a:cubicBezTo>
                  <a:cubicBezTo>
                    <a:pt x="6" y="403"/>
                    <a:pt x="1" y="467"/>
                    <a:pt x="58" y="525"/>
                  </a:cubicBezTo>
                  <a:cubicBezTo>
                    <a:pt x="87" y="554"/>
                    <a:pt x="121" y="573"/>
                    <a:pt x="157" y="573"/>
                  </a:cubicBezTo>
                  <a:cubicBezTo>
                    <a:pt x="179" y="573"/>
                    <a:pt x="202" y="565"/>
                    <a:pt x="225" y="549"/>
                  </a:cubicBezTo>
                  <a:cubicBezTo>
                    <a:pt x="357" y="455"/>
                    <a:pt x="486" y="354"/>
                    <a:pt x="588" y="226"/>
                  </a:cubicBezTo>
                  <a:cubicBezTo>
                    <a:pt x="640" y="161"/>
                    <a:pt x="619" y="93"/>
                    <a:pt x="572" y="40"/>
                  </a:cubicBezTo>
                  <a:cubicBezTo>
                    <a:pt x="548" y="13"/>
                    <a:pt x="517" y="1"/>
                    <a:pt x="48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6"/>
            <p:cNvSpPr/>
            <p:nvPr/>
          </p:nvSpPr>
          <p:spPr>
            <a:xfrm>
              <a:off x="1632750" y="5031575"/>
              <a:ext cx="11475" cy="16850"/>
            </a:xfrm>
            <a:custGeom>
              <a:rect b="b" l="l" r="r" t="t"/>
              <a:pathLst>
                <a:path extrusionOk="0" h="674" w="459">
                  <a:moveTo>
                    <a:pt x="153" y="1"/>
                  </a:moveTo>
                  <a:cubicBezTo>
                    <a:pt x="128" y="1"/>
                    <a:pt x="104" y="10"/>
                    <a:pt x="80" y="29"/>
                  </a:cubicBezTo>
                  <a:cubicBezTo>
                    <a:pt x="29" y="70"/>
                    <a:pt x="0" y="124"/>
                    <a:pt x="26" y="191"/>
                  </a:cubicBezTo>
                  <a:cubicBezTo>
                    <a:pt x="79" y="325"/>
                    <a:pt x="130" y="459"/>
                    <a:pt x="190" y="589"/>
                  </a:cubicBezTo>
                  <a:cubicBezTo>
                    <a:pt x="213" y="638"/>
                    <a:pt x="255" y="673"/>
                    <a:pt x="312" y="673"/>
                  </a:cubicBezTo>
                  <a:cubicBezTo>
                    <a:pt x="321" y="673"/>
                    <a:pt x="331" y="672"/>
                    <a:pt x="341" y="670"/>
                  </a:cubicBezTo>
                  <a:cubicBezTo>
                    <a:pt x="413" y="658"/>
                    <a:pt x="458" y="608"/>
                    <a:pt x="452" y="544"/>
                  </a:cubicBezTo>
                  <a:cubicBezTo>
                    <a:pt x="436" y="356"/>
                    <a:pt x="354" y="190"/>
                    <a:pt x="265" y="51"/>
                  </a:cubicBezTo>
                  <a:cubicBezTo>
                    <a:pt x="224" y="18"/>
                    <a:pt x="188" y="1"/>
                    <a:pt x="153"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56"/>
            <p:cNvSpPr/>
            <p:nvPr/>
          </p:nvSpPr>
          <p:spPr>
            <a:xfrm>
              <a:off x="1532800" y="5206975"/>
              <a:ext cx="12150" cy="16875"/>
            </a:xfrm>
            <a:custGeom>
              <a:rect b="b" l="l" r="r" t="t"/>
              <a:pathLst>
                <a:path extrusionOk="0" h="675" w="486">
                  <a:moveTo>
                    <a:pt x="160" y="0"/>
                  </a:moveTo>
                  <a:cubicBezTo>
                    <a:pt x="78" y="0"/>
                    <a:pt x="0" y="78"/>
                    <a:pt x="23" y="171"/>
                  </a:cubicBezTo>
                  <a:cubicBezTo>
                    <a:pt x="62" y="331"/>
                    <a:pt x="121" y="486"/>
                    <a:pt x="218" y="620"/>
                  </a:cubicBezTo>
                  <a:cubicBezTo>
                    <a:pt x="245" y="658"/>
                    <a:pt x="285" y="675"/>
                    <a:pt x="325" y="675"/>
                  </a:cubicBezTo>
                  <a:cubicBezTo>
                    <a:pt x="382" y="675"/>
                    <a:pt x="439" y="640"/>
                    <a:pt x="460" y="579"/>
                  </a:cubicBezTo>
                  <a:cubicBezTo>
                    <a:pt x="485" y="506"/>
                    <a:pt x="287" y="45"/>
                    <a:pt x="215" y="12"/>
                  </a:cubicBezTo>
                  <a:cubicBezTo>
                    <a:pt x="197" y="4"/>
                    <a:pt x="178" y="0"/>
                    <a:pt x="1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6"/>
            <p:cNvSpPr/>
            <p:nvPr/>
          </p:nvSpPr>
          <p:spPr>
            <a:xfrm>
              <a:off x="1525575" y="5175725"/>
              <a:ext cx="8725" cy="17725"/>
            </a:xfrm>
            <a:custGeom>
              <a:rect b="b" l="l" r="r" t="t"/>
              <a:pathLst>
                <a:path extrusionOk="0" h="709" w="349">
                  <a:moveTo>
                    <a:pt x="136" y="0"/>
                  </a:moveTo>
                  <a:cubicBezTo>
                    <a:pt x="124" y="0"/>
                    <a:pt x="111" y="2"/>
                    <a:pt x="99" y="5"/>
                  </a:cubicBezTo>
                  <a:cubicBezTo>
                    <a:pt x="39" y="22"/>
                    <a:pt x="1" y="67"/>
                    <a:pt x="1" y="124"/>
                  </a:cubicBezTo>
                  <a:cubicBezTo>
                    <a:pt x="2" y="302"/>
                    <a:pt x="21" y="477"/>
                    <a:pt x="92" y="643"/>
                  </a:cubicBezTo>
                  <a:cubicBezTo>
                    <a:pt x="107" y="683"/>
                    <a:pt x="145" y="709"/>
                    <a:pt x="187" y="709"/>
                  </a:cubicBezTo>
                  <a:cubicBezTo>
                    <a:pt x="194" y="709"/>
                    <a:pt x="201" y="708"/>
                    <a:pt x="208" y="707"/>
                  </a:cubicBezTo>
                  <a:cubicBezTo>
                    <a:pt x="222" y="705"/>
                    <a:pt x="235" y="701"/>
                    <a:pt x="249" y="697"/>
                  </a:cubicBezTo>
                  <a:cubicBezTo>
                    <a:pt x="289" y="686"/>
                    <a:pt x="320" y="655"/>
                    <a:pt x="334" y="615"/>
                  </a:cubicBezTo>
                  <a:cubicBezTo>
                    <a:pt x="349" y="582"/>
                    <a:pt x="326" y="411"/>
                    <a:pt x="297" y="263"/>
                  </a:cubicBezTo>
                  <a:cubicBezTo>
                    <a:pt x="293" y="242"/>
                    <a:pt x="289" y="222"/>
                    <a:pt x="285" y="203"/>
                  </a:cubicBezTo>
                  <a:cubicBezTo>
                    <a:pt x="279" y="181"/>
                    <a:pt x="274" y="160"/>
                    <a:pt x="269" y="140"/>
                  </a:cubicBezTo>
                  <a:cubicBezTo>
                    <a:pt x="256" y="89"/>
                    <a:pt x="243" y="52"/>
                    <a:pt x="231" y="41"/>
                  </a:cubicBezTo>
                  <a:cubicBezTo>
                    <a:pt x="206" y="15"/>
                    <a:pt x="171" y="0"/>
                    <a:pt x="136"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p:nvPr/>
          </p:nvSpPr>
          <p:spPr>
            <a:xfrm>
              <a:off x="1399175" y="5180250"/>
              <a:ext cx="17975" cy="8050"/>
            </a:xfrm>
            <a:custGeom>
              <a:rect b="b" l="l" r="r" t="t"/>
              <a:pathLst>
                <a:path extrusionOk="0" h="322" w="719">
                  <a:moveTo>
                    <a:pt x="172" y="1"/>
                  </a:moveTo>
                  <a:cubicBezTo>
                    <a:pt x="64" y="6"/>
                    <a:pt x="9" y="50"/>
                    <a:pt x="5" y="139"/>
                  </a:cubicBezTo>
                  <a:cubicBezTo>
                    <a:pt x="1" y="221"/>
                    <a:pt x="55" y="270"/>
                    <a:pt x="127" y="280"/>
                  </a:cubicBezTo>
                  <a:cubicBezTo>
                    <a:pt x="275" y="301"/>
                    <a:pt x="425" y="315"/>
                    <a:pt x="575" y="321"/>
                  </a:cubicBezTo>
                  <a:cubicBezTo>
                    <a:pt x="576" y="321"/>
                    <a:pt x="578" y="321"/>
                    <a:pt x="579" y="321"/>
                  </a:cubicBezTo>
                  <a:cubicBezTo>
                    <a:pt x="652" y="321"/>
                    <a:pt x="702" y="269"/>
                    <a:pt x="710" y="193"/>
                  </a:cubicBezTo>
                  <a:cubicBezTo>
                    <a:pt x="718" y="114"/>
                    <a:pt x="676" y="55"/>
                    <a:pt x="600" y="44"/>
                  </a:cubicBezTo>
                  <a:cubicBezTo>
                    <a:pt x="452" y="22"/>
                    <a:pt x="302" y="13"/>
                    <a:pt x="172"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6"/>
            <p:cNvSpPr/>
            <p:nvPr/>
          </p:nvSpPr>
          <p:spPr>
            <a:xfrm>
              <a:off x="1367350" y="5173700"/>
              <a:ext cx="17775" cy="9875"/>
            </a:xfrm>
            <a:custGeom>
              <a:rect b="b" l="l" r="r" t="t"/>
              <a:pathLst>
                <a:path extrusionOk="0" h="395" w="711">
                  <a:moveTo>
                    <a:pt x="132" y="0"/>
                  </a:moveTo>
                  <a:cubicBezTo>
                    <a:pt x="78" y="0"/>
                    <a:pt x="38" y="48"/>
                    <a:pt x="21" y="107"/>
                  </a:cubicBezTo>
                  <a:cubicBezTo>
                    <a:pt x="0" y="179"/>
                    <a:pt x="27" y="240"/>
                    <a:pt x="88" y="260"/>
                  </a:cubicBezTo>
                  <a:cubicBezTo>
                    <a:pt x="243" y="313"/>
                    <a:pt x="400" y="363"/>
                    <a:pt x="561" y="393"/>
                  </a:cubicBezTo>
                  <a:cubicBezTo>
                    <a:pt x="570" y="394"/>
                    <a:pt x="578" y="395"/>
                    <a:pt x="587" y="395"/>
                  </a:cubicBezTo>
                  <a:cubicBezTo>
                    <a:pt x="665" y="395"/>
                    <a:pt x="706" y="325"/>
                    <a:pt x="711" y="251"/>
                  </a:cubicBezTo>
                  <a:cubicBezTo>
                    <a:pt x="707" y="192"/>
                    <a:pt x="683" y="150"/>
                    <a:pt x="645" y="139"/>
                  </a:cubicBezTo>
                  <a:cubicBezTo>
                    <a:pt x="482" y="89"/>
                    <a:pt x="319" y="39"/>
                    <a:pt x="153" y="3"/>
                  </a:cubicBezTo>
                  <a:cubicBezTo>
                    <a:pt x="146" y="1"/>
                    <a:pt x="139" y="0"/>
                    <a:pt x="13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6"/>
            <p:cNvSpPr/>
            <p:nvPr/>
          </p:nvSpPr>
          <p:spPr>
            <a:xfrm>
              <a:off x="1431400" y="5180525"/>
              <a:ext cx="18225" cy="7775"/>
            </a:xfrm>
            <a:custGeom>
              <a:rect b="b" l="l" r="r" t="t"/>
              <a:pathLst>
                <a:path extrusionOk="0" h="311" w="729">
                  <a:moveTo>
                    <a:pt x="574" y="0"/>
                  </a:moveTo>
                  <a:cubicBezTo>
                    <a:pt x="567" y="0"/>
                    <a:pt x="560" y="0"/>
                    <a:pt x="553" y="1"/>
                  </a:cubicBezTo>
                  <a:cubicBezTo>
                    <a:pt x="485" y="7"/>
                    <a:pt x="417" y="17"/>
                    <a:pt x="348" y="25"/>
                  </a:cubicBezTo>
                  <a:lnTo>
                    <a:pt x="348" y="19"/>
                  </a:lnTo>
                  <a:cubicBezTo>
                    <a:pt x="279" y="22"/>
                    <a:pt x="209" y="20"/>
                    <a:pt x="142" y="30"/>
                  </a:cubicBezTo>
                  <a:cubicBezTo>
                    <a:pt x="59" y="43"/>
                    <a:pt x="1" y="89"/>
                    <a:pt x="8" y="183"/>
                  </a:cubicBezTo>
                  <a:cubicBezTo>
                    <a:pt x="15" y="272"/>
                    <a:pt x="72" y="311"/>
                    <a:pt x="152" y="311"/>
                  </a:cubicBezTo>
                  <a:cubicBezTo>
                    <a:pt x="156" y="311"/>
                    <a:pt x="160" y="310"/>
                    <a:pt x="164" y="310"/>
                  </a:cubicBezTo>
                  <a:cubicBezTo>
                    <a:pt x="309" y="303"/>
                    <a:pt x="453" y="298"/>
                    <a:pt x="597" y="276"/>
                  </a:cubicBezTo>
                  <a:cubicBezTo>
                    <a:pt x="678" y="262"/>
                    <a:pt x="728" y="197"/>
                    <a:pt x="707" y="106"/>
                  </a:cubicBezTo>
                  <a:cubicBezTo>
                    <a:pt x="690" y="34"/>
                    <a:pt x="642" y="0"/>
                    <a:pt x="57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6"/>
            <p:cNvSpPr/>
            <p:nvPr/>
          </p:nvSpPr>
          <p:spPr>
            <a:xfrm>
              <a:off x="1462900" y="5174175"/>
              <a:ext cx="18175" cy="9775"/>
            </a:xfrm>
            <a:custGeom>
              <a:rect b="b" l="l" r="r" t="t"/>
              <a:pathLst>
                <a:path extrusionOk="0" h="391" w="727">
                  <a:moveTo>
                    <a:pt x="579" y="0"/>
                  </a:moveTo>
                  <a:cubicBezTo>
                    <a:pt x="567" y="0"/>
                    <a:pt x="554" y="2"/>
                    <a:pt x="540" y="5"/>
                  </a:cubicBezTo>
                  <a:cubicBezTo>
                    <a:pt x="400" y="33"/>
                    <a:pt x="263" y="76"/>
                    <a:pt x="125" y="116"/>
                  </a:cubicBezTo>
                  <a:cubicBezTo>
                    <a:pt x="40" y="141"/>
                    <a:pt x="0" y="203"/>
                    <a:pt x="28" y="289"/>
                  </a:cubicBezTo>
                  <a:cubicBezTo>
                    <a:pt x="50" y="360"/>
                    <a:pt x="104" y="390"/>
                    <a:pt x="172" y="390"/>
                  </a:cubicBezTo>
                  <a:cubicBezTo>
                    <a:pt x="183" y="390"/>
                    <a:pt x="194" y="390"/>
                    <a:pt x="205" y="388"/>
                  </a:cubicBezTo>
                  <a:cubicBezTo>
                    <a:pt x="344" y="349"/>
                    <a:pt x="483" y="313"/>
                    <a:pt x="619" y="272"/>
                  </a:cubicBezTo>
                  <a:cubicBezTo>
                    <a:pt x="695" y="248"/>
                    <a:pt x="727" y="190"/>
                    <a:pt x="710" y="112"/>
                  </a:cubicBezTo>
                  <a:cubicBezTo>
                    <a:pt x="693" y="36"/>
                    <a:pt x="642" y="0"/>
                    <a:pt x="57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6"/>
            <p:cNvSpPr/>
            <p:nvPr/>
          </p:nvSpPr>
          <p:spPr>
            <a:xfrm>
              <a:off x="1337000" y="5161450"/>
              <a:ext cx="18575" cy="11750"/>
            </a:xfrm>
            <a:custGeom>
              <a:rect b="b" l="l" r="r" t="t"/>
              <a:pathLst>
                <a:path extrusionOk="0" h="470" w="743">
                  <a:moveTo>
                    <a:pt x="175" y="0"/>
                  </a:moveTo>
                  <a:cubicBezTo>
                    <a:pt x="132" y="0"/>
                    <a:pt x="94" y="20"/>
                    <a:pt x="61" y="70"/>
                  </a:cubicBezTo>
                  <a:cubicBezTo>
                    <a:pt x="0" y="164"/>
                    <a:pt x="53" y="223"/>
                    <a:pt x="128" y="274"/>
                  </a:cubicBezTo>
                  <a:cubicBezTo>
                    <a:pt x="173" y="303"/>
                    <a:pt x="221" y="330"/>
                    <a:pt x="266" y="360"/>
                  </a:cubicBezTo>
                  <a:cubicBezTo>
                    <a:pt x="328" y="386"/>
                    <a:pt x="392" y="409"/>
                    <a:pt x="454" y="438"/>
                  </a:cubicBezTo>
                  <a:cubicBezTo>
                    <a:pt x="495" y="456"/>
                    <a:pt x="534" y="470"/>
                    <a:pt x="571" y="470"/>
                  </a:cubicBezTo>
                  <a:cubicBezTo>
                    <a:pt x="615" y="470"/>
                    <a:pt x="655" y="450"/>
                    <a:pt x="686" y="393"/>
                  </a:cubicBezTo>
                  <a:cubicBezTo>
                    <a:pt x="742" y="285"/>
                    <a:pt x="673" y="227"/>
                    <a:pt x="586" y="183"/>
                  </a:cubicBezTo>
                  <a:cubicBezTo>
                    <a:pt x="532" y="155"/>
                    <a:pt x="478" y="125"/>
                    <a:pt x="425" y="95"/>
                  </a:cubicBezTo>
                  <a:cubicBezTo>
                    <a:pt x="400" y="84"/>
                    <a:pt x="375" y="73"/>
                    <a:pt x="350" y="63"/>
                  </a:cubicBezTo>
                  <a:cubicBezTo>
                    <a:pt x="325" y="52"/>
                    <a:pt x="300" y="42"/>
                    <a:pt x="276" y="29"/>
                  </a:cubicBezTo>
                  <a:cubicBezTo>
                    <a:pt x="240" y="11"/>
                    <a:pt x="206"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6"/>
            <p:cNvSpPr/>
            <p:nvPr/>
          </p:nvSpPr>
          <p:spPr>
            <a:xfrm>
              <a:off x="1493375" y="5162150"/>
              <a:ext cx="18225" cy="11725"/>
            </a:xfrm>
            <a:custGeom>
              <a:rect b="b" l="l" r="r" t="t"/>
              <a:pathLst>
                <a:path extrusionOk="0" h="469" w="729">
                  <a:moveTo>
                    <a:pt x="561" y="0"/>
                  </a:moveTo>
                  <a:cubicBezTo>
                    <a:pt x="520" y="0"/>
                    <a:pt x="476" y="18"/>
                    <a:pt x="432" y="41"/>
                  </a:cubicBezTo>
                  <a:cubicBezTo>
                    <a:pt x="330" y="92"/>
                    <a:pt x="227" y="143"/>
                    <a:pt x="124" y="194"/>
                  </a:cubicBezTo>
                  <a:cubicBezTo>
                    <a:pt x="38" y="237"/>
                    <a:pt x="0" y="302"/>
                    <a:pt x="45" y="393"/>
                  </a:cubicBezTo>
                  <a:cubicBezTo>
                    <a:pt x="72" y="447"/>
                    <a:pt x="111" y="468"/>
                    <a:pt x="156" y="468"/>
                  </a:cubicBezTo>
                  <a:cubicBezTo>
                    <a:pt x="181" y="468"/>
                    <a:pt x="208" y="462"/>
                    <a:pt x="235" y="450"/>
                  </a:cubicBezTo>
                  <a:cubicBezTo>
                    <a:pt x="347" y="403"/>
                    <a:pt x="458" y="354"/>
                    <a:pt x="570" y="305"/>
                  </a:cubicBezTo>
                  <a:cubicBezTo>
                    <a:pt x="655" y="253"/>
                    <a:pt x="729" y="189"/>
                    <a:pt x="673" y="79"/>
                  </a:cubicBezTo>
                  <a:cubicBezTo>
                    <a:pt x="644" y="21"/>
                    <a:pt x="604" y="0"/>
                    <a:pt x="561"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6"/>
            <p:cNvSpPr/>
            <p:nvPr/>
          </p:nvSpPr>
          <p:spPr>
            <a:xfrm>
              <a:off x="1310375" y="5143125"/>
              <a:ext cx="16750" cy="13775"/>
            </a:xfrm>
            <a:custGeom>
              <a:rect b="b" l="l" r="r" t="t"/>
              <a:pathLst>
                <a:path extrusionOk="0" h="551" w="670">
                  <a:moveTo>
                    <a:pt x="175" y="0"/>
                  </a:moveTo>
                  <a:cubicBezTo>
                    <a:pt x="175" y="0"/>
                    <a:pt x="174" y="0"/>
                    <a:pt x="173" y="0"/>
                  </a:cubicBezTo>
                  <a:cubicBezTo>
                    <a:pt x="66" y="7"/>
                    <a:pt x="1" y="143"/>
                    <a:pt x="79" y="231"/>
                  </a:cubicBezTo>
                  <a:cubicBezTo>
                    <a:pt x="187" y="353"/>
                    <a:pt x="313" y="463"/>
                    <a:pt x="461" y="536"/>
                  </a:cubicBezTo>
                  <a:cubicBezTo>
                    <a:pt x="480" y="546"/>
                    <a:pt x="500" y="550"/>
                    <a:pt x="520" y="550"/>
                  </a:cubicBezTo>
                  <a:cubicBezTo>
                    <a:pt x="600" y="550"/>
                    <a:pt x="669" y="475"/>
                    <a:pt x="656" y="388"/>
                  </a:cubicBezTo>
                  <a:cubicBezTo>
                    <a:pt x="643" y="311"/>
                    <a:pt x="258" y="0"/>
                    <a:pt x="175"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6"/>
            <p:cNvSpPr/>
            <p:nvPr/>
          </p:nvSpPr>
          <p:spPr>
            <a:xfrm>
              <a:off x="1289650" y="5119150"/>
              <a:ext cx="13950" cy="15775"/>
            </a:xfrm>
            <a:custGeom>
              <a:rect b="b" l="l" r="r" t="t"/>
              <a:pathLst>
                <a:path extrusionOk="0" h="631" w="558">
                  <a:moveTo>
                    <a:pt x="151" y="1"/>
                  </a:moveTo>
                  <a:cubicBezTo>
                    <a:pt x="117" y="1"/>
                    <a:pt x="84" y="14"/>
                    <a:pt x="59" y="38"/>
                  </a:cubicBezTo>
                  <a:cubicBezTo>
                    <a:pt x="13" y="80"/>
                    <a:pt x="0" y="139"/>
                    <a:pt x="27" y="188"/>
                  </a:cubicBezTo>
                  <a:cubicBezTo>
                    <a:pt x="109" y="344"/>
                    <a:pt x="210" y="491"/>
                    <a:pt x="350" y="604"/>
                  </a:cubicBezTo>
                  <a:cubicBezTo>
                    <a:pt x="369" y="621"/>
                    <a:pt x="393" y="630"/>
                    <a:pt x="417" y="630"/>
                  </a:cubicBezTo>
                  <a:cubicBezTo>
                    <a:pt x="440" y="630"/>
                    <a:pt x="463" y="622"/>
                    <a:pt x="482" y="607"/>
                  </a:cubicBezTo>
                  <a:cubicBezTo>
                    <a:pt x="493" y="599"/>
                    <a:pt x="504" y="589"/>
                    <a:pt x="513" y="579"/>
                  </a:cubicBezTo>
                  <a:cubicBezTo>
                    <a:pt x="543" y="551"/>
                    <a:pt x="557" y="509"/>
                    <a:pt x="551" y="468"/>
                  </a:cubicBezTo>
                  <a:cubicBezTo>
                    <a:pt x="548" y="431"/>
                    <a:pt x="449" y="290"/>
                    <a:pt x="355" y="173"/>
                  </a:cubicBezTo>
                  <a:cubicBezTo>
                    <a:pt x="341" y="157"/>
                    <a:pt x="328" y="141"/>
                    <a:pt x="315" y="125"/>
                  </a:cubicBezTo>
                  <a:cubicBezTo>
                    <a:pt x="300" y="108"/>
                    <a:pt x="286" y="92"/>
                    <a:pt x="272" y="77"/>
                  </a:cubicBezTo>
                  <a:cubicBezTo>
                    <a:pt x="236" y="38"/>
                    <a:pt x="207" y="12"/>
                    <a:pt x="192" y="8"/>
                  </a:cubicBezTo>
                  <a:cubicBezTo>
                    <a:pt x="179" y="3"/>
                    <a:pt x="165" y="1"/>
                    <a:pt x="151"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6"/>
            <p:cNvSpPr/>
            <p:nvPr/>
          </p:nvSpPr>
          <p:spPr>
            <a:xfrm>
              <a:off x="1271650" y="5088900"/>
              <a:ext cx="13250" cy="16450"/>
            </a:xfrm>
            <a:custGeom>
              <a:rect b="b" l="l" r="r" t="t"/>
              <a:pathLst>
                <a:path extrusionOk="0" h="658" w="530">
                  <a:moveTo>
                    <a:pt x="156" y="1"/>
                  </a:moveTo>
                  <a:cubicBezTo>
                    <a:pt x="131" y="1"/>
                    <a:pt x="106" y="9"/>
                    <a:pt x="79" y="25"/>
                  </a:cubicBezTo>
                  <a:cubicBezTo>
                    <a:pt x="9" y="68"/>
                    <a:pt x="0" y="141"/>
                    <a:pt x="33" y="206"/>
                  </a:cubicBezTo>
                  <a:cubicBezTo>
                    <a:pt x="100" y="340"/>
                    <a:pt x="173" y="471"/>
                    <a:pt x="254" y="597"/>
                  </a:cubicBezTo>
                  <a:cubicBezTo>
                    <a:pt x="280" y="638"/>
                    <a:pt x="318" y="658"/>
                    <a:pt x="359" y="658"/>
                  </a:cubicBezTo>
                  <a:cubicBezTo>
                    <a:pt x="384" y="658"/>
                    <a:pt x="410" y="651"/>
                    <a:pt x="435" y="637"/>
                  </a:cubicBezTo>
                  <a:cubicBezTo>
                    <a:pt x="505" y="600"/>
                    <a:pt x="530" y="529"/>
                    <a:pt x="496" y="462"/>
                  </a:cubicBezTo>
                  <a:cubicBezTo>
                    <a:pt x="430" y="327"/>
                    <a:pt x="353" y="199"/>
                    <a:pt x="289" y="85"/>
                  </a:cubicBezTo>
                  <a:cubicBezTo>
                    <a:pt x="246" y="29"/>
                    <a:pt x="202" y="1"/>
                    <a:pt x="15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6"/>
            <p:cNvSpPr/>
            <p:nvPr/>
          </p:nvSpPr>
          <p:spPr>
            <a:xfrm>
              <a:off x="1259200" y="5059225"/>
              <a:ext cx="11175" cy="17250"/>
            </a:xfrm>
            <a:custGeom>
              <a:rect b="b" l="l" r="r" t="t"/>
              <a:pathLst>
                <a:path extrusionOk="0" h="690" w="447">
                  <a:moveTo>
                    <a:pt x="167" y="0"/>
                  </a:moveTo>
                  <a:cubicBezTo>
                    <a:pt x="147" y="0"/>
                    <a:pt x="126" y="4"/>
                    <a:pt x="105" y="11"/>
                  </a:cubicBezTo>
                  <a:cubicBezTo>
                    <a:pt x="35" y="35"/>
                    <a:pt x="1" y="93"/>
                    <a:pt x="17" y="154"/>
                  </a:cubicBezTo>
                  <a:cubicBezTo>
                    <a:pt x="62" y="312"/>
                    <a:pt x="110" y="470"/>
                    <a:pt x="178" y="618"/>
                  </a:cubicBezTo>
                  <a:cubicBezTo>
                    <a:pt x="200" y="669"/>
                    <a:pt x="241" y="689"/>
                    <a:pt x="284" y="689"/>
                  </a:cubicBezTo>
                  <a:cubicBezTo>
                    <a:pt x="316" y="689"/>
                    <a:pt x="349" y="678"/>
                    <a:pt x="379" y="661"/>
                  </a:cubicBezTo>
                  <a:cubicBezTo>
                    <a:pt x="424" y="624"/>
                    <a:pt x="446" y="581"/>
                    <a:pt x="433" y="543"/>
                  </a:cubicBezTo>
                  <a:cubicBezTo>
                    <a:pt x="383" y="381"/>
                    <a:pt x="331" y="217"/>
                    <a:pt x="267" y="60"/>
                  </a:cubicBezTo>
                  <a:cubicBezTo>
                    <a:pt x="250" y="18"/>
                    <a:pt x="211" y="0"/>
                    <a:pt x="167"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6"/>
            <p:cNvSpPr/>
            <p:nvPr/>
          </p:nvSpPr>
          <p:spPr>
            <a:xfrm>
              <a:off x="1252725" y="5027825"/>
              <a:ext cx="8750" cy="17525"/>
            </a:xfrm>
            <a:custGeom>
              <a:rect b="b" l="l" r="r" t="t"/>
              <a:pathLst>
                <a:path extrusionOk="0" h="701" w="350">
                  <a:moveTo>
                    <a:pt x="137" y="1"/>
                  </a:moveTo>
                  <a:cubicBezTo>
                    <a:pt x="135" y="1"/>
                    <a:pt x="133" y="1"/>
                    <a:pt x="132" y="1"/>
                  </a:cubicBezTo>
                  <a:cubicBezTo>
                    <a:pt x="20" y="4"/>
                    <a:pt x="1" y="81"/>
                    <a:pt x="3" y="173"/>
                  </a:cubicBezTo>
                  <a:cubicBezTo>
                    <a:pt x="4" y="226"/>
                    <a:pt x="7" y="280"/>
                    <a:pt x="9" y="334"/>
                  </a:cubicBezTo>
                  <a:cubicBezTo>
                    <a:pt x="24" y="400"/>
                    <a:pt x="42" y="467"/>
                    <a:pt x="52" y="534"/>
                  </a:cubicBezTo>
                  <a:cubicBezTo>
                    <a:pt x="68" y="624"/>
                    <a:pt x="99" y="700"/>
                    <a:pt x="196" y="700"/>
                  </a:cubicBezTo>
                  <a:cubicBezTo>
                    <a:pt x="204" y="700"/>
                    <a:pt x="212" y="700"/>
                    <a:pt x="221" y="699"/>
                  </a:cubicBezTo>
                  <a:cubicBezTo>
                    <a:pt x="341" y="685"/>
                    <a:pt x="350" y="595"/>
                    <a:pt x="337" y="498"/>
                  </a:cubicBezTo>
                  <a:cubicBezTo>
                    <a:pt x="330" y="437"/>
                    <a:pt x="325" y="376"/>
                    <a:pt x="318" y="315"/>
                  </a:cubicBezTo>
                  <a:cubicBezTo>
                    <a:pt x="313" y="289"/>
                    <a:pt x="307" y="262"/>
                    <a:pt x="302" y="236"/>
                  </a:cubicBezTo>
                  <a:cubicBezTo>
                    <a:pt x="296" y="209"/>
                    <a:pt x="291" y="182"/>
                    <a:pt x="287" y="156"/>
                  </a:cubicBezTo>
                  <a:cubicBezTo>
                    <a:pt x="276" y="63"/>
                    <a:pt x="237" y="1"/>
                    <a:pt x="137"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6"/>
            <p:cNvSpPr/>
            <p:nvPr/>
          </p:nvSpPr>
          <p:spPr>
            <a:xfrm>
              <a:off x="1251450" y="4995575"/>
              <a:ext cx="8800" cy="17675"/>
            </a:xfrm>
            <a:custGeom>
              <a:rect b="b" l="l" r="r" t="t"/>
              <a:pathLst>
                <a:path extrusionOk="0" h="707" w="352">
                  <a:moveTo>
                    <a:pt x="196" y="1"/>
                  </a:moveTo>
                  <a:cubicBezTo>
                    <a:pt x="136" y="1"/>
                    <a:pt x="76" y="37"/>
                    <a:pt x="59" y="105"/>
                  </a:cubicBezTo>
                  <a:cubicBezTo>
                    <a:pt x="20" y="263"/>
                    <a:pt x="0" y="429"/>
                    <a:pt x="24" y="592"/>
                  </a:cubicBezTo>
                  <a:cubicBezTo>
                    <a:pt x="35" y="665"/>
                    <a:pt x="96" y="707"/>
                    <a:pt x="160" y="707"/>
                  </a:cubicBezTo>
                  <a:cubicBezTo>
                    <a:pt x="194" y="707"/>
                    <a:pt x="229" y="695"/>
                    <a:pt x="257" y="668"/>
                  </a:cubicBezTo>
                  <a:cubicBezTo>
                    <a:pt x="314" y="615"/>
                    <a:pt x="351" y="114"/>
                    <a:pt x="303" y="52"/>
                  </a:cubicBezTo>
                  <a:cubicBezTo>
                    <a:pt x="276" y="17"/>
                    <a:pt x="236" y="1"/>
                    <a:pt x="196"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6"/>
            <p:cNvSpPr/>
            <p:nvPr/>
          </p:nvSpPr>
          <p:spPr>
            <a:xfrm>
              <a:off x="1256875" y="4964275"/>
              <a:ext cx="10375" cy="17200"/>
            </a:xfrm>
            <a:custGeom>
              <a:rect b="b" l="l" r="r" t="t"/>
              <a:pathLst>
                <a:path extrusionOk="0" h="688" w="415">
                  <a:moveTo>
                    <a:pt x="275" y="1"/>
                  </a:moveTo>
                  <a:cubicBezTo>
                    <a:pt x="228" y="1"/>
                    <a:pt x="187" y="23"/>
                    <a:pt x="166" y="63"/>
                  </a:cubicBezTo>
                  <a:cubicBezTo>
                    <a:pt x="85" y="219"/>
                    <a:pt x="21" y="386"/>
                    <a:pt x="7" y="564"/>
                  </a:cubicBezTo>
                  <a:cubicBezTo>
                    <a:pt x="0" y="614"/>
                    <a:pt x="32" y="661"/>
                    <a:pt x="80" y="675"/>
                  </a:cubicBezTo>
                  <a:cubicBezTo>
                    <a:pt x="94" y="679"/>
                    <a:pt x="107" y="682"/>
                    <a:pt x="121" y="686"/>
                  </a:cubicBezTo>
                  <a:cubicBezTo>
                    <a:pt x="129" y="687"/>
                    <a:pt x="137" y="688"/>
                    <a:pt x="145" y="688"/>
                  </a:cubicBezTo>
                  <a:cubicBezTo>
                    <a:pt x="177" y="688"/>
                    <a:pt x="210" y="676"/>
                    <a:pt x="234" y="653"/>
                  </a:cubicBezTo>
                  <a:cubicBezTo>
                    <a:pt x="262" y="629"/>
                    <a:pt x="322" y="468"/>
                    <a:pt x="365" y="324"/>
                  </a:cubicBezTo>
                  <a:cubicBezTo>
                    <a:pt x="370" y="303"/>
                    <a:pt x="377" y="283"/>
                    <a:pt x="382" y="264"/>
                  </a:cubicBezTo>
                  <a:cubicBezTo>
                    <a:pt x="387" y="242"/>
                    <a:pt x="392" y="220"/>
                    <a:pt x="397" y="201"/>
                  </a:cubicBezTo>
                  <a:cubicBezTo>
                    <a:pt x="409" y="149"/>
                    <a:pt x="414" y="110"/>
                    <a:pt x="409" y="97"/>
                  </a:cubicBezTo>
                  <a:cubicBezTo>
                    <a:pt x="395" y="49"/>
                    <a:pt x="357" y="15"/>
                    <a:pt x="308" y="4"/>
                  </a:cubicBezTo>
                  <a:cubicBezTo>
                    <a:pt x="297" y="2"/>
                    <a:pt x="286" y="1"/>
                    <a:pt x="275"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6"/>
            <p:cNvSpPr/>
            <p:nvPr/>
          </p:nvSpPr>
          <p:spPr>
            <a:xfrm>
              <a:off x="1523850" y="5148950"/>
              <a:ext cx="9400" cy="12425"/>
            </a:xfrm>
            <a:custGeom>
              <a:rect b="b" l="l" r="r" t="t"/>
              <a:pathLst>
                <a:path extrusionOk="0" h="497" w="376">
                  <a:moveTo>
                    <a:pt x="189" y="0"/>
                  </a:moveTo>
                  <a:cubicBezTo>
                    <a:pt x="132" y="0"/>
                    <a:pt x="91" y="39"/>
                    <a:pt x="64" y="93"/>
                  </a:cubicBezTo>
                  <a:cubicBezTo>
                    <a:pt x="0" y="221"/>
                    <a:pt x="43" y="459"/>
                    <a:pt x="130" y="487"/>
                  </a:cubicBezTo>
                  <a:cubicBezTo>
                    <a:pt x="149" y="493"/>
                    <a:pt x="166" y="496"/>
                    <a:pt x="182" y="496"/>
                  </a:cubicBezTo>
                  <a:cubicBezTo>
                    <a:pt x="240" y="496"/>
                    <a:pt x="284" y="461"/>
                    <a:pt x="315" y="411"/>
                  </a:cubicBezTo>
                  <a:cubicBezTo>
                    <a:pt x="376" y="276"/>
                    <a:pt x="334" y="47"/>
                    <a:pt x="249" y="13"/>
                  </a:cubicBezTo>
                  <a:cubicBezTo>
                    <a:pt x="227" y="4"/>
                    <a:pt x="207" y="0"/>
                    <a:pt x="18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6"/>
            <p:cNvSpPr/>
            <p:nvPr/>
          </p:nvSpPr>
          <p:spPr>
            <a:xfrm>
              <a:off x="1528125" y="5114050"/>
              <a:ext cx="7750" cy="17725"/>
            </a:xfrm>
            <a:custGeom>
              <a:rect b="b" l="l" r="r" t="t"/>
              <a:pathLst>
                <a:path extrusionOk="0" h="709" w="310">
                  <a:moveTo>
                    <a:pt x="164" y="0"/>
                  </a:moveTo>
                  <a:cubicBezTo>
                    <a:pt x="98" y="0"/>
                    <a:pt x="50" y="38"/>
                    <a:pt x="42" y="97"/>
                  </a:cubicBezTo>
                  <a:cubicBezTo>
                    <a:pt x="20" y="259"/>
                    <a:pt x="0" y="423"/>
                    <a:pt x="2" y="586"/>
                  </a:cubicBezTo>
                  <a:cubicBezTo>
                    <a:pt x="4" y="671"/>
                    <a:pt x="70" y="708"/>
                    <a:pt x="142" y="708"/>
                  </a:cubicBezTo>
                  <a:cubicBezTo>
                    <a:pt x="151" y="708"/>
                    <a:pt x="161" y="708"/>
                    <a:pt x="170" y="706"/>
                  </a:cubicBezTo>
                  <a:cubicBezTo>
                    <a:pt x="226" y="690"/>
                    <a:pt x="262" y="659"/>
                    <a:pt x="267" y="620"/>
                  </a:cubicBezTo>
                  <a:cubicBezTo>
                    <a:pt x="286" y="451"/>
                    <a:pt x="303" y="281"/>
                    <a:pt x="307" y="111"/>
                  </a:cubicBezTo>
                  <a:cubicBezTo>
                    <a:pt x="309" y="45"/>
                    <a:pt x="250" y="7"/>
                    <a:pt x="179" y="1"/>
                  </a:cubicBezTo>
                  <a:cubicBezTo>
                    <a:pt x="174" y="1"/>
                    <a:pt x="169" y="0"/>
                    <a:pt x="164"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6"/>
            <p:cNvSpPr/>
            <p:nvPr/>
          </p:nvSpPr>
          <p:spPr>
            <a:xfrm>
              <a:off x="1532200" y="5082425"/>
              <a:ext cx="10450" cy="17425"/>
            </a:xfrm>
            <a:custGeom>
              <a:rect b="b" l="l" r="r" t="t"/>
              <a:pathLst>
                <a:path extrusionOk="0" h="697" w="418">
                  <a:moveTo>
                    <a:pt x="250" y="0"/>
                  </a:moveTo>
                  <a:cubicBezTo>
                    <a:pt x="187" y="0"/>
                    <a:pt x="151" y="53"/>
                    <a:pt x="124" y="118"/>
                  </a:cubicBezTo>
                  <a:cubicBezTo>
                    <a:pt x="103" y="168"/>
                    <a:pt x="85" y="218"/>
                    <a:pt x="66" y="268"/>
                  </a:cubicBezTo>
                  <a:cubicBezTo>
                    <a:pt x="52" y="335"/>
                    <a:pt x="42" y="403"/>
                    <a:pt x="25" y="470"/>
                  </a:cubicBezTo>
                  <a:cubicBezTo>
                    <a:pt x="1" y="565"/>
                    <a:pt x="1" y="653"/>
                    <a:pt x="113" y="688"/>
                  </a:cubicBezTo>
                  <a:cubicBezTo>
                    <a:pt x="132" y="694"/>
                    <a:pt x="150" y="696"/>
                    <a:pt x="166" y="696"/>
                  </a:cubicBezTo>
                  <a:cubicBezTo>
                    <a:pt x="244" y="696"/>
                    <a:pt x="278" y="629"/>
                    <a:pt x="300" y="550"/>
                  </a:cubicBezTo>
                  <a:cubicBezTo>
                    <a:pt x="317" y="492"/>
                    <a:pt x="337" y="434"/>
                    <a:pt x="356" y="375"/>
                  </a:cubicBezTo>
                  <a:cubicBezTo>
                    <a:pt x="361" y="349"/>
                    <a:pt x="366" y="322"/>
                    <a:pt x="372" y="296"/>
                  </a:cubicBezTo>
                  <a:cubicBezTo>
                    <a:pt x="378" y="269"/>
                    <a:pt x="384" y="243"/>
                    <a:pt x="392" y="217"/>
                  </a:cubicBezTo>
                  <a:cubicBezTo>
                    <a:pt x="418" y="127"/>
                    <a:pt x="407" y="52"/>
                    <a:pt x="311" y="14"/>
                  </a:cubicBezTo>
                  <a:cubicBezTo>
                    <a:pt x="288" y="4"/>
                    <a:pt x="268" y="0"/>
                    <a:pt x="25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6"/>
            <p:cNvSpPr/>
            <p:nvPr/>
          </p:nvSpPr>
          <p:spPr>
            <a:xfrm>
              <a:off x="1542700" y="5053000"/>
              <a:ext cx="12950" cy="16450"/>
            </a:xfrm>
            <a:custGeom>
              <a:rect b="b" l="l" r="r" t="t"/>
              <a:pathLst>
                <a:path extrusionOk="0" h="658" w="518">
                  <a:moveTo>
                    <a:pt x="360" y="0"/>
                  </a:moveTo>
                  <a:cubicBezTo>
                    <a:pt x="321" y="0"/>
                    <a:pt x="281" y="17"/>
                    <a:pt x="253" y="53"/>
                  </a:cubicBezTo>
                  <a:cubicBezTo>
                    <a:pt x="154" y="182"/>
                    <a:pt x="70" y="327"/>
                    <a:pt x="26" y="486"/>
                  </a:cubicBezTo>
                  <a:cubicBezTo>
                    <a:pt x="0" y="577"/>
                    <a:pt x="75" y="657"/>
                    <a:pt x="161" y="657"/>
                  </a:cubicBezTo>
                  <a:cubicBezTo>
                    <a:pt x="177" y="657"/>
                    <a:pt x="193" y="655"/>
                    <a:pt x="210" y="649"/>
                  </a:cubicBezTo>
                  <a:cubicBezTo>
                    <a:pt x="283" y="623"/>
                    <a:pt x="518" y="179"/>
                    <a:pt x="498" y="103"/>
                  </a:cubicBezTo>
                  <a:cubicBezTo>
                    <a:pt x="482" y="39"/>
                    <a:pt x="421" y="0"/>
                    <a:pt x="360"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6"/>
            <p:cNvSpPr/>
            <p:nvPr/>
          </p:nvSpPr>
          <p:spPr>
            <a:xfrm>
              <a:off x="1560050" y="5027300"/>
              <a:ext cx="14750" cy="15075"/>
            </a:xfrm>
            <a:custGeom>
              <a:rect b="b" l="l" r="r" t="t"/>
              <a:pathLst>
                <a:path extrusionOk="0" h="603" w="590">
                  <a:moveTo>
                    <a:pt x="444" y="1"/>
                  </a:moveTo>
                  <a:cubicBezTo>
                    <a:pt x="419" y="1"/>
                    <a:pt x="394" y="9"/>
                    <a:pt x="374" y="26"/>
                  </a:cubicBezTo>
                  <a:cubicBezTo>
                    <a:pt x="237" y="137"/>
                    <a:pt x="113" y="263"/>
                    <a:pt x="27" y="422"/>
                  </a:cubicBezTo>
                  <a:cubicBezTo>
                    <a:pt x="1" y="465"/>
                    <a:pt x="11" y="521"/>
                    <a:pt x="50" y="553"/>
                  </a:cubicBezTo>
                  <a:cubicBezTo>
                    <a:pt x="61" y="563"/>
                    <a:pt x="71" y="571"/>
                    <a:pt x="84" y="579"/>
                  </a:cubicBezTo>
                  <a:cubicBezTo>
                    <a:pt x="105" y="594"/>
                    <a:pt x="132" y="602"/>
                    <a:pt x="158" y="602"/>
                  </a:cubicBezTo>
                  <a:cubicBezTo>
                    <a:pt x="172" y="602"/>
                    <a:pt x="186" y="600"/>
                    <a:pt x="200" y="595"/>
                  </a:cubicBezTo>
                  <a:cubicBezTo>
                    <a:pt x="236" y="585"/>
                    <a:pt x="355" y="461"/>
                    <a:pt x="452" y="346"/>
                  </a:cubicBezTo>
                  <a:cubicBezTo>
                    <a:pt x="464" y="330"/>
                    <a:pt x="479" y="313"/>
                    <a:pt x="490" y="297"/>
                  </a:cubicBezTo>
                  <a:cubicBezTo>
                    <a:pt x="505" y="280"/>
                    <a:pt x="519" y="263"/>
                    <a:pt x="530" y="246"/>
                  </a:cubicBezTo>
                  <a:cubicBezTo>
                    <a:pt x="562" y="204"/>
                    <a:pt x="583" y="170"/>
                    <a:pt x="584" y="155"/>
                  </a:cubicBezTo>
                  <a:cubicBezTo>
                    <a:pt x="590" y="107"/>
                    <a:pt x="568" y="58"/>
                    <a:pt x="528" y="30"/>
                  </a:cubicBezTo>
                  <a:cubicBezTo>
                    <a:pt x="502" y="11"/>
                    <a:pt x="472" y="1"/>
                    <a:pt x="44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6"/>
            <p:cNvSpPr/>
            <p:nvPr/>
          </p:nvSpPr>
          <p:spPr>
            <a:xfrm>
              <a:off x="1583325" y="5010400"/>
              <a:ext cx="12600" cy="10075"/>
            </a:xfrm>
            <a:custGeom>
              <a:rect b="b" l="l" r="r" t="t"/>
              <a:pathLst>
                <a:path extrusionOk="0" h="403" w="504">
                  <a:moveTo>
                    <a:pt x="349" y="0"/>
                  </a:moveTo>
                  <a:cubicBezTo>
                    <a:pt x="332" y="0"/>
                    <a:pt x="315" y="2"/>
                    <a:pt x="298" y="6"/>
                  </a:cubicBezTo>
                  <a:cubicBezTo>
                    <a:pt x="159" y="36"/>
                    <a:pt x="1" y="219"/>
                    <a:pt x="33" y="305"/>
                  </a:cubicBezTo>
                  <a:cubicBezTo>
                    <a:pt x="60" y="377"/>
                    <a:pt x="116" y="403"/>
                    <a:pt x="179" y="403"/>
                  </a:cubicBezTo>
                  <a:cubicBezTo>
                    <a:pt x="189" y="403"/>
                    <a:pt x="198" y="402"/>
                    <a:pt x="208" y="401"/>
                  </a:cubicBezTo>
                  <a:cubicBezTo>
                    <a:pt x="352" y="363"/>
                    <a:pt x="504" y="187"/>
                    <a:pt x="476" y="99"/>
                  </a:cubicBezTo>
                  <a:cubicBezTo>
                    <a:pt x="455" y="27"/>
                    <a:pt x="406" y="0"/>
                    <a:pt x="349"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 name="Google Shape;773;p56"/>
          <p:cNvGrpSpPr/>
          <p:nvPr/>
        </p:nvGrpSpPr>
        <p:grpSpPr>
          <a:xfrm rot="603335">
            <a:off x="7915064" y="339712"/>
            <a:ext cx="758054" cy="887419"/>
            <a:chOff x="5260975" y="2696500"/>
            <a:chExt cx="1181775" cy="1383450"/>
          </a:xfrm>
        </p:grpSpPr>
        <p:sp>
          <p:nvSpPr>
            <p:cNvPr id="774" name="Google Shape;774;p56"/>
            <p:cNvSpPr/>
            <p:nvPr/>
          </p:nvSpPr>
          <p:spPr>
            <a:xfrm>
              <a:off x="5374350" y="2696500"/>
              <a:ext cx="956100" cy="721350"/>
            </a:xfrm>
            <a:custGeom>
              <a:rect b="b" l="l" r="r" t="t"/>
              <a:pathLst>
                <a:path extrusionOk="0" h="28854" w="38244">
                  <a:moveTo>
                    <a:pt x="19499" y="2956"/>
                  </a:moveTo>
                  <a:cubicBezTo>
                    <a:pt x="27910" y="2956"/>
                    <a:pt x="34797" y="7743"/>
                    <a:pt x="35011" y="13871"/>
                  </a:cubicBezTo>
                  <a:cubicBezTo>
                    <a:pt x="35231" y="20188"/>
                    <a:pt x="28282" y="25576"/>
                    <a:pt x="19522" y="25881"/>
                  </a:cubicBezTo>
                  <a:cubicBezTo>
                    <a:pt x="19261" y="25891"/>
                    <a:pt x="19002" y="25895"/>
                    <a:pt x="18744" y="25895"/>
                  </a:cubicBezTo>
                  <a:cubicBezTo>
                    <a:pt x="10329" y="25895"/>
                    <a:pt x="3445" y="21105"/>
                    <a:pt x="3232" y="14979"/>
                  </a:cubicBezTo>
                  <a:cubicBezTo>
                    <a:pt x="3012" y="8664"/>
                    <a:pt x="9960" y="3275"/>
                    <a:pt x="18723" y="2970"/>
                  </a:cubicBezTo>
                  <a:cubicBezTo>
                    <a:pt x="18983" y="2961"/>
                    <a:pt x="19242" y="2956"/>
                    <a:pt x="19499" y="2956"/>
                  </a:cubicBezTo>
                  <a:close/>
                  <a:moveTo>
                    <a:pt x="19488" y="0"/>
                  </a:moveTo>
                  <a:cubicBezTo>
                    <a:pt x="19200" y="0"/>
                    <a:pt x="18911" y="5"/>
                    <a:pt x="18620" y="16"/>
                  </a:cubicBezTo>
                  <a:cubicBezTo>
                    <a:pt x="8227" y="377"/>
                    <a:pt x="1" y="7134"/>
                    <a:pt x="277" y="15082"/>
                  </a:cubicBezTo>
                  <a:cubicBezTo>
                    <a:pt x="547" y="22807"/>
                    <a:pt x="8753" y="28853"/>
                    <a:pt x="18757" y="28853"/>
                  </a:cubicBezTo>
                  <a:cubicBezTo>
                    <a:pt x="19045" y="28853"/>
                    <a:pt x="19334" y="28848"/>
                    <a:pt x="19624" y="28838"/>
                  </a:cubicBezTo>
                  <a:cubicBezTo>
                    <a:pt x="30014" y="28475"/>
                    <a:pt x="38244" y="21715"/>
                    <a:pt x="37967" y="13769"/>
                  </a:cubicBezTo>
                  <a:cubicBezTo>
                    <a:pt x="37699" y="6045"/>
                    <a:pt x="29490" y="0"/>
                    <a:pt x="19488" y="0"/>
                  </a:cubicBezTo>
                  <a:close/>
                </a:path>
              </a:pathLst>
            </a:custGeom>
            <a:solidFill>
              <a:srgbClr val="EEBD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6"/>
            <p:cNvSpPr/>
            <p:nvPr/>
          </p:nvSpPr>
          <p:spPr>
            <a:xfrm>
              <a:off x="5260975" y="2977375"/>
              <a:ext cx="1181775" cy="1102575"/>
            </a:xfrm>
            <a:custGeom>
              <a:rect b="b" l="l" r="r" t="t"/>
              <a:pathLst>
                <a:path extrusionOk="0" h="44103" w="47271">
                  <a:moveTo>
                    <a:pt x="5730" y="0"/>
                  </a:moveTo>
                  <a:cubicBezTo>
                    <a:pt x="2564" y="0"/>
                    <a:pt x="2" y="5040"/>
                    <a:pt x="1" y="11260"/>
                  </a:cubicBezTo>
                  <a:lnTo>
                    <a:pt x="1" y="32843"/>
                  </a:lnTo>
                  <a:cubicBezTo>
                    <a:pt x="2" y="39061"/>
                    <a:pt x="2566" y="44102"/>
                    <a:pt x="5730" y="44102"/>
                  </a:cubicBezTo>
                  <a:lnTo>
                    <a:pt x="41540" y="44101"/>
                  </a:lnTo>
                  <a:cubicBezTo>
                    <a:pt x="41540" y="44101"/>
                    <a:pt x="41541" y="44101"/>
                    <a:pt x="41541" y="44101"/>
                  </a:cubicBezTo>
                  <a:cubicBezTo>
                    <a:pt x="44705" y="44101"/>
                    <a:pt x="47267" y="39060"/>
                    <a:pt x="47268" y="32840"/>
                  </a:cubicBezTo>
                  <a:lnTo>
                    <a:pt x="47271" y="11260"/>
                  </a:lnTo>
                  <a:cubicBezTo>
                    <a:pt x="47268" y="5044"/>
                    <a:pt x="44707" y="3"/>
                    <a:pt x="41543" y="3"/>
                  </a:cubicBezTo>
                  <a:cubicBezTo>
                    <a:pt x="41542" y="3"/>
                    <a:pt x="41540" y="3"/>
                    <a:pt x="41539" y="3"/>
                  </a:cubicBezTo>
                  <a:lnTo>
                    <a:pt x="5731" y="0"/>
                  </a:lnTo>
                  <a:cubicBezTo>
                    <a:pt x="5731" y="0"/>
                    <a:pt x="5731" y="0"/>
                    <a:pt x="5730" y="0"/>
                  </a:cubicBezTo>
                  <a:close/>
                </a:path>
              </a:pathLst>
            </a:custGeom>
            <a:solidFill>
              <a:srgbClr val="FEF2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6"/>
            <p:cNvSpPr/>
            <p:nvPr/>
          </p:nvSpPr>
          <p:spPr>
            <a:xfrm>
              <a:off x="5640550" y="3192325"/>
              <a:ext cx="261575" cy="825175"/>
            </a:xfrm>
            <a:custGeom>
              <a:rect b="b" l="l" r="r" t="t"/>
              <a:pathLst>
                <a:path extrusionOk="0" h="33007" w="10463">
                  <a:moveTo>
                    <a:pt x="3085" y="2424"/>
                  </a:moveTo>
                  <a:cubicBezTo>
                    <a:pt x="3874" y="2424"/>
                    <a:pt x="4584" y="2805"/>
                    <a:pt x="5217" y="3570"/>
                  </a:cubicBezTo>
                  <a:cubicBezTo>
                    <a:pt x="5876" y="4365"/>
                    <a:pt x="6220" y="5186"/>
                    <a:pt x="6251" y="6033"/>
                  </a:cubicBezTo>
                  <a:lnTo>
                    <a:pt x="6305" y="7585"/>
                  </a:lnTo>
                  <a:cubicBezTo>
                    <a:pt x="6226" y="7785"/>
                    <a:pt x="6064" y="8313"/>
                    <a:pt x="5808" y="9164"/>
                  </a:cubicBezTo>
                  <a:cubicBezTo>
                    <a:pt x="5555" y="10017"/>
                    <a:pt x="5225" y="10905"/>
                    <a:pt x="4817" y="11825"/>
                  </a:cubicBezTo>
                  <a:cubicBezTo>
                    <a:pt x="4315" y="12922"/>
                    <a:pt x="3690" y="13564"/>
                    <a:pt x="2947" y="13761"/>
                  </a:cubicBezTo>
                  <a:cubicBezTo>
                    <a:pt x="2912" y="12756"/>
                    <a:pt x="2829" y="11139"/>
                    <a:pt x="2694" y="8910"/>
                  </a:cubicBezTo>
                  <a:cubicBezTo>
                    <a:pt x="2561" y="6682"/>
                    <a:pt x="2473" y="5050"/>
                    <a:pt x="2437" y="4009"/>
                  </a:cubicBezTo>
                  <a:cubicBezTo>
                    <a:pt x="2401" y="2967"/>
                    <a:pt x="2591" y="2438"/>
                    <a:pt x="2998" y="2425"/>
                  </a:cubicBezTo>
                  <a:cubicBezTo>
                    <a:pt x="3027" y="2424"/>
                    <a:pt x="3056" y="2424"/>
                    <a:pt x="3085" y="2424"/>
                  </a:cubicBezTo>
                  <a:close/>
                  <a:moveTo>
                    <a:pt x="4563" y="16237"/>
                  </a:moveTo>
                  <a:cubicBezTo>
                    <a:pt x="4868" y="16324"/>
                    <a:pt x="5259" y="16602"/>
                    <a:pt x="5746" y="17068"/>
                  </a:cubicBezTo>
                  <a:cubicBezTo>
                    <a:pt x="6139" y="17451"/>
                    <a:pt x="6492" y="17916"/>
                    <a:pt x="6803" y="18467"/>
                  </a:cubicBezTo>
                  <a:cubicBezTo>
                    <a:pt x="7113" y="19014"/>
                    <a:pt x="7405" y="19836"/>
                    <a:pt x="7685" y="20925"/>
                  </a:cubicBezTo>
                  <a:cubicBezTo>
                    <a:pt x="7965" y="22014"/>
                    <a:pt x="8129" y="23276"/>
                    <a:pt x="8180" y="24723"/>
                  </a:cubicBezTo>
                  <a:cubicBezTo>
                    <a:pt x="8230" y="26171"/>
                    <a:pt x="7863" y="27456"/>
                    <a:pt x="7082" y="28591"/>
                  </a:cubicBezTo>
                  <a:cubicBezTo>
                    <a:pt x="6296" y="29724"/>
                    <a:pt x="5179" y="30430"/>
                    <a:pt x="3732" y="30708"/>
                  </a:cubicBezTo>
                  <a:cubicBezTo>
                    <a:pt x="3535" y="25098"/>
                    <a:pt x="3298" y="20292"/>
                    <a:pt x="3016" y="16292"/>
                  </a:cubicBezTo>
                  <a:lnTo>
                    <a:pt x="4563" y="16237"/>
                  </a:lnTo>
                  <a:close/>
                  <a:moveTo>
                    <a:pt x="1904" y="1"/>
                  </a:moveTo>
                  <a:cubicBezTo>
                    <a:pt x="1797" y="1"/>
                    <a:pt x="1689" y="3"/>
                    <a:pt x="1580" y="7"/>
                  </a:cubicBezTo>
                  <a:cubicBezTo>
                    <a:pt x="1208" y="19"/>
                    <a:pt x="909" y="138"/>
                    <a:pt x="675" y="359"/>
                  </a:cubicBezTo>
                  <a:cubicBezTo>
                    <a:pt x="208" y="800"/>
                    <a:pt x="1" y="1800"/>
                    <a:pt x="55" y="3359"/>
                  </a:cubicBezTo>
                  <a:lnTo>
                    <a:pt x="63" y="3611"/>
                  </a:lnTo>
                  <a:lnTo>
                    <a:pt x="978" y="21274"/>
                  </a:lnTo>
                  <a:lnTo>
                    <a:pt x="1139" y="31984"/>
                  </a:lnTo>
                  <a:cubicBezTo>
                    <a:pt x="1162" y="32663"/>
                    <a:pt x="1773" y="33006"/>
                    <a:pt x="2972" y="33006"/>
                  </a:cubicBezTo>
                  <a:cubicBezTo>
                    <a:pt x="3051" y="33006"/>
                    <a:pt x="3132" y="33005"/>
                    <a:pt x="3216" y="33002"/>
                  </a:cubicBezTo>
                  <a:lnTo>
                    <a:pt x="3385" y="32996"/>
                  </a:lnTo>
                  <a:cubicBezTo>
                    <a:pt x="4418" y="32958"/>
                    <a:pt x="5359" y="32698"/>
                    <a:pt x="6207" y="32214"/>
                  </a:cubicBezTo>
                  <a:cubicBezTo>
                    <a:pt x="7054" y="31732"/>
                    <a:pt x="7732" y="31149"/>
                    <a:pt x="8240" y="30463"/>
                  </a:cubicBezTo>
                  <a:cubicBezTo>
                    <a:pt x="8752" y="29780"/>
                    <a:pt x="9252" y="28869"/>
                    <a:pt x="9741" y="27730"/>
                  </a:cubicBezTo>
                  <a:cubicBezTo>
                    <a:pt x="10234" y="26593"/>
                    <a:pt x="10463" y="25494"/>
                    <a:pt x="10425" y="24432"/>
                  </a:cubicBezTo>
                  <a:cubicBezTo>
                    <a:pt x="10356" y="22421"/>
                    <a:pt x="9909" y="20511"/>
                    <a:pt x="9087" y="18705"/>
                  </a:cubicBezTo>
                  <a:cubicBezTo>
                    <a:pt x="8264" y="16901"/>
                    <a:pt x="6947" y="15434"/>
                    <a:pt x="5137" y="14304"/>
                  </a:cubicBezTo>
                  <a:cubicBezTo>
                    <a:pt x="6078" y="13573"/>
                    <a:pt x="6868" y="12493"/>
                    <a:pt x="7511" y="11047"/>
                  </a:cubicBezTo>
                  <a:cubicBezTo>
                    <a:pt x="8156" y="9612"/>
                    <a:pt x="8456" y="8230"/>
                    <a:pt x="8411" y="6916"/>
                  </a:cubicBezTo>
                  <a:cubicBezTo>
                    <a:pt x="8336" y="4821"/>
                    <a:pt x="7696" y="3127"/>
                    <a:pt x="6490" y="1833"/>
                  </a:cubicBezTo>
                  <a:cubicBezTo>
                    <a:pt x="5344" y="611"/>
                    <a:pt x="3816" y="1"/>
                    <a:pt x="1904" y="1"/>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6"/>
            <p:cNvSpPr/>
            <p:nvPr/>
          </p:nvSpPr>
          <p:spPr>
            <a:xfrm>
              <a:off x="5939950" y="3172275"/>
              <a:ext cx="222025" cy="831550"/>
            </a:xfrm>
            <a:custGeom>
              <a:rect b="b" l="l" r="r" t="t"/>
              <a:pathLst>
                <a:path extrusionOk="0" h="33262" w="8881">
                  <a:moveTo>
                    <a:pt x="4322" y="0"/>
                  </a:moveTo>
                  <a:cubicBezTo>
                    <a:pt x="4297" y="0"/>
                    <a:pt x="4273" y="1"/>
                    <a:pt x="4248" y="1"/>
                  </a:cubicBezTo>
                  <a:lnTo>
                    <a:pt x="1031" y="495"/>
                  </a:lnTo>
                  <a:cubicBezTo>
                    <a:pt x="800" y="729"/>
                    <a:pt x="457" y="1252"/>
                    <a:pt x="0" y="2062"/>
                  </a:cubicBezTo>
                  <a:lnTo>
                    <a:pt x="6" y="2212"/>
                  </a:lnTo>
                  <a:cubicBezTo>
                    <a:pt x="23" y="2723"/>
                    <a:pt x="149" y="3460"/>
                    <a:pt x="381" y="4432"/>
                  </a:cubicBezTo>
                  <a:cubicBezTo>
                    <a:pt x="613" y="5399"/>
                    <a:pt x="738" y="6134"/>
                    <a:pt x="755" y="6632"/>
                  </a:cubicBezTo>
                  <a:lnTo>
                    <a:pt x="1635" y="31909"/>
                  </a:lnTo>
                  <a:cubicBezTo>
                    <a:pt x="1646" y="32233"/>
                    <a:pt x="1712" y="32495"/>
                    <a:pt x="1834" y="32689"/>
                  </a:cubicBezTo>
                  <a:cubicBezTo>
                    <a:pt x="2081" y="33069"/>
                    <a:pt x="2667" y="33262"/>
                    <a:pt x="3590" y="33262"/>
                  </a:cubicBezTo>
                  <a:cubicBezTo>
                    <a:pt x="3674" y="33262"/>
                    <a:pt x="3761" y="33260"/>
                    <a:pt x="3851" y="33257"/>
                  </a:cubicBezTo>
                  <a:lnTo>
                    <a:pt x="5212" y="33210"/>
                  </a:lnTo>
                  <a:cubicBezTo>
                    <a:pt x="5793" y="33190"/>
                    <a:pt x="6266" y="33156"/>
                    <a:pt x="6633" y="33114"/>
                  </a:cubicBezTo>
                  <a:cubicBezTo>
                    <a:pt x="7002" y="33073"/>
                    <a:pt x="7421" y="32941"/>
                    <a:pt x="7895" y="32710"/>
                  </a:cubicBezTo>
                  <a:cubicBezTo>
                    <a:pt x="8369" y="32480"/>
                    <a:pt x="8700" y="32166"/>
                    <a:pt x="8881" y="31761"/>
                  </a:cubicBezTo>
                  <a:lnTo>
                    <a:pt x="8876" y="31611"/>
                  </a:lnTo>
                  <a:cubicBezTo>
                    <a:pt x="8852" y="30902"/>
                    <a:pt x="8125" y="30547"/>
                    <a:pt x="6689" y="30547"/>
                  </a:cubicBezTo>
                  <a:cubicBezTo>
                    <a:pt x="6581" y="30547"/>
                    <a:pt x="6469" y="30549"/>
                    <a:pt x="6352" y="30553"/>
                  </a:cubicBezTo>
                  <a:cubicBezTo>
                    <a:pt x="6225" y="30556"/>
                    <a:pt x="5421" y="30626"/>
                    <a:pt x="3934" y="30764"/>
                  </a:cubicBezTo>
                  <a:lnTo>
                    <a:pt x="3466" y="17339"/>
                  </a:lnTo>
                  <a:cubicBezTo>
                    <a:pt x="3629" y="17121"/>
                    <a:pt x="3925" y="17006"/>
                    <a:pt x="4348" y="16990"/>
                  </a:cubicBezTo>
                  <a:lnTo>
                    <a:pt x="5434" y="16996"/>
                  </a:lnTo>
                  <a:cubicBezTo>
                    <a:pt x="5773" y="16985"/>
                    <a:pt x="6045" y="16839"/>
                    <a:pt x="6246" y="16565"/>
                  </a:cubicBezTo>
                  <a:cubicBezTo>
                    <a:pt x="6451" y="16286"/>
                    <a:pt x="6546" y="15979"/>
                    <a:pt x="6533" y="15640"/>
                  </a:cubicBezTo>
                  <a:cubicBezTo>
                    <a:pt x="6521" y="15297"/>
                    <a:pt x="6380" y="15013"/>
                    <a:pt x="6112" y="14784"/>
                  </a:cubicBezTo>
                  <a:cubicBezTo>
                    <a:pt x="5852" y="14561"/>
                    <a:pt x="5564" y="14450"/>
                    <a:pt x="5250" y="14450"/>
                  </a:cubicBezTo>
                  <a:cubicBezTo>
                    <a:pt x="5235" y="14450"/>
                    <a:pt x="5221" y="14450"/>
                    <a:pt x="5206" y="14450"/>
                  </a:cubicBezTo>
                  <a:cubicBezTo>
                    <a:pt x="4874" y="14461"/>
                    <a:pt x="4415" y="14557"/>
                    <a:pt x="3824" y="14736"/>
                  </a:cubicBezTo>
                  <a:cubicBezTo>
                    <a:pt x="3559" y="14815"/>
                    <a:pt x="3347" y="14872"/>
                    <a:pt x="3191" y="14905"/>
                  </a:cubicBezTo>
                  <a:cubicBezTo>
                    <a:pt x="3173" y="14395"/>
                    <a:pt x="3180" y="13582"/>
                    <a:pt x="3213" y="12471"/>
                  </a:cubicBezTo>
                  <a:cubicBezTo>
                    <a:pt x="3245" y="11356"/>
                    <a:pt x="3251" y="10508"/>
                    <a:pt x="3231" y="9926"/>
                  </a:cubicBezTo>
                  <a:lnTo>
                    <a:pt x="2642" y="2759"/>
                  </a:lnTo>
                  <a:cubicBezTo>
                    <a:pt x="2741" y="2742"/>
                    <a:pt x="2897" y="2729"/>
                    <a:pt x="3108" y="2721"/>
                  </a:cubicBezTo>
                  <a:lnTo>
                    <a:pt x="4364" y="2720"/>
                  </a:lnTo>
                  <a:cubicBezTo>
                    <a:pt x="5681" y="2672"/>
                    <a:pt x="6323" y="2218"/>
                    <a:pt x="6293" y="1357"/>
                  </a:cubicBezTo>
                  <a:cubicBezTo>
                    <a:pt x="6279" y="932"/>
                    <a:pt x="6042" y="595"/>
                    <a:pt x="5590" y="349"/>
                  </a:cubicBezTo>
                  <a:cubicBezTo>
                    <a:pt x="5160" y="116"/>
                    <a:pt x="4737" y="0"/>
                    <a:pt x="4322" y="0"/>
                  </a:cubicBezTo>
                  <a:close/>
                </a:path>
              </a:pathLst>
            </a:custGeom>
            <a:solidFill>
              <a:srgbClr val="744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784" name="Shape 784"/>
        <p:cNvGrpSpPr/>
        <p:nvPr/>
      </p:nvGrpSpPr>
      <p:grpSpPr>
        <a:xfrm>
          <a:off x="0" y="0"/>
          <a:ext cx="0" cy="0"/>
          <a:chOff x="0" y="0"/>
          <a:chExt cx="0" cy="0"/>
        </a:xfrm>
      </p:grpSpPr>
      <p:sp>
        <p:nvSpPr>
          <p:cNvPr id="785" name="Google Shape;785;p5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6" name="Google Shape;786;p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7" name="Google Shape;787;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788" name="Shape 788"/>
        <p:cNvGrpSpPr/>
        <p:nvPr/>
      </p:nvGrpSpPr>
      <p:grpSpPr>
        <a:xfrm>
          <a:off x="0" y="0"/>
          <a:ext cx="0" cy="0"/>
          <a:chOff x="0" y="0"/>
          <a:chExt cx="0" cy="0"/>
        </a:xfrm>
      </p:grpSpPr>
      <p:sp>
        <p:nvSpPr>
          <p:cNvPr id="789" name="Google Shape;789;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0" name="Google Shape;790;p5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1" name="Google Shape;791;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2" name="Google Shape;792;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3" name="Google Shape;793;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794" name="Shape 794"/>
        <p:cNvGrpSpPr/>
        <p:nvPr/>
      </p:nvGrpSpPr>
      <p:grpSpPr>
        <a:xfrm>
          <a:off x="0" y="0"/>
          <a:ext cx="0" cy="0"/>
          <a:chOff x="0" y="0"/>
          <a:chExt cx="0" cy="0"/>
        </a:xfrm>
      </p:grpSpPr>
      <p:sp>
        <p:nvSpPr>
          <p:cNvPr id="795" name="Google Shape;795;p6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6" name="Google Shape;796;p6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797" name="Google Shape;797;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8" name="Google Shape;798;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9" name="Google Shape;799;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800" name="Shape 800"/>
        <p:cNvGrpSpPr/>
        <p:nvPr/>
      </p:nvGrpSpPr>
      <p:grpSpPr>
        <a:xfrm>
          <a:off x="0" y="0"/>
          <a:ext cx="0" cy="0"/>
          <a:chOff x="0" y="0"/>
          <a:chExt cx="0" cy="0"/>
        </a:xfrm>
      </p:grpSpPr>
      <p:sp>
        <p:nvSpPr>
          <p:cNvPr id="801" name="Google Shape;801;p6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2" name="Google Shape;802;p6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803" name="Google Shape;803;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4" name="Google Shape;804;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5" name="Google Shape;805;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806" name="Shape 806"/>
        <p:cNvGrpSpPr/>
        <p:nvPr/>
      </p:nvGrpSpPr>
      <p:grpSpPr>
        <a:xfrm>
          <a:off x="0" y="0"/>
          <a:ext cx="0" cy="0"/>
          <a:chOff x="0" y="0"/>
          <a:chExt cx="0" cy="0"/>
        </a:xfrm>
      </p:grpSpPr>
      <p:sp>
        <p:nvSpPr>
          <p:cNvPr id="807" name="Google Shape;807;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8" name="Google Shape;808;p6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09" name="Google Shape;809;p6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0" name="Google Shape;810;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1" name="Google Shape;811;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2" name="Google Shape;812;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813" name="Shape 813"/>
        <p:cNvGrpSpPr/>
        <p:nvPr/>
      </p:nvGrpSpPr>
      <p:grpSpPr>
        <a:xfrm>
          <a:off x="0" y="0"/>
          <a:ext cx="0" cy="0"/>
          <a:chOff x="0" y="0"/>
          <a:chExt cx="0" cy="0"/>
        </a:xfrm>
      </p:grpSpPr>
      <p:sp>
        <p:nvSpPr>
          <p:cNvPr id="814" name="Google Shape;814;p6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15" name="Google Shape;815;p6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16" name="Google Shape;816;p6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7" name="Google Shape;817;p6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18" name="Google Shape;818;p6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9" name="Google Shape;819;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0" name="Google Shape;820;p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1" name="Google Shape;821;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822" name="Shape 822"/>
        <p:cNvGrpSpPr/>
        <p:nvPr/>
      </p:nvGrpSpPr>
      <p:grpSpPr>
        <a:xfrm>
          <a:off x="0" y="0"/>
          <a:ext cx="0" cy="0"/>
          <a:chOff x="0" y="0"/>
          <a:chExt cx="0" cy="0"/>
        </a:xfrm>
      </p:grpSpPr>
      <p:sp>
        <p:nvSpPr>
          <p:cNvPr id="823" name="Google Shape;823;p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4" name="Google Shape;824;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5" name="Google Shape;825;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6" name="Google Shape;826;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827" name="Shape 827"/>
        <p:cNvGrpSpPr/>
        <p:nvPr/>
      </p:nvGrpSpPr>
      <p:grpSpPr>
        <a:xfrm>
          <a:off x="0" y="0"/>
          <a:ext cx="0" cy="0"/>
          <a:chOff x="0" y="0"/>
          <a:chExt cx="0" cy="0"/>
        </a:xfrm>
      </p:grpSpPr>
      <p:sp>
        <p:nvSpPr>
          <p:cNvPr id="828" name="Google Shape;828;p6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9" name="Google Shape;829;p6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30" name="Google Shape;830;p6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31" name="Google Shape;831;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2" name="Google Shape;832;p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3" name="Google Shape;833;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834" name="Shape 834"/>
        <p:cNvGrpSpPr/>
        <p:nvPr/>
      </p:nvGrpSpPr>
      <p:grpSpPr>
        <a:xfrm>
          <a:off x="0" y="0"/>
          <a:ext cx="0" cy="0"/>
          <a:chOff x="0" y="0"/>
          <a:chExt cx="0" cy="0"/>
        </a:xfrm>
      </p:grpSpPr>
      <p:sp>
        <p:nvSpPr>
          <p:cNvPr id="835" name="Google Shape;835;p6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6" name="Google Shape;836;p66"/>
          <p:cNvSpPr/>
          <p:nvPr>
            <p:ph idx="2" type="pic"/>
          </p:nvPr>
        </p:nvSpPr>
        <p:spPr>
          <a:xfrm>
            <a:off x="3887391" y="740569"/>
            <a:ext cx="4629300" cy="3655200"/>
          </a:xfrm>
          <a:prstGeom prst="rect">
            <a:avLst/>
          </a:prstGeom>
          <a:noFill/>
          <a:ln>
            <a:noFill/>
          </a:ln>
        </p:spPr>
      </p:sp>
      <p:sp>
        <p:nvSpPr>
          <p:cNvPr id="837" name="Google Shape;837;p6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38" name="Google Shape;838;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9" name="Google Shape;839;p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0" name="Google Shape;840;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841" name="Shape 841"/>
        <p:cNvGrpSpPr/>
        <p:nvPr/>
      </p:nvGrpSpPr>
      <p:grpSpPr>
        <a:xfrm>
          <a:off x="0" y="0"/>
          <a:ext cx="0" cy="0"/>
          <a:chOff x="0" y="0"/>
          <a:chExt cx="0" cy="0"/>
        </a:xfrm>
      </p:grpSpPr>
      <p:sp>
        <p:nvSpPr>
          <p:cNvPr id="842" name="Google Shape;842;p6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3" name="Google Shape;843;p6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4" name="Google Shape;844;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5" name="Google Shape;845;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6" name="Google Shape;846;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847" name="Shape 847"/>
        <p:cNvGrpSpPr/>
        <p:nvPr/>
      </p:nvGrpSpPr>
      <p:grpSpPr>
        <a:xfrm>
          <a:off x="0" y="0"/>
          <a:ext cx="0" cy="0"/>
          <a:chOff x="0" y="0"/>
          <a:chExt cx="0" cy="0"/>
        </a:xfrm>
      </p:grpSpPr>
      <p:sp>
        <p:nvSpPr>
          <p:cNvPr id="848" name="Google Shape;848;p68"/>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9" name="Google Shape;849;p6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0" name="Google Shape;850;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1" name="Google Shape;851;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2" name="Google Shape;852;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859" name="Shape 859"/>
        <p:cNvGrpSpPr/>
        <p:nvPr/>
      </p:nvGrpSpPr>
      <p:grpSpPr>
        <a:xfrm>
          <a:off x="0" y="0"/>
          <a:ext cx="0" cy="0"/>
          <a:chOff x="0" y="0"/>
          <a:chExt cx="0" cy="0"/>
        </a:xfrm>
      </p:grpSpPr>
      <p:sp>
        <p:nvSpPr>
          <p:cNvPr id="860" name="Google Shape;860;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1" name="Google Shape;861;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2" name="Google Shape;862;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type="title">
  <p:cSld name="TITLE">
    <p:spTree>
      <p:nvGrpSpPr>
        <p:cNvPr id="863" name="Shape 863"/>
        <p:cNvGrpSpPr/>
        <p:nvPr/>
      </p:nvGrpSpPr>
      <p:grpSpPr>
        <a:xfrm>
          <a:off x="0" y="0"/>
          <a:ext cx="0" cy="0"/>
          <a:chOff x="0" y="0"/>
          <a:chExt cx="0" cy="0"/>
        </a:xfrm>
      </p:grpSpPr>
      <p:sp>
        <p:nvSpPr>
          <p:cNvPr id="864" name="Google Shape;864;p7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5" name="Google Shape;865;p71"/>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66" name="Google Shape;866;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7" name="Google Shape;867;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8" name="Google Shape;868;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869" name="Shape 869"/>
        <p:cNvGrpSpPr/>
        <p:nvPr/>
      </p:nvGrpSpPr>
      <p:grpSpPr>
        <a:xfrm>
          <a:off x="0" y="0"/>
          <a:ext cx="0" cy="0"/>
          <a:chOff x="0" y="0"/>
          <a:chExt cx="0" cy="0"/>
        </a:xfrm>
      </p:grpSpPr>
      <p:sp>
        <p:nvSpPr>
          <p:cNvPr id="870" name="Google Shape;870;p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71" name="Google Shape;871;p7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2" name="Google Shape;872;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3" name="Google Shape;873;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4" name="Google Shape;874;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875" name="Shape 875"/>
        <p:cNvGrpSpPr/>
        <p:nvPr/>
      </p:nvGrpSpPr>
      <p:grpSpPr>
        <a:xfrm>
          <a:off x="0" y="0"/>
          <a:ext cx="0" cy="0"/>
          <a:chOff x="0" y="0"/>
          <a:chExt cx="0" cy="0"/>
        </a:xfrm>
      </p:grpSpPr>
      <p:sp>
        <p:nvSpPr>
          <p:cNvPr id="876" name="Google Shape;876;p7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77" name="Google Shape;877;p7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878" name="Google Shape;878;p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9" name="Google Shape;879;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0" name="Google Shape;880;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881" name="Shape 881"/>
        <p:cNvGrpSpPr/>
        <p:nvPr/>
      </p:nvGrpSpPr>
      <p:grpSpPr>
        <a:xfrm>
          <a:off x="0" y="0"/>
          <a:ext cx="0" cy="0"/>
          <a:chOff x="0" y="0"/>
          <a:chExt cx="0" cy="0"/>
        </a:xfrm>
      </p:grpSpPr>
      <p:sp>
        <p:nvSpPr>
          <p:cNvPr id="882" name="Google Shape;882;p7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3" name="Google Shape;883;p7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4" name="Google Shape;884;p7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5" name="Google Shape;885;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6" name="Google Shape;886;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7" name="Google Shape;887;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888" name="Shape 888"/>
        <p:cNvGrpSpPr/>
        <p:nvPr/>
      </p:nvGrpSpPr>
      <p:grpSpPr>
        <a:xfrm>
          <a:off x="0" y="0"/>
          <a:ext cx="0" cy="0"/>
          <a:chOff x="0" y="0"/>
          <a:chExt cx="0" cy="0"/>
        </a:xfrm>
      </p:grpSpPr>
      <p:sp>
        <p:nvSpPr>
          <p:cNvPr id="889" name="Google Shape;889;p7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0" name="Google Shape;890;p75"/>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91" name="Google Shape;891;p75"/>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2" name="Google Shape;892;p7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93" name="Google Shape;893;p75"/>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4" name="Google Shape;894;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5" name="Google Shape;895;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6" name="Google Shape;896;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897" name="Shape 897"/>
        <p:cNvGrpSpPr/>
        <p:nvPr/>
      </p:nvGrpSpPr>
      <p:grpSpPr>
        <a:xfrm>
          <a:off x="0" y="0"/>
          <a:ext cx="0" cy="0"/>
          <a:chOff x="0" y="0"/>
          <a:chExt cx="0" cy="0"/>
        </a:xfrm>
      </p:grpSpPr>
      <p:sp>
        <p:nvSpPr>
          <p:cNvPr id="898" name="Google Shape;898;p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9" name="Google Shape;899;p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0" name="Google Shape;900;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1" name="Google Shape;901;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902" name="Shape 902"/>
        <p:cNvGrpSpPr/>
        <p:nvPr/>
      </p:nvGrpSpPr>
      <p:grpSpPr>
        <a:xfrm>
          <a:off x="0" y="0"/>
          <a:ext cx="0" cy="0"/>
          <a:chOff x="0" y="0"/>
          <a:chExt cx="0" cy="0"/>
        </a:xfrm>
      </p:grpSpPr>
      <p:sp>
        <p:nvSpPr>
          <p:cNvPr id="903" name="Google Shape;903;p7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4" name="Google Shape;904;p7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905" name="Google Shape;905;p7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06" name="Google Shape;906;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7" name="Google Shape;907;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8" name="Google Shape;908;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909" name="Shape 909"/>
        <p:cNvGrpSpPr/>
        <p:nvPr/>
      </p:nvGrpSpPr>
      <p:grpSpPr>
        <a:xfrm>
          <a:off x="0" y="0"/>
          <a:ext cx="0" cy="0"/>
          <a:chOff x="0" y="0"/>
          <a:chExt cx="0" cy="0"/>
        </a:xfrm>
      </p:grpSpPr>
      <p:sp>
        <p:nvSpPr>
          <p:cNvPr id="910" name="Google Shape;910;p7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1" name="Google Shape;911;p78"/>
          <p:cNvSpPr/>
          <p:nvPr>
            <p:ph idx="2" type="pic"/>
          </p:nvPr>
        </p:nvSpPr>
        <p:spPr>
          <a:xfrm>
            <a:off x="3887391" y="740569"/>
            <a:ext cx="4629300" cy="3655200"/>
          </a:xfrm>
          <a:prstGeom prst="rect">
            <a:avLst/>
          </a:prstGeom>
          <a:noFill/>
          <a:ln>
            <a:noFill/>
          </a:ln>
        </p:spPr>
      </p:sp>
      <p:sp>
        <p:nvSpPr>
          <p:cNvPr id="912" name="Google Shape;912;p7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13" name="Google Shape;913;p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4" name="Google Shape;914;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5" name="Google Shape;915;p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916" name="Shape 916"/>
        <p:cNvGrpSpPr/>
        <p:nvPr/>
      </p:nvGrpSpPr>
      <p:grpSpPr>
        <a:xfrm>
          <a:off x="0" y="0"/>
          <a:ext cx="0" cy="0"/>
          <a:chOff x="0" y="0"/>
          <a:chExt cx="0" cy="0"/>
        </a:xfrm>
      </p:grpSpPr>
      <p:sp>
        <p:nvSpPr>
          <p:cNvPr id="917" name="Google Shape;917;p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8" name="Google Shape;918;p7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9" name="Google Shape;919;p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0" name="Google Shape;920;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1" name="Google Shape;921;p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922" name="Shape 922"/>
        <p:cNvGrpSpPr/>
        <p:nvPr/>
      </p:nvGrpSpPr>
      <p:grpSpPr>
        <a:xfrm>
          <a:off x="0" y="0"/>
          <a:ext cx="0" cy="0"/>
          <a:chOff x="0" y="0"/>
          <a:chExt cx="0" cy="0"/>
        </a:xfrm>
      </p:grpSpPr>
      <p:sp>
        <p:nvSpPr>
          <p:cNvPr id="923" name="Google Shape;923;p80"/>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4" name="Google Shape;924;p80"/>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25" name="Google Shape;925;p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6" name="Google Shape;926;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7" name="Google Shape;927;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944" name="Shape 944"/>
        <p:cNvGrpSpPr/>
        <p:nvPr/>
      </p:nvGrpSpPr>
      <p:grpSpPr>
        <a:xfrm>
          <a:off x="0" y="0"/>
          <a:ext cx="0" cy="0"/>
          <a:chOff x="0" y="0"/>
          <a:chExt cx="0" cy="0"/>
        </a:xfrm>
      </p:grpSpPr>
      <p:sp>
        <p:nvSpPr>
          <p:cNvPr id="945" name="Google Shape;945;p82"/>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6" name="Google Shape;946;p82"/>
          <p:cNvSpPr txBox="1"/>
          <p:nvPr>
            <p:ph idx="1" type="body"/>
          </p:nvPr>
        </p:nvSpPr>
        <p:spPr>
          <a:xfrm>
            <a:off x="508397" y="1620441"/>
            <a:ext cx="6448500" cy="29112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947" name="Google Shape;947;p82"/>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8" name="Google Shape;948;p82"/>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9" name="Google Shape;949;p82"/>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950" name="Shape 950"/>
        <p:cNvGrpSpPr/>
        <p:nvPr/>
      </p:nvGrpSpPr>
      <p:grpSpPr>
        <a:xfrm>
          <a:off x="0" y="0"/>
          <a:ext cx="0" cy="0"/>
          <a:chOff x="0" y="0"/>
          <a:chExt cx="0" cy="0"/>
        </a:xfrm>
      </p:grpSpPr>
      <p:grpSp>
        <p:nvGrpSpPr>
          <p:cNvPr id="951" name="Google Shape;951;p83"/>
          <p:cNvGrpSpPr/>
          <p:nvPr/>
        </p:nvGrpSpPr>
        <p:grpSpPr>
          <a:xfrm>
            <a:off x="-4" y="41"/>
            <a:ext cx="7072430" cy="1327314"/>
            <a:chOff x="-4" y="41"/>
            <a:chExt cx="7072430" cy="1327314"/>
          </a:xfrm>
        </p:grpSpPr>
        <p:sp>
          <p:nvSpPr>
            <p:cNvPr id="952" name="Google Shape;952;p83"/>
            <p:cNvSpPr/>
            <p:nvPr/>
          </p:nvSpPr>
          <p:spPr>
            <a:xfrm>
              <a:off x="6292649" y="126425"/>
              <a:ext cx="779700" cy="259800"/>
            </a:xfrm>
            <a:prstGeom prst="triangle">
              <a:avLst>
                <a:gd fmla="val 32425" name="adj"/>
              </a:avLst>
            </a:prstGeom>
            <a:solidFill>
              <a:srgbClr val="26324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grpSp>
          <p:nvGrpSpPr>
            <p:cNvPr id="953" name="Google Shape;953;p83"/>
            <p:cNvGrpSpPr/>
            <p:nvPr/>
          </p:nvGrpSpPr>
          <p:grpSpPr>
            <a:xfrm flipH="1" rot="10800000">
              <a:off x="3" y="41"/>
              <a:ext cx="6756168" cy="1327314"/>
              <a:chOff x="-2168138" y="330075"/>
              <a:chExt cx="8650663" cy="1699506"/>
            </a:xfrm>
          </p:grpSpPr>
          <p:sp>
            <p:nvSpPr>
              <p:cNvPr id="954" name="Google Shape;954;p83"/>
              <p:cNvSpPr/>
              <p:nvPr/>
            </p:nvSpPr>
            <p:spPr>
              <a:xfrm>
                <a:off x="-2168138" y="330081"/>
                <a:ext cx="6958200" cy="1699500"/>
              </a:xfrm>
              <a:prstGeom prst="rect">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sp>
            <p:nvSpPr>
              <p:cNvPr id="955" name="Google Shape;955;p83"/>
              <p:cNvSpPr/>
              <p:nvPr/>
            </p:nvSpPr>
            <p:spPr>
              <a:xfrm>
                <a:off x="4783025" y="330075"/>
                <a:ext cx="1699500" cy="1699500"/>
              </a:xfrm>
              <a:prstGeom prst="rtTriangle">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grpSp>
        <p:grpSp>
          <p:nvGrpSpPr>
            <p:cNvPr id="956" name="Google Shape;956;p83"/>
            <p:cNvGrpSpPr/>
            <p:nvPr/>
          </p:nvGrpSpPr>
          <p:grpSpPr>
            <a:xfrm flipH="1" rot="10800000">
              <a:off x="-4" y="381008"/>
              <a:ext cx="7072430" cy="771743"/>
              <a:chOff x="-9092084" y="330075"/>
              <a:chExt cx="15574609" cy="1699501"/>
            </a:xfrm>
          </p:grpSpPr>
          <p:sp>
            <p:nvSpPr>
              <p:cNvPr id="957" name="Google Shape;957;p83"/>
              <p:cNvSpPr/>
              <p:nvPr/>
            </p:nvSpPr>
            <p:spPr>
              <a:xfrm>
                <a:off x="-9092084" y="330076"/>
                <a:ext cx="13882200" cy="1699500"/>
              </a:xfrm>
              <a:prstGeom prst="rect">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sp>
            <p:nvSpPr>
              <p:cNvPr id="958" name="Google Shape;958;p83"/>
              <p:cNvSpPr/>
              <p:nvPr/>
            </p:nvSpPr>
            <p:spPr>
              <a:xfrm>
                <a:off x="4783025" y="330075"/>
                <a:ext cx="1699500" cy="1699500"/>
              </a:xfrm>
              <a:prstGeom prst="rtTriangle">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grpSp>
      </p:grpSp>
      <p:grpSp>
        <p:nvGrpSpPr>
          <p:cNvPr id="959" name="Google Shape;959;p83"/>
          <p:cNvGrpSpPr/>
          <p:nvPr/>
        </p:nvGrpSpPr>
        <p:grpSpPr>
          <a:xfrm>
            <a:off x="6946841" y="4472726"/>
            <a:ext cx="2202830" cy="670795"/>
            <a:chOff x="5575242" y="4472723"/>
            <a:chExt cx="2202830" cy="670795"/>
          </a:xfrm>
        </p:grpSpPr>
        <p:sp>
          <p:nvSpPr>
            <p:cNvPr id="960" name="Google Shape;960;p83"/>
            <p:cNvSpPr/>
            <p:nvPr/>
          </p:nvSpPr>
          <p:spPr>
            <a:xfrm rot="10800000">
              <a:off x="5575242" y="4948334"/>
              <a:ext cx="394200" cy="131400"/>
            </a:xfrm>
            <a:prstGeom prst="triangle">
              <a:avLst>
                <a:gd fmla="val 32425" name="adj"/>
              </a:avLst>
            </a:prstGeom>
            <a:solidFill>
              <a:srgbClr val="D26F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grpSp>
          <p:nvGrpSpPr>
            <p:cNvPr id="961" name="Google Shape;961;p83"/>
            <p:cNvGrpSpPr/>
            <p:nvPr/>
          </p:nvGrpSpPr>
          <p:grpSpPr>
            <a:xfrm flipH="1">
              <a:off x="5734850" y="4472723"/>
              <a:ext cx="2040837" cy="670795"/>
              <a:chOff x="1297954" y="330075"/>
              <a:chExt cx="5169293" cy="1699506"/>
            </a:xfrm>
          </p:grpSpPr>
          <p:sp>
            <p:nvSpPr>
              <p:cNvPr id="962" name="Google Shape;962;p83"/>
              <p:cNvSpPr/>
              <p:nvPr/>
            </p:nvSpPr>
            <p:spPr>
              <a:xfrm>
                <a:off x="1297954" y="330081"/>
                <a:ext cx="3476700" cy="1699500"/>
              </a:xfrm>
              <a:prstGeom prst="rect">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963" name="Google Shape;963;p83"/>
              <p:cNvSpPr/>
              <p:nvPr/>
            </p:nvSpPr>
            <p:spPr>
              <a:xfrm>
                <a:off x="4767747" y="330075"/>
                <a:ext cx="1699500" cy="1699500"/>
              </a:xfrm>
              <a:prstGeom prst="rtTriangle">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grpSp>
        <p:grpSp>
          <p:nvGrpSpPr>
            <p:cNvPr id="964" name="Google Shape;964;p83"/>
            <p:cNvGrpSpPr/>
            <p:nvPr/>
          </p:nvGrpSpPr>
          <p:grpSpPr>
            <a:xfrm flipH="1">
              <a:off x="5578209" y="4646738"/>
              <a:ext cx="2199863" cy="304563"/>
              <a:chOff x="-5827153" y="330075"/>
              <a:chExt cx="12276019" cy="1699569"/>
            </a:xfrm>
          </p:grpSpPr>
          <p:sp>
            <p:nvSpPr>
              <p:cNvPr id="965" name="Google Shape;965;p83"/>
              <p:cNvSpPr/>
              <p:nvPr/>
            </p:nvSpPr>
            <p:spPr>
              <a:xfrm>
                <a:off x="-5827153" y="330144"/>
                <a:ext cx="10612200" cy="1699500"/>
              </a:xfrm>
              <a:prstGeom prst="rect">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966" name="Google Shape;966;p83"/>
              <p:cNvSpPr/>
              <p:nvPr/>
            </p:nvSpPr>
            <p:spPr>
              <a:xfrm>
                <a:off x="4749366" y="330075"/>
                <a:ext cx="1699500" cy="1699500"/>
              </a:xfrm>
              <a:prstGeom prst="rtTriangle">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grpSp>
      </p:grpSp>
      <p:sp>
        <p:nvSpPr>
          <p:cNvPr id="967" name="Google Shape;967;p83"/>
          <p:cNvSpPr txBox="1"/>
          <p:nvPr>
            <p:ph type="title"/>
          </p:nvPr>
        </p:nvSpPr>
        <p:spPr>
          <a:xfrm>
            <a:off x="814275" y="392575"/>
            <a:ext cx="5258400" cy="7662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accent1"/>
              </a:buClr>
              <a:buSzPts val="1500"/>
              <a:buFont typeface="Arial"/>
              <a:buNone/>
              <a:defRPr/>
            </a:lvl1pPr>
            <a:lvl2pPr lvl="1" rtl="0" algn="l">
              <a:lnSpc>
                <a:spcPct val="100000"/>
              </a:lnSpc>
              <a:spcBef>
                <a:spcPts val="0"/>
              </a:spcBef>
              <a:spcAft>
                <a:spcPts val="0"/>
              </a:spcAft>
              <a:buClr>
                <a:schemeClr val="accent1"/>
              </a:buClr>
              <a:buSzPts val="1500"/>
              <a:buFont typeface="Arial"/>
              <a:buNone/>
              <a:defRPr/>
            </a:lvl2pPr>
            <a:lvl3pPr lvl="2" rtl="0" algn="l">
              <a:lnSpc>
                <a:spcPct val="100000"/>
              </a:lnSpc>
              <a:spcBef>
                <a:spcPts val="0"/>
              </a:spcBef>
              <a:spcAft>
                <a:spcPts val="0"/>
              </a:spcAft>
              <a:buClr>
                <a:schemeClr val="accent1"/>
              </a:buClr>
              <a:buSzPts val="1500"/>
              <a:buFont typeface="Arial"/>
              <a:buNone/>
              <a:defRPr/>
            </a:lvl3pPr>
            <a:lvl4pPr lvl="3" rtl="0" algn="l">
              <a:lnSpc>
                <a:spcPct val="100000"/>
              </a:lnSpc>
              <a:spcBef>
                <a:spcPts val="0"/>
              </a:spcBef>
              <a:spcAft>
                <a:spcPts val="0"/>
              </a:spcAft>
              <a:buClr>
                <a:schemeClr val="accent1"/>
              </a:buClr>
              <a:buSzPts val="1500"/>
              <a:buFont typeface="Arial"/>
              <a:buNone/>
              <a:defRPr/>
            </a:lvl4pPr>
            <a:lvl5pPr lvl="4" rtl="0" algn="l">
              <a:lnSpc>
                <a:spcPct val="100000"/>
              </a:lnSpc>
              <a:spcBef>
                <a:spcPts val="0"/>
              </a:spcBef>
              <a:spcAft>
                <a:spcPts val="0"/>
              </a:spcAft>
              <a:buClr>
                <a:schemeClr val="accent1"/>
              </a:buClr>
              <a:buSzPts val="1500"/>
              <a:buFont typeface="Arial"/>
              <a:buNone/>
              <a:defRPr/>
            </a:lvl5pPr>
            <a:lvl6pPr lvl="5" rtl="0" algn="l">
              <a:lnSpc>
                <a:spcPct val="100000"/>
              </a:lnSpc>
              <a:spcBef>
                <a:spcPts val="0"/>
              </a:spcBef>
              <a:spcAft>
                <a:spcPts val="0"/>
              </a:spcAft>
              <a:buClr>
                <a:schemeClr val="dk2"/>
              </a:buClr>
              <a:buSzPts val="1500"/>
              <a:buNone/>
              <a:defRPr/>
            </a:lvl6pPr>
            <a:lvl7pPr lvl="6" rtl="0" algn="l">
              <a:lnSpc>
                <a:spcPct val="100000"/>
              </a:lnSpc>
              <a:spcBef>
                <a:spcPts val="0"/>
              </a:spcBef>
              <a:spcAft>
                <a:spcPts val="0"/>
              </a:spcAft>
              <a:buClr>
                <a:schemeClr val="dk2"/>
              </a:buClr>
              <a:buSzPts val="1500"/>
              <a:buNone/>
              <a:defRPr/>
            </a:lvl7pPr>
            <a:lvl8pPr lvl="7" rtl="0" algn="l">
              <a:lnSpc>
                <a:spcPct val="100000"/>
              </a:lnSpc>
              <a:spcBef>
                <a:spcPts val="0"/>
              </a:spcBef>
              <a:spcAft>
                <a:spcPts val="0"/>
              </a:spcAft>
              <a:buClr>
                <a:schemeClr val="dk2"/>
              </a:buClr>
              <a:buSzPts val="1500"/>
              <a:buNone/>
              <a:defRPr/>
            </a:lvl8pPr>
            <a:lvl9pPr lvl="8" rtl="0" algn="l">
              <a:lnSpc>
                <a:spcPct val="100000"/>
              </a:lnSpc>
              <a:spcBef>
                <a:spcPts val="0"/>
              </a:spcBef>
              <a:spcAft>
                <a:spcPts val="0"/>
              </a:spcAft>
              <a:buClr>
                <a:schemeClr val="dk2"/>
              </a:buClr>
              <a:buSzPts val="1500"/>
              <a:buNone/>
              <a:defRPr/>
            </a:lvl9pPr>
          </a:lstStyle>
          <a:p/>
        </p:txBody>
      </p:sp>
      <p:sp>
        <p:nvSpPr>
          <p:cNvPr id="968" name="Google Shape;968;p83"/>
          <p:cNvSpPr txBox="1"/>
          <p:nvPr>
            <p:ph idx="1" type="body"/>
          </p:nvPr>
        </p:nvSpPr>
        <p:spPr>
          <a:xfrm>
            <a:off x="814275" y="1537988"/>
            <a:ext cx="3378300" cy="2724300"/>
          </a:xfrm>
          <a:prstGeom prst="rect">
            <a:avLst/>
          </a:prstGeom>
          <a:noFill/>
          <a:ln>
            <a:noFill/>
          </a:ln>
        </p:spPr>
        <p:txBody>
          <a:bodyPr anchorCtr="0" anchor="t" bIns="68575" lIns="68575" spcFirstLastPara="1" rIns="68575" wrap="square" tIns="68575">
            <a:noAutofit/>
          </a:bodyPr>
          <a:lstStyle>
            <a:lvl1pPr indent="-323850" lvl="0" marL="457200" rtl="0" algn="l">
              <a:lnSpc>
                <a:spcPct val="100000"/>
              </a:lnSpc>
              <a:spcBef>
                <a:spcPts val="600"/>
              </a:spcBef>
              <a:spcAft>
                <a:spcPts val="0"/>
              </a:spcAft>
              <a:buSzPts val="1500"/>
              <a:buChar char="▰"/>
              <a:defRPr sz="2000"/>
            </a:lvl1pPr>
            <a:lvl2pPr indent="-323850" lvl="1" marL="914400" rtl="0" algn="l">
              <a:lnSpc>
                <a:spcPct val="100000"/>
              </a:lnSpc>
              <a:spcBef>
                <a:spcPts val="1000"/>
              </a:spcBef>
              <a:spcAft>
                <a:spcPts val="0"/>
              </a:spcAft>
              <a:buSzPts val="1500"/>
              <a:buChar char="▻"/>
              <a:defRPr sz="2000"/>
            </a:lvl2pPr>
            <a:lvl3pPr indent="-323850" lvl="2" marL="1371600" rtl="0" algn="l">
              <a:lnSpc>
                <a:spcPct val="100000"/>
              </a:lnSpc>
              <a:spcBef>
                <a:spcPts val="1000"/>
              </a:spcBef>
              <a:spcAft>
                <a:spcPts val="0"/>
              </a:spcAft>
              <a:buSzPts val="1500"/>
              <a:buChar char="▻"/>
              <a:defRPr sz="2000"/>
            </a:lvl3pPr>
            <a:lvl4pPr indent="-323850" lvl="3" marL="1828800" rtl="0" algn="l">
              <a:lnSpc>
                <a:spcPct val="100000"/>
              </a:lnSpc>
              <a:spcBef>
                <a:spcPts val="1000"/>
              </a:spcBef>
              <a:spcAft>
                <a:spcPts val="0"/>
              </a:spcAft>
              <a:buSzPts val="1500"/>
              <a:buChar char="▻"/>
              <a:defRPr sz="2000"/>
            </a:lvl4pPr>
            <a:lvl5pPr indent="-323850" lvl="4" marL="2286000" rtl="0" algn="l">
              <a:lnSpc>
                <a:spcPct val="100000"/>
              </a:lnSpc>
              <a:spcBef>
                <a:spcPts val="1000"/>
              </a:spcBef>
              <a:spcAft>
                <a:spcPts val="0"/>
              </a:spcAft>
              <a:buSzPts val="1500"/>
              <a:buChar char="▻"/>
              <a:defRPr sz="2000"/>
            </a:lvl5pPr>
            <a:lvl6pPr indent="-323850" lvl="5" marL="2743200" rtl="0" algn="l">
              <a:lnSpc>
                <a:spcPct val="100000"/>
              </a:lnSpc>
              <a:spcBef>
                <a:spcPts val="1000"/>
              </a:spcBef>
              <a:spcAft>
                <a:spcPts val="0"/>
              </a:spcAft>
              <a:buSzPts val="1500"/>
              <a:buChar char="▻"/>
              <a:defRPr sz="2000"/>
            </a:lvl6pPr>
            <a:lvl7pPr indent="-323850" lvl="6" marL="3200400" rtl="0" algn="l">
              <a:lnSpc>
                <a:spcPct val="100000"/>
              </a:lnSpc>
              <a:spcBef>
                <a:spcPts val="1000"/>
              </a:spcBef>
              <a:spcAft>
                <a:spcPts val="0"/>
              </a:spcAft>
              <a:buSzPts val="1500"/>
              <a:buChar char="▻"/>
              <a:defRPr sz="2000"/>
            </a:lvl7pPr>
            <a:lvl8pPr indent="-323850" lvl="7" marL="3657600" rtl="0" algn="l">
              <a:lnSpc>
                <a:spcPct val="100000"/>
              </a:lnSpc>
              <a:spcBef>
                <a:spcPts val="1000"/>
              </a:spcBef>
              <a:spcAft>
                <a:spcPts val="0"/>
              </a:spcAft>
              <a:buSzPts val="1500"/>
              <a:buChar char="▻"/>
              <a:defRPr sz="2000"/>
            </a:lvl8pPr>
            <a:lvl9pPr indent="-323850" lvl="8" marL="4114800" rtl="0" algn="l">
              <a:lnSpc>
                <a:spcPct val="100000"/>
              </a:lnSpc>
              <a:spcBef>
                <a:spcPts val="1000"/>
              </a:spcBef>
              <a:spcAft>
                <a:spcPts val="1000"/>
              </a:spcAft>
              <a:buSzPts val="1500"/>
              <a:buChar char="▻"/>
              <a:defRPr sz="2000"/>
            </a:lvl9pPr>
          </a:lstStyle>
          <a:p/>
        </p:txBody>
      </p:sp>
      <p:sp>
        <p:nvSpPr>
          <p:cNvPr id="969" name="Google Shape;969;p83"/>
          <p:cNvSpPr txBox="1"/>
          <p:nvPr>
            <p:ph idx="2" type="body"/>
          </p:nvPr>
        </p:nvSpPr>
        <p:spPr>
          <a:xfrm>
            <a:off x="4396123" y="1537988"/>
            <a:ext cx="3378300" cy="2724300"/>
          </a:xfrm>
          <a:prstGeom prst="rect">
            <a:avLst/>
          </a:prstGeom>
          <a:noFill/>
          <a:ln>
            <a:noFill/>
          </a:ln>
        </p:spPr>
        <p:txBody>
          <a:bodyPr anchorCtr="0" anchor="t" bIns="68575" lIns="68575" spcFirstLastPara="1" rIns="68575" wrap="square" tIns="68575">
            <a:noAutofit/>
          </a:bodyPr>
          <a:lstStyle>
            <a:lvl1pPr indent="-323850" lvl="0" marL="457200" rtl="0" algn="l">
              <a:lnSpc>
                <a:spcPct val="100000"/>
              </a:lnSpc>
              <a:spcBef>
                <a:spcPts val="600"/>
              </a:spcBef>
              <a:spcAft>
                <a:spcPts val="0"/>
              </a:spcAft>
              <a:buSzPts val="1500"/>
              <a:buChar char="▰"/>
              <a:defRPr sz="2000"/>
            </a:lvl1pPr>
            <a:lvl2pPr indent="-323850" lvl="1" marL="914400" rtl="0" algn="l">
              <a:lnSpc>
                <a:spcPct val="100000"/>
              </a:lnSpc>
              <a:spcBef>
                <a:spcPts val="1000"/>
              </a:spcBef>
              <a:spcAft>
                <a:spcPts val="0"/>
              </a:spcAft>
              <a:buSzPts val="1500"/>
              <a:buChar char="▻"/>
              <a:defRPr sz="2000"/>
            </a:lvl2pPr>
            <a:lvl3pPr indent="-323850" lvl="2" marL="1371600" rtl="0" algn="l">
              <a:lnSpc>
                <a:spcPct val="100000"/>
              </a:lnSpc>
              <a:spcBef>
                <a:spcPts val="1000"/>
              </a:spcBef>
              <a:spcAft>
                <a:spcPts val="0"/>
              </a:spcAft>
              <a:buSzPts val="1500"/>
              <a:buChar char="▻"/>
              <a:defRPr sz="2000"/>
            </a:lvl3pPr>
            <a:lvl4pPr indent="-323850" lvl="3" marL="1828800" rtl="0" algn="l">
              <a:lnSpc>
                <a:spcPct val="100000"/>
              </a:lnSpc>
              <a:spcBef>
                <a:spcPts val="1000"/>
              </a:spcBef>
              <a:spcAft>
                <a:spcPts val="0"/>
              </a:spcAft>
              <a:buSzPts val="1500"/>
              <a:buChar char="▻"/>
              <a:defRPr sz="2000"/>
            </a:lvl4pPr>
            <a:lvl5pPr indent="-323850" lvl="4" marL="2286000" rtl="0" algn="l">
              <a:lnSpc>
                <a:spcPct val="100000"/>
              </a:lnSpc>
              <a:spcBef>
                <a:spcPts val="1000"/>
              </a:spcBef>
              <a:spcAft>
                <a:spcPts val="0"/>
              </a:spcAft>
              <a:buSzPts val="1500"/>
              <a:buChar char="▻"/>
              <a:defRPr sz="2000"/>
            </a:lvl5pPr>
            <a:lvl6pPr indent="-323850" lvl="5" marL="2743200" rtl="0" algn="l">
              <a:lnSpc>
                <a:spcPct val="100000"/>
              </a:lnSpc>
              <a:spcBef>
                <a:spcPts val="1000"/>
              </a:spcBef>
              <a:spcAft>
                <a:spcPts val="0"/>
              </a:spcAft>
              <a:buSzPts val="1500"/>
              <a:buChar char="▻"/>
              <a:defRPr sz="2000"/>
            </a:lvl6pPr>
            <a:lvl7pPr indent="-323850" lvl="6" marL="3200400" rtl="0" algn="l">
              <a:lnSpc>
                <a:spcPct val="100000"/>
              </a:lnSpc>
              <a:spcBef>
                <a:spcPts val="1000"/>
              </a:spcBef>
              <a:spcAft>
                <a:spcPts val="0"/>
              </a:spcAft>
              <a:buSzPts val="1500"/>
              <a:buChar char="▻"/>
              <a:defRPr sz="2000"/>
            </a:lvl7pPr>
            <a:lvl8pPr indent="-323850" lvl="7" marL="3657600" rtl="0" algn="l">
              <a:lnSpc>
                <a:spcPct val="100000"/>
              </a:lnSpc>
              <a:spcBef>
                <a:spcPts val="1000"/>
              </a:spcBef>
              <a:spcAft>
                <a:spcPts val="0"/>
              </a:spcAft>
              <a:buSzPts val="1500"/>
              <a:buChar char="▻"/>
              <a:defRPr sz="2000"/>
            </a:lvl8pPr>
            <a:lvl9pPr indent="-323850" lvl="8" marL="4114800" rtl="0" algn="l">
              <a:lnSpc>
                <a:spcPct val="100000"/>
              </a:lnSpc>
              <a:spcBef>
                <a:spcPts val="1000"/>
              </a:spcBef>
              <a:spcAft>
                <a:spcPts val="1000"/>
              </a:spcAft>
              <a:buSzPts val="1500"/>
              <a:buChar char="▻"/>
              <a:defRPr sz="2000"/>
            </a:lvl9pPr>
          </a:lstStyle>
          <a:p/>
        </p:txBody>
      </p:sp>
      <p:sp>
        <p:nvSpPr>
          <p:cNvPr id="970" name="Google Shape;970;p83"/>
          <p:cNvSpPr txBox="1"/>
          <p:nvPr>
            <p:ph idx="12" type="sldNum"/>
          </p:nvPr>
        </p:nvSpPr>
        <p:spPr>
          <a:xfrm>
            <a:off x="7618000" y="4636500"/>
            <a:ext cx="1487400" cy="315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971" name="Shape 971"/>
        <p:cNvGrpSpPr/>
        <p:nvPr/>
      </p:nvGrpSpPr>
      <p:grpSpPr>
        <a:xfrm>
          <a:off x="0" y="0"/>
          <a:ext cx="0" cy="0"/>
          <a:chOff x="0" y="0"/>
          <a:chExt cx="0" cy="0"/>
        </a:xfrm>
      </p:grpSpPr>
      <p:sp>
        <p:nvSpPr>
          <p:cNvPr id="972" name="Google Shape;972;p84"/>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3" name="Google Shape;973;p84"/>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4" name="Google Shape;974;p84"/>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75" name="Shape 975"/>
        <p:cNvGrpSpPr/>
        <p:nvPr/>
      </p:nvGrpSpPr>
      <p:grpSpPr>
        <a:xfrm>
          <a:off x="0" y="0"/>
          <a:ext cx="0" cy="0"/>
          <a:chOff x="0" y="0"/>
          <a:chExt cx="0" cy="0"/>
        </a:xfrm>
      </p:grpSpPr>
      <p:sp>
        <p:nvSpPr>
          <p:cNvPr id="976" name="Google Shape;976;p85"/>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grpSp>
        <p:nvGrpSpPr>
          <p:cNvPr id="977" name="Google Shape;977;p85"/>
          <p:cNvGrpSpPr/>
          <p:nvPr/>
        </p:nvGrpSpPr>
        <p:grpSpPr>
          <a:xfrm>
            <a:off x="0" y="-7088"/>
            <a:ext cx="8661398" cy="5150588"/>
            <a:chOff x="0" y="-7088"/>
            <a:chExt cx="8661398" cy="5150588"/>
          </a:xfrm>
        </p:grpSpPr>
        <p:sp>
          <p:nvSpPr>
            <p:cNvPr id="978" name="Google Shape;978;p85"/>
            <p:cNvSpPr/>
            <p:nvPr/>
          </p:nvSpPr>
          <p:spPr>
            <a:xfrm>
              <a:off x="0" y="0"/>
              <a:ext cx="3525000" cy="5143500"/>
            </a:xfrm>
            <a:prstGeom prst="rect">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979" name="Google Shape;979;p85"/>
            <p:cNvSpPr/>
            <p:nvPr/>
          </p:nvSpPr>
          <p:spPr>
            <a:xfrm flipH="1" rot="10800000">
              <a:off x="3517898" y="-7088"/>
              <a:ext cx="5143500" cy="5143500"/>
            </a:xfrm>
            <a:prstGeom prst="rtTriangle">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grpSp>
      <p:grpSp>
        <p:nvGrpSpPr>
          <p:cNvPr id="980" name="Google Shape;980;p85"/>
          <p:cNvGrpSpPr/>
          <p:nvPr/>
        </p:nvGrpSpPr>
        <p:grpSpPr>
          <a:xfrm flipH="1" rot="10800000">
            <a:off x="1" y="1090763"/>
            <a:ext cx="8847501" cy="2961974"/>
            <a:chOff x="-8178042" y="-4493254"/>
            <a:chExt cx="19483597" cy="6522736"/>
          </a:xfrm>
        </p:grpSpPr>
        <p:sp>
          <p:nvSpPr>
            <p:cNvPr id="981" name="Google Shape;981;p85"/>
            <p:cNvSpPr/>
            <p:nvPr/>
          </p:nvSpPr>
          <p:spPr>
            <a:xfrm>
              <a:off x="-8178042" y="-4493118"/>
              <a:ext cx="12968400" cy="6522600"/>
            </a:xfrm>
            <a:prstGeom prst="rect">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sp>
          <p:nvSpPr>
            <p:cNvPr id="982" name="Google Shape;982;p85"/>
            <p:cNvSpPr/>
            <p:nvPr/>
          </p:nvSpPr>
          <p:spPr>
            <a:xfrm>
              <a:off x="4782955" y="-4493254"/>
              <a:ext cx="6522600" cy="6522600"/>
            </a:xfrm>
            <a:prstGeom prst="rtTriangle">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vo"/>
                <a:ea typeface="Arvo"/>
                <a:cs typeface="Arvo"/>
                <a:sym typeface="Arvo"/>
              </a:endParaRPr>
            </a:p>
          </p:txBody>
        </p:sp>
      </p:grpSp>
      <p:grpSp>
        <p:nvGrpSpPr>
          <p:cNvPr id="983" name="Google Shape;983;p85"/>
          <p:cNvGrpSpPr/>
          <p:nvPr/>
        </p:nvGrpSpPr>
        <p:grpSpPr>
          <a:xfrm>
            <a:off x="3677236" y="4278349"/>
            <a:ext cx="5480828" cy="432996"/>
            <a:chOff x="5582265" y="4646738"/>
            <a:chExt cx="5480828" cy="432996"/>
          </a:xfrm>
        </p:grpSpPr>
        <p:sp>
          <p:nvSpPr>
            <p:cNvPr id="984" name="Google Shape;984;p85"/>
            <p:cNvSpPr/>
            <p:nvPr/>
          </p:nvSpPr>
          <p:spPr>
            <a:xfrm rot="10800000">
              <a:off x="5582265" y="4948334"/>
              <a:ext cx="394200" cy="131400"/>
            </a:xfrm>
            <a:prstGeom prst="triangle">
              <a:avLst>
                <a:gd fmla="val 32425" name="adj"/>
              </a:avLst>
            </a:prstGeom>
            <a:solidFill>
              <a:srgbClr val="D26F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grpSp>
          <p:nvGrpSpPr>
            <p:cNvPr id="985" name="Google Shape;985;p85"/>
            <p:cNvGrpSpPr/>
            <p:nvPr/>
          </p:nvGrpSpPr>
          <p:grpSpPr>
            <a:xfrm flipH="1">
              <a:off x="5585232" y="4646738"/>
              <a:ext cx="5477861" cy="304551"/>
              <a:chOff x="-24158748" y="330075"/>
              <a:chExt cx="30568423" cy="1699506"/>
            </a:xfrm>
          </p:grpSpPr>
          <p:sp>
            <p:nvSpPr>
              <p:cNvPr id="986" name="Google Shape;986;p85"/>
              <p:cNvSpPr/>
              <p:nvPr/>
            </p:nvSpPr>
            <p:spPr>
              <a:xfrm>
                <a:off x="-24158748" y="330081"/>
                <a:ext cx="28908000" cy="1699500"/>
              </a:xfrm>
              <a:prstGeom prst="rect">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987" name="Google Shape;987;p85"/>
              <p:cNvSpPr/>
              <p:nvPr/>
            </p:nvSpPr>
            <p:spPr>
              <a:xfrm>
                <a:off x="4710175" y="330075"/>
                <a:ext cx="1699500" cy="1699500"/>
              </a:xfrm>
              <a:prstGeom prst="rtTriangle">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grpSp>
      </p:grpSp>
      <p:sp>
        <p:nvSpPr>
          <p:cNvPr id="988" name="Google Shape;988;p85"/>
          <p:cNvSpPr txBox="1"/>
          <p:nvPr>
            <p:ph type="ctrTitle"/>
          </p:nvPr>
        </p:nvSpPr>
        <p:spPr>
          <a:xfrm>
            <a:off x="685800" y="1090750"/>
            <a:ext cx="5367900" cy="29619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accent1"/>
              </a:buClr>
              <a:buSzPts val="3600"/>
              <a:buFont typeface="Arial"/>
              <a:buNone/>
              <a:defRPr sz="4800"/>
            </a:lvl1pPr>
            <a:lvl2pPr lvl="1" rtl="0" algn="ctr">
              <a:lnSpc>
                <a:spcPct val="100000"/>
              </a:lnSpc>
              <a:spcBef>
                <a:spcPts val="0"/>
              </a:spcBef>
              <a:spcAft>
                <a:spcPts val="0"/>
              </a:spcAft>
              <a:buClr>
                <a:schemeClr val="accent1"/>
              </a:buClr>
              <a:buSzPts val="3600"/>
              <a:buFont typeface="Arial"/>
              <a:buNone/>
              <a:defRPr sz="4800"/>
            </a:lvl2pPr>
            <a:lvl3pPr lvl="2" rtl="0" algn="ctr">
              <a:lnSpc>
                <a:spcPct val="100000"/>
              </a:lnSpc>
              <a:spcBef>
                <a:spcPts val="0"/>
              </a:spcBef>
              <a:spcAft>
                <a:spcPts val="0"/>
              </a:spcAft>
              <a:buClr>
                <a:schemeClr val="accent1"/>
              </a:buClr>
              <a:buSzPts val="3600"/>
              <a:buFont typeface="Arial"/>
              <a:buNone/>
              <a:defRPr sz="4800"/>
            </a:lvl3pPr>
            <a:lvl4pPr lvl="3" rtl="0" algn="ctr">
              <a:lnSpc>
                <a:spcPct val="100000"/>
              </a:lnSpc>
              <a:spcBef>
                <a:spcPts val="0"/>
              </a:spcBef>
              <a:spcAft>
                <a:spcPts val="0"/>
              </a:spcAft>
              <a:buClr>
                <a:schemeClr val="accent1"/>
              </a:buClr>
              <a:buSzPts val="3600"/>
              <a:buFont typeface="Arial"/>
              <a:buNone/>
              <a:defRPr sz="4800"/>
            </a:lvl4pPr>
            <a:lvl5pPr lvl="4" rtl="0" algn="ctr">
              <a:lnSpc>
                <a:spcPct val="100000"/>
              </a:lnSpc>
              <a:spcBef>
                <a:spcPts val="0"/>
              </a:spcBef>
              <a:spcAft>
                <a:spcPts val="0"/>
              </a:spcAft>
              <a:buClr>
                <a:schemeClr val="accent1"/>
              </a:buClr>
              <a:buSzPts val="3600"/>
              <a:buFont typeface="Arial"/>
              <a:buNone/>
              <a:defRPr sz="4800"/>
            </a:lvl5pPr>
            <a:lvl6pPr lvl="5" rtl="0" algn="ctr">
              <a:lnSpc>
                <a:spcPct val="100000"/>
              </a:lnSpc>
              <a:spcBef>
                <a:spcPts val="0"/>
              </a:spcBef>
              <a:spcAft>
                <a:spcPts val="0"/>
              </a:spcAft>
              <a:buClr>
                <a:schemeClr val="dk2"/>
              </a:buClr>
              <a:buSzPts val="3600"/>
              <a:buNone/>
              <a:defRPr sz="4800"/>
            </a:lvl6pPr>
            <a:lvl7pPr lvl="6" rtl="0" algn="ctr">
              <a:lnSpc>
                <a:spcPct val="100000"/>
              </a:lnSpc>
              <a:spcBef>
                <a:spcPts val="0"/>
              </a:spcBef>
              <a:spcAft>
                <a:spcPts val="0"/>
              </a:spcAft>
              <a:buClr>
                <a:schemeClr val="dk2"/>
              </a:buClr>
              <a:buSzPts val="3600"/>
              <a:buNone/>
              <a:defRPr sz="4800"/>
            </a:lvl7pPr>
            <a:lvl8pPr lvl="7" rtl="0" algn="ctr">
              <a:lnSpc>
                <a:spcPct val="100000"/>
              </a:lnSpc>
              <a:spcBef>
                <a:spcPts val="0"/>
              </a:spcBef>
              <a:spcAft>
                <a:spcPts val="0"/>
              </a:spcAft>
              <a:buClr>
                <a:schemeClr val="dk2"/>
              </a:buClr>
              <a:buSzPts val="3600"/>
              <a:buNone/>
              <a:defRPr sz="4800"/>
            </a:lvl8pPr>
            <a:lvl9pPr lvl="8" rtl="0" algn="ctr">
              <a:lnSpc>
                <a:spcPct val="100000"/>
              </a:lnSpc>
              <a:spcBef>
                <a:spcPts val="0"/>
              </a:spcBef>
              <a:spcAft>
                <a:spcPts val="0"/>
              </a:spcAft>
              <a:buClr>
                <a:schemeClr val="dk2"/>
              </a:buClr>
              <a:buSzPts val="36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989" name="Shape 989"/>
        <p:cNvGrpSpPr/>
        <p:nvPr/>
      </p:nvGrpSpPr>
      <p:grpSpPr>
        <a:xfrm>
          <a:off x="0" y="0"/>
          <a:ext cx="0" cy="0"/>
          <a:chOff x="0" y="0"/>
          <a:chExt cx="0" cy="0"/>
        </a:xfrm>
      </p:grpSpPr>
      <p:sp>
        <p:nvSpPr>
          <p:cNvPr id="990" name="Google Shape;990;p86"/>
          <p:cNvSpPr txBox="1"/>
          <p:nvPr>
            <p:ph type="title"/>
          </p:nvPr>
        </p:nvSpPr>
        <p:spPr>
          <a:xfrm>
            <a:off x="508135" y="2025654"/>
            <a:ext cx="6449100" cy="1370100"/>
          </a:xfrm>
          <a:prstGeom prst="rect">
            <a:avLst/>
          </a:prstGeom>
          <a:noFill/>
          <a:ln>
            <a:noFill/>
          </a:ln>
        </p:spPr>
        <p:txBody>
          <a:bodyPr anchorCtr="0" anchor="b" bIns="34275" lIns="68550" spcFirstLastPara="1" rIns="68550"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1" name="Google Shape;991;p86"/>
          <p:cNvSpPr txBox="1"/>
          <p:nvPr>
            <p:ph idx="1" type="body"/>
          </p:nvPr>
        </p:nvSpPr>
        <p:spPr>
          <a:xfrm>
            <a:off x="508135" y="3395586"/>
            <a:ext cx="6449100" cy="645300"/>
          </a:xfrm>
          <a:prstGeom prst="rect">
            <a:avLst/>
          </a:prstGeom>
          <a:noFill/>
          <a:ln>
            <a:noFill/>
          </a:ln>
        </p:spPr>
        <p:txBody>
          <a:bodyPr anchorCtr="0" anchor="t" bIns="34275" lIns="68550" spcFirstLastPara="1" rIns="68550"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992" name="Google Shape;992;p86"/>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3" name="Google Shape;993;p86"/>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4" name="Google Shape;994;p86"/>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995" name="Shape 995"/>
        <p:cNvGrpSpPr/>
        <p:nvPr/>
      </p:nvGrpSpPr>
      <p:grpSpPr>
        <a:xfrm>
          <a:off x="0" y="0"/>
          <a:ext cx="0" cy="0"/>
          <a:chOff x="0" y="0"/>
          <a:chExt cx="0" cy="0"/>
        </a:xfrm>
      </p:grpSpPr>
      <p:sp>
        <p:nvSpPr>
          <p:cNvPr id="996" name="Google Shape;996;p87"/>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7" name="Google Shape;997;p87"/>
          <p:cNvSpPr txBox="1"/>
          <p:nvPr>
            <p:ph idx="1" type="body"/>
          </p:nvPr>
        </p:nvSpPr>
        <p:spPr>
          <a:xfrm>
            <a:off x="508134" y="1620443"/>
            <a:ext cx="3138900" cy="29106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998" name="Google Shape;998;p87"/>
          <p:cNvSpPr txBox="1"/>
          <p:nvPr>
            <p:ph idx="2" type="body"/>
          </p:nvPr>
        </p:nvSpPr>
        <p:spPr>
          <a:xfrm>
            <a:off x="3818474" y="1620443"/>
            <a:ext cx="3138900" cy="29106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999" name="Google Shape;999;p87"/>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0" name="Google Shape;1000;p87"/>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1" name="Google Shape;1001;p87"/>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p:cSld name="標題投影片">
    <p:spTree>
      <p:nvGrpSpPr>
        <p:cNvPr id="1002" name="Shape 1002"/>
        <p:cNvGrpSpPr/>
        <p:nvPr/>
      </p:nvGrpSpPr>
      <p:grpSpPr>
        <a:xfrm>
          <a:off x="0" y="0"/>
          <a:ext cx="0" cy="0"/>
          <a:chOff x="0" y="0"/>
          <a:chExt cx="0" cy="0"/>
        </a:xfrm>
      </p:grpSpPr>
      <p:cxnSp>
        <p:nvCxnSpPr>
          <p:cNvPr id="1003" name="Google Shape;1003;p88"/>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004" name="Google Shape;1004;p88"/>
          <p:cNvCxnSpPr/>
          <p:nvPr/>
        </p:nvCxnSpPr>
        <p:spPr>
          <a:xfrm flipH="1" rot="10800000">
            <a:off x="5570939" y="2760900"/>
            <a:ext cx="3573000" cy="2382600"/>
          </a:xfrm>
          <a:prstGeom prst="straightConnector1">
            <a:avLst/>
          </a:prstGeom>
          <a:noFill/>
          <a:ln cap="flat" cmpd="sng" w="9525">
            <a:solidFill>
              <a:srgbClr val="D8D8D8"/>
            </a:solidFill>
            <a:prstDash val="solid"/>
            <a:round/>
            <a:headEnd len="sm" w="sm" type="none"/>
            <a:tailEnd len="sm" w="sm" type="none"/>
          </a:ln>
        </p:spPr>
      </p:cxnSp>
      <p:sp>
        <p:nvSpPr>
          <p:cNvPr id="1005" name="Google Shape;1005;p88"/>
          <p:cNvSpPr/>
          <p:nvPr/>
        </p:nvSpPr>
        <p:spPr>
          <a:xfrm>
            <a:off x="6891339" y="-5954"/>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06" name="Google Shape;1006;p88"/>
          <p:cNvSpPr/>
          <p:nvPr/>
        </p:nvSpPr>
        <p:spPr>
          <a:xfrm>
            <a:off x="7203281" y="-5954"/>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07" name="Google Shape;1007;p88"/>
          <p:cNvSpPr/>
          <p:nvPr/>
        </p:nvSpPr>
        <p:spPr>
          <a:xfrm>
            <a:off x="6700839"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08" name="Google Shape;1008;p88"/>
          <p:cNvSpPr/>
          <p:nvPr/>
        </p:nvSpPr>
        <p:spPr>
          <a:xfrm>
            <a:off x="7005639" y="-5954"/>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09" name="Google Shape;1009;p88"/>
          <p:cNvSpPr/>
          <p:nvPr/>
        </p:nvSpPr>
        <p:spPr>
          <a:xfrm>
            <a:off x="8180789" y="-5954"/>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0" name="Google Shape;1010;p88"/>
          <p:cNvSpPr/>
          <p:nvPr/>
        </p:nvSpPr>
        <p:spPr>
          <a:xfrm>
            <a:off x="8205788" y="-5954"/>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1" name="Google Shape;1011;p88"/>
          <p:cNvSpPr/>
          <p:nvPr/>
        </p:nvSpPr>
        <p:spPr>
          <a:xfrm>
            <a:off x="-5953" y="-5954"/>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53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2" name="Google Shape;1012;p88"/>
          <p:cNvSpPr/>
          <p:nvPr/>
        </p:nvSpPr>
        <p:spPr>
          <a:xfrm>
            <a:off x="7780739" y="2692007"/>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3" name="Google Shape;1013;p88"/>
          <p:cNvSpPr txBox="1"/>
          <p:nvPr>
            <p:ph type="ctrTitle"/>
          </p:nvPr>
        </p:nvSpPr>
        <p:spPr>
          <a:xfrm>
            <a:off x="1130603" y="1803415"/>
            <a:ext cx="5826900" cy="1234800"/>
          </a:xfrm>
          <a:prstGeom prst="rect">
            <a:avLst/>
          </a:prstGeom>
          <a:noFill/>
          <a:ln>
            <a:noFill/>
          </a:ln>
        </p:spPr>
        <p:txBody>
          <a:bodyPr anchorCtr="0" anchor="b" bIns="34275" lIns="68550" spcFirstLastPara="1" rIns="68550"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4" name="Google Shape;1014;p88"/>
          <p:cNvSpPr txBox="1"/>
          <p:nvPr>
            <p:ph idx="1" type="subTitle"/>
          </p:nvPr>
        </p:nvSpPr>
        <p:spPr>
          <a:xfrm>
            <a:off x="1130603" y="3038137"/>
            <a:ext cx="5826900" cy="822600"/>
          </a:xfrm>
          <a:prstGeom prst="rect">
            <a:avLst/>
          </a:prstGeom>
          <a:noFill/>
          <a:ln>
            <a:noFill/>
          </a:ln>
        </p:spPr>
        <p:txBody>
          <a:bodyPr anchorCtr="0" anchor="t" bIns="34275" lIns="68550" spcFirstLastPara="1" rIns="68550"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9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015" name="Google Shape;1015;p88"/>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6" name="Google Shape;1016;p88"/>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7" name="Google Shape;1017;p88"/>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018" name="Shape 1018"/>
        <p:cNvGrpSpPr/>
        <p:nvPr/>
      </p:nvGrpSpPr>
      <p:grpSpPr>
        <a:xfrm>
          <a:off x="0" y="0"/>
          <a:ext cx="0" cy="0"/>
          <a:chOff x="0" y="0"/>
          <a:chExt cx="0" cy="0"/>
        </a:xfrm>
      </p:grpSpPr>
      <p:sp>
        <p:nvSpPr>
          <p:cNvPr id="1019" name="Google Shape;1019;p89"/>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0" name="Google Shape;1020;p89"/>
          <p:cNvSpPr txBox="1"/>
          <p:nvPr>
            <p:ph idx="1" type="body"/>
          </p:nvPr>
        </p:nvSpPr>
        <p:spPr>
          <a:xfrm>
            <a:off x="506953" y="1620752"/>
            <a:ext cx="3140100" cy="4323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021" name="Google Shape;1021;p89"/>
          <p:cNvSpPr txBox="1"/>
          <p:nvPr>
            <p:ph idx="2" type="body"/>
          </p:nvPr>
        </p:nvSpPr>
        <p:spPr>
          <a:xfrm>
            <a:off x="506953" y="2052945"/>
            <a:ext cx="3140100" cy="2478300"/>
          </a:xfrm>
          <a:prstGeom prst="rect">
            <a:avLst/>
          </a:prstGeom>
          <a:noFill/>
          <a:ln>
            <a:noFill/>
          </a:ln>
        </p:spPr>
        <p:txBody>
          <a:bodyPr anchorCtr="0" anchor="t" bIns="34275" lIns="68550" spcFirstLastPara="1" rIns="68550"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22" name="Google Shape;1022;p89"/>
          <p:cNvSpPr txBox="1"/>
          <p:nvPr>
            <p:ph idx="3" type="body"/>
          </p:nvPr>
        </p:nvSpPr>
        <p:spPr>
          <a:xfrm>
            <a:off x="3817283" y="1620752"/>
            <a:ext cx="3140100" cy="4323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None/>
              <a:defRPr b="0" sz="1800"/>
            </a:lvl1pPr>
            <a:lvl2pPr indent="-228600" lvl="1" marL="914400" rtl="0" algn="l">
              <a:lnSpc>
                <a:spcPct val="100000"/>
              </a:lnSpc>
              <a:spcBef>
                <a:spcPts val="800"/>
              </a:spcBef>
              <a:spcAft>
                <a:spcPts val="0"/>
              </a:spcAft>
              <a:buSzPts val="1200"/>
              <a:buNone/>
              <a:defRPr b="1" sz="1500"/>
            </a:lvl2pPr>
            <a:lvl3pPr indent="-228600" lvl="2" marL="1371600" rtl="0" algn="l">
              <a:lnSpc>
                <a:spcPct val="100000"/>
              </a:lnSpc>
              <a:spcBef>
                <a:spcPts val="800"/>
              </a:spcBef>
              <a:spcAft>
                <a:spcPts val="0"/>
              </a:spcAft>
              <a:buSzPts val="1100"/>
              <a:buNone/>
              <a:defRPr b="1" sz="1400"/>
            </a:lvl3pPr>
            <a:lvl4pPr indent="-228600" lvl="3" marL="1828800" rtl="0" algn="l">
              <a:lnSpc>
                <a:spcPct val="100000"/>
              </a:lnSpc>
              <a:spcBef>
                <a:spcPts val="800"/>
              </a:spcBef>
              <a:spcAft>
                <a:spcPts val="0"/>
              </a:spcAft>
              <a:buSzPts val="1000"/>
              <a:buNone/>
              <a:defRPr b="1" sz="1200"/>
            </a:lvl4pPr>
            <a:lvl5pPr indent="-228600" lvl="4" marL="2286000" rtl="0" algn="l">
              <a:lnSpc>
                <a:spcPct val="100000"/>
              </a:lnSpc>
              <a:spcBef>
                <a:spcPts val="800"/>
              </a:spcBef>
              <a:spcAft>
                <a:spcPts val="0"/>
              </a:spcAft>
              <a:buSzPts val="1000"/>
              <a:buNone/>
              <a:defRPr b="1" sz="1200"/>
            </a:lvl5pPr>
            <a:lvl6pPr indent="-228600" lvl="5" marL="2743200" rtl="0" algn="l">
              <a:lnSpc>
                <a:spcPct val="100000"/>
              </a:lnSpc>
              <a:spcBef>
                <a:spcPts val="800"/>
              </a:spcBef>
              <a:spcAft>
                <a:spcPts val="0"/>
              </a:spcAft>
              <a:buSzPts val="1000"/>
              <a:buNone/>
              <a:defRPr b="1" sz="1200"/>
            </a:lvl6pPr>
            <a:lvl7pPr indent="-228600" lvl="6" marL="3200400" rtl="0" algn="l">
              <a:lnSpc>
                <a:spcPct val="100000"/>
              </a:lnSpc>
              <a:spcBef>
                <a:spcPts val="800"/>
              </a:spcBef>
              <a:spcAft>
                <a:spcPts val="0"/>
              </a:spcAft>
              <a:buSzPts val="1000"/>
              <a:buNone/>
              <a:defRPr b="1" sz="1200"/>
            </a:lvl7pPr>
            <a:lvl8pPr indent="-228600" lvl="7" marL="3657600" rtl="0" algn="l">
              <a:lnSpc>
                <a:spcPct val="100000"/>
              </a:lnSpc>
              <a:spcBef>
                <a:spcPts val="800"/>
              </a:spcBef>
              <a:spcAft>
                <a:spcPts val="0"/>
              </a:spcAft>
              <a:buSzPts val="1000"/>
              <a:buNone/>
              <a:defRPr b="1" sz="1200"/>
            </a:lvl8pPr>
            <a:lvl9pPr indent="-228600" lvl="8" marL="4114800" rtl="0" algn="l">
              <a:lnSpc>
                <a:spcPct val="100000"/>
              </a:lnSpc>
              <a:spcBef>
                <a:spcPts val="800"/>
              </a:spcBef>
              <a:spcAft>
                <a:spcPts val="0"/>
              </a:spcAft>
              <a:buSzPts val="1000"/>
              <a:buNone/>
              <a:defRPr b="1" sz="1200"/>
            </a:lvl9pPr>
          </a:lstStyle>
          <a:p/>
        </p:txBody>
      </p:sp>
      <p:sp>
        <p:nvSpPr>
          <p:cNvPr id="1023" name="Google Shape;1023;p89"/>
          <p:cNvSpPr txBox="1"/>
          <p:nvPr>
            <p:ph idx="4" type="body"/>
          </p:nvPr>
        </p:nvSpPr>
        <p:spPr>
          <a:xfrm>
            <a:off x="3817291" y="2052945"/>
            <a:ext cx="3140100" cy="2478300"/>
          </a:xfrm>
          <a:prstGeom prst="rect">
            <a:avLst/>
          </a:prstGeom>
          <a:noFill/>
          <a:ln>
            <a:noFill/>
          </a:ln>
        </p:spPr>
        <p:txBody>
          <a:bodyPr anchorCtr="0" anchor="t" bIns="34275" lIns="68550" spcFirstLastPara="1" rIns="68550"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24" name="Google Shape;1024;p89"/>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5" name="Google Shape;1025;p89"/>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6" name="Google Shape;1026;p89"/>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027" name="Shape 1027"/>
        <p:cNvGrpSpPr/>
        <p:nvPr/>
      </p:nvGrpSpPr>
      <p:grpSpPr>
        <a:xfrm>
          <a:off x="0" y="0"/>
          <a:ext cx="0" cy="0"/>
          <a:chOff x="0" y="0"/>
          <a:chExt cx="0" cy="0"/>
        </a:xfrm>
      </p:grpSpPr>
      <p:sp>
        <p:nvSpPr>
          <p:cNvPr id="1028" name="Google Shape;1028;p90"/>
          <p:cNvSpPr txBox="1"/>
          <p:nvPr>
            <p:ph type="title"/>
          </p:nvPr>
        </p:nvSpPr>
        <p:spPr>
          <a:xfrm>
            <a:off x="508135" y="457200"/>
            <a:ext cx="64491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9" name="Google Shape;1029;p90"/>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0" name="Google Shape;1030;p90"/>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1" name="Google Shape;1031;p90"/>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032" name="Shape 1032"/>
        <p:cNvGrpSpPr/>
        <p:nvPr/>
      </p:nvGrpSpPr>
      <p:grpSpPr>
        <a:xfrm>
          <a:off x="0" y="0"/>
          <a:ext cx="0" cy="0"/>
          <a:chOff x="0" y="0"/>
          <a:chExt cx="0" cy="0"/>
        </a:xfrm>
      </p:grpSpPr>
      <p:sp>
        <p:nvSpPr>
          <p:cNvPr id="1033" name="Google Shape;1033;p91"/>
          <p:cNvSpPr txBox="1"/>
          <p:nvPr>
            <p:ph type="title"/>
          </p:nvPr>
        </p:nvSpPr>
        <p:spPr>
          <a:xfrm>
            <a:off x="508133" y="1123963"/>
            <a:ext cx="2891700" cy="959100"/>
          </a:xfrm>
          <a:prstGeom prst="rect">
            <a:avLst/>
          </a:prstGeom>
          <a:noFill/>
          <a:ln>
            <a:noFill/>
          </a:ln>
        </p:spPr>
        <p:txBody>
          <a:bodyPr anchorCtr="0" anchor="b" bIns="34275" lIns="68550" spcFirstLastPara="1" rIns="68550" wrap="square" tIns="34275">
            <a:normAutofit/>
          </a:bodyPr>
          <a:lstStyle>
            <a:lvl1pPr lvl="0" rtl="0" algn="l">
              <a:lnSpc>
                <a:spcPct val="100000"/>
              </a:lnSpc>
              <a:spcBef>
                <a:spcPts val="0"/>
              </a:spcBef>
              <a:spcAft>
                <a:spcPts val="0"/>
              </a:spcAft>
              <a:buSzPts val="1100"/>
              <a:buNone/>
              <a:defRPr sz="1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4" name="Google Shape;1034;p91"/>
          <p:cNvSpPr txBox="1"/>
          <p:nvPr>
            <p:ph idx="1" type="body"/>
          </p:nvPr>
        </p:nvSpPr>
        <p:spPr>
          <a:xfrm>
            <a:off x="3571282" y="386205"/>
            <a:ext cx="3386100" cy="4144800"/>
          </a:xfrm>
          <a:prstGeom prst="rect">
            <a:avLst/>
          </a:prstGeom>
          <a:noFill/>
          <a:ln>
            <a:noFill/>
          </a:ln>
        </p:spPr>
        <p:txBody>
          <a:bodyPr anchorCtr="0" anchor="t" bIns="34275" lIns="68550" spcFirstLastPara="1" rIns="68550"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35" name="Google Shape;1035;p91"/>
          <p:cNvSpPr txBox="1"/>
          <p:nvPr>
            <p:ph idx="2" type="body"/>
          </p:nvPr>
        </p:nvSpPr>
        <p:spPr>
          <a:xfrm>
            <a:off x="508133" y="2082814"/>
            <a:ext cx="2891700" cy="19383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900"/>
              <a:buNone/>
              <a:defRPr sz="1100"/>
            </a:lvl1pPr>
            <a:lvl2pPr indent="-228600" lvl="1" marL="914400" rtl="0" algn="l">
              <a:lnSpc>
                <a:spcPct val="100000"/>
              </a:lnSpc>
              <a:spcBef>
                <a:spcPts val="800"/>
              </a:spcBef>
              <a:spcAft>
                <a:spcPts val="0"/>
              </a:spcAft>
              <a:buSzPts val="900"/>
              <a:buNone/>
              <a:defRPr sz="1100"/>
            </a:lvl2pPr>
            <a:lvl3pPr indent="-228600" lvl="2" marL="1371600" rtl="0" algn="l">
              <a:lnSpc>
                <a:spcPct val="100000"/>
              </a:lnSpc>
              <a:spcBef>
                <a:spcPts val="800"/>
              </a:spcBef>
              <a:spcAft>
                <a:spcPts val="0"/>
              </a:spcAft>
              <a:buSzPts val="700"/>
              <a:buNone/>
              <a:defRPr sz="900"/>
            </a:lvl3pPr>
            <a:lvl4pPr indent="-228600" lvl="3" marL="1828800" rtl="0" algn="l">
              <a:lnSpc>
                <a:spcPct val="100000"/>
              </a:lnSpc>
              <a:spcBef>
                <a:spcPts val="800"/>
              </a:spcBef>
              <a:spcAft>
                <a:spcPts val="0"/>
              </a:spcAft>
              <a:buSzPts val="700"/>
              <a:buNone/>
              <a:defRPr sz="800"/>
            </a:lvl4pPr>
            <a:lvl5pPr indent="-228600" lvl="4" marL="2286000" rtl="0" algn="l">
              <a:lnSpc>
                <a:spcPct val="100000"/>
              </a:lnSpc>
              <a:spcBef>
                <a:spcPts val="800"/>
              </a:spcBef>
              <a:spcAft>
                <a:spcPts val="0"/>
              </a:spcAft>
              <a:buSzPts val="700"/>
              <a:buNone/>
              <a:defRPr sz="800"/>
            </a:lvl5pPr>
            <a:lvl6pPr indent="-228600" lvl="5" marL="2743200" rtl="0" algn="l">
              <a:lnSpc>
                <a:spcPct val="100000"/>
              </a:lnSpc>
              <a:spcBef>
                <a:spcPts val="800"/>
              </a:spcBef>
              <a:spcAft>
                <a:spcPts val="0"/>
              </a:spcAft>
              <a:buSzPts val="700"/>
              <a:buNone/>
              <a:defRPr sz="800"/>
            </a:lvl6pPr>
            <a:lvl7pPr indent="-228600" lvl="6" marL="3200400" rtl="0" algn="l">
              <a:lnSpc>
                <a:spcPct val="100000"/>
              </a:lnSpc>
              <a:spcBef>
                <a:spcPts val="800"/>
              </a:spcBef>
              <a:spcAft>
                <a:spcPts val="0"/>
              </a:spcAft>
              <a:buSzPts val="700"/>
              <a:buNone/>
              <a:defRPr sz="800"/>
            </a:lvl7pPr>
            <a:lvl8pPr indent="-228600" lvl="7" marL="3657600" rtl="0" algn="l">
              <a:lnSpc>
                <a:spcPct val="100000"/>
              </a:lnSpc>
              <a:spcBef>
                <a:spcPts val="800"/>
              </a:spcBef>
              <a:spcAft>
                <a:spcPts val="0"/>
              </a:spcAft>
              <a:buSzPts val="700"/>
              <a:buNone/>
              <a:defRPr sz="800"/>
            </a:lvl8pPr>
            <a:lvl9pPr indent="-228600" lvl="8" marL="4114800" rtl="0" algn="l">
              <a:lnSpc>
                <a:spcPct val="100000"/>
              </a:lnSpc>
              <a:spcBef>
                <a:spcPts val="800"/>
              </a:spcBef>
              <a:spcAft>
                <a:spcPts val="0"/>
              </a:spcAft>
              <a:buSzPts val="700"/>
              <a:buNone/>
              <a:defRPr sz="800"/>
            </a:lvl9pPr>
          </a:lstStyle>
          <a:p/>
        </p:txBody>
      </p:sp>
      <p:sp>
        <p:nvSpPr>
          <p:cNvPr id="1036" name="Google Shape;1036;p91"/>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7" name="Google Shape;1037;p91"/>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8" name="Google Shape;1038;p91"/>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039" name="Shape 1039"/>
        <p:cNvGrpSpPr/>
        <p:nvPr/>
      </p:nvGrpSpPr>
      <p:grpSpPr>
        <a:xfrm>
          <a:off x="0" y="0"/>
          <a:ext cx="0" cy="0"/>
          <a:chOff x="0" y="0"/>
          <a:chExt cx="0" cy="0"/>
        </a:xfrm>
      </p:grpSpPr>
      <p:sp>
        <p:nvSpPr>
          <p:cNvPr id="1040" name="Google Shape;1040;p92"/>
          <p:cNvSpPr txBox="1"/>
          <p:nvPr>
            <p:ph type="title"/>
          </p:nvPr>
        </p:nvSpPr>
        <p:spPr>
          <a:xfrm>
            <a:off x="508135" y="3600460"/>
            <a:ext cx="6449100" cy="425100"/>
          </a:xfrm>
          <a:prstGeom prst="rect">
            <a:avLst/>
          </a:prstGeom>
          <a:noFill/>
          <a:ln>
            <a:noFill/>
          </a:ln>
        </p:spPr>
        <p:txBody>
          <a:bodyPr anchorCtr="0" anchor="b" bIns="34275" lIns="68550" spcFirstLastPara="1" rIns="68550" wrap="square" tIns="34275">
            <a:normAutofit/>
          </a:bodyPr>
          <a:lstStyle>
            <a:lvl1pPr lvl="0" rtl="0" algn="l">
              <a:lnSpc>
                <a:spcPct val="100000"/>
              </a:lnSpc>
              <a:spcBef>
                <a:spcPts val="0"/>
              </a:spcBef>
              <a:spcAft>
                <a:spcPts val="0"/>
              </a:spcAft>
              <a:buSzPts val="1100"/>
              <a:buNone/>
              <a:defRPr b="0" sz="18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1" name="Google Shape;1041;p92"/>
          <p:cNvSpPr/>
          <p:nvPr>
            <p:ph idx="2" type="pic"/>
          </p:nvPr>
        </p:nvSpPr>
        <p:spPr>
          <a:xfrm>
            <a:off x="508135" y="457216"/>
            <a:ext cx="6449100" cy="2884200"/>
          </a:xfrm>
          <a:prstGeom prst="rect">
            <a:avLst/>
          </a:prstGeom>
          <a:noFill/>
          <a:ln>
            <a:noFill/>
          </a:ln>
        </p:spPr>
      </p:sp>
      <p:sp>
        <p:nvSpPr>
          <p:cNvPr id="1042" name="Google Shape;1042;p92"/>
          <p:cNvSpPr txBox="1"/>
          <p:nvPr>
            <p:ph idx="1" type="body"/>
          </p:nvPr>
        </p:nvSpPr>
        <p:spPr>
          <a:xfrm>
            <a:off x="508135" y="4025504"/>
            <a:ext cx="6449100" cy="50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700"/>
              <a:buNone/>
              <a:defRPr sz="900"/>
            </a:lvl1pPr>
            <a:lvl2pPr indent="-228600" lvl="1" marL="914400" rtl="0" algn="l">
              <a:lnSpc>
                <a:spcPct val="100000"/>
              </a:lnSpc>
              <a:spcBef>
                <a:spcPts val="800"/>
              </a:spcBef>
              <a:spcAft>
                <a:spcPts val="0"/>
              </a:spcAft>
              <a:buSzPts val="700"/>
              <a:buNone/>
              <a:defRPr sz="900"/>
            </a:lvl2pPr>
            <a:lvl3pPr indent="-228600" lvl="2" marL="1371600" rtl="0" algn="l">
              <a:lnSpc>
                <a:spcPct val="100000"/>
              </a:lnSpc>
              <a:spcBef>
                <a:spcPts val="800"/>
              </a:spcBef>
              <a:spcAft>
                <a:spcPts val="0"/>
              </a:spcAft>
              <a:buSzPts val="700"/>
              <a:buNone/>
              <a:defRPr sz="800"/>
            </a:lvl3pPr>
            <a:lvl4pPr indent="-228600" lvl="3" marL="1828800" rtl="0" algn="l">
              <a:lnSpc>
                <a:spcPct val="100000"/>
              </a:lnSpc>
              <a:spcBef>
                <a:spcPts val="800"/>
              </a:spcBef>
              <a:spcAft>
                <a:spcPts val="0"/>
              </a:spcAft>
              <a:buSzPts val="500"/>
              <a:buNone/>
              <a:defRPr sz="700"/>
            </a:lvl4pPr>
            <a:lvl5pPr indent="-228600" lvl="4" marL="2286000" rtl="0" algn="l">
              <a:lnSpc>
                <a:spcPct val="100000"/>
              </a:lnSpc>
              <a:spcBef>
                <a:spcPts val="800"/>
              </a:spcBef>
              <a:spcAft>
                <a:spcPts val="0"/>
              </a:spcAft>
              <a:buSzPts val="500"/>
              <a:buNone/>
              <a:defRPr sz="700"/>
            </a:lvl5pPr>
            <a:lvl6pPr indent="-228600" lvl="5" marL="2743200" rtl="0" algn="l">
              <a:lnSpc>
                <a:spcPct val="100000"/>
              </a:lnSpc>
              <a:spcBef>
                <a:spcPts val="800"/>
              </a:spcBef>
              <a:spcAft>
                <a:spcPts val="0"/>
              </a:spcAft>
              <a:buSzPts val="500"/>
              <a:buNone/>
              <a:defRPr sz="700"/>
            </a:lvl6pPr>
            <a:lvl7pPr indent="-228600" lvl="6" marL="3200400" rtl="0" algn="l">
              <a:lnSpc>
                <a:spcPct val="100000"/>
              </a:lnSpc>
              <a:spcBef>
                <a:spcPts val="800"/>
              </a:spcBef>
              <a:spcAft>
                <a:spcPts val="0"/>
              </a:spcAft>
              <a:buSzPts val="500"/>
              <a:buNone/>
              <a:defRPr sz="700"/>
            </a:lvl7pPr>
            <a:lvl8pPr indent="-228600" lvl="7" marL="3657600" rtl="0" algn="l">
              <a:lnSpc>
                <a:spcPct val="100000"/>
              </a:lnSpc>
              <a:spcBef>
                <a:spcPts val="800"/>
              </a:spcBef>
              <a:spcAft>
                <a:spcPts val="0"/>
              </a:spcAft>
              <a:buSzPts val="500"/>
              <a:buNone/>
              <a:defRPr sz="700"/>
            </a:lvl8pPr>
            <a:lvl9pPr indent="-228600" lvl="8" marL="4114800" rtl="0" algn="l">
              <a:lnSpc>
                <a:spcPct val="100000"/>
              </a:lnSpc>
              <a:spcBef>
                <a:spcPts val="800"/>
              </a:spcBef>
              <a:spcAft>
                <a:spcPts val="0"/>
              </a:spcAft>
              <a:buSzPts val="500"/>
              <a:buNone/>
              <a:defRPr sz="700"/>
            </a:lvl9pPr>
          </a:lstStyle>
          <a:p/>
        </p:txBody>
      </p:sp>
      <p:sp>
        <p:nvSpPr>
          <p:cNvPr id="1043" name="Google Shape;1043;p92"/>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4" name="Google Shape;1044;p92"/>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5" name="Google Shape;1045;p92"/>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副標題">
  <p:cSld name="標題與副標題">
    <p:spTree>
      <p:nvGrpSpPr>
        <p:cNvPr id="1046" name="Shape 1046"/>
        <p:cNvGrpSpPr/>
        <p:nvPr/>
      </p:nvGrpSpPr>
      <p:grpSpPr>
        <a:xfrm>
          <a:off x="0" y="0"/>
          <a:ext cx="0" cy="0"/>
          <a:chOff x="0" y="0"/>
          <a:chExt cx="0" cy="0"/>
        </a:xfrm>
      </p:grpSpPr>
      <p:sp>
        <p:nvSpPr>
          <p:cNvPr id="1047" name="Google Shape;1047;p93"/>
          <p:cNvSpPr txBox="1"/>
          <p:nvPr>
            <p:ph type="title"/>
          </p:nvPr>
        </p:nvSpPr>
        <p:spPr>
          <a:xfrm>
            <a:off x="508135" y="457200"/>
            <a:ext cx="6449100" cy="25527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8" name="Google Shape;1048;p93"/>
          <p:cNvSpPr txBox="1"/>
          <p:nvPr>
            <p:ph idx="1" type="body"/>
          </p:nvPr>
        </p:nvSpPr>
        <p:spPr>
          <a:xfrm>
            <a:off x="508135" y="3352810"/>
            <a:ext cx="6449100" cy="1178400"/>
          </a:xfrm>
          <a:prstGeom prst="rect">
            <a:avLst/>
          </a:prstGeom>
          <a:noFill/>
          <a:ln>
            <a:noFill/>
          </a:ln>
        </p:spPr>
        <p:txBody>
          <a:bodyPr anchorCtr="0" anchor="ctr"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049" name="Google Shape;1049;p93"/>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0" name="Google Shape;1050;p93"/>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1" name="Google Shape;1051;p93"/>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引述">
  <p:cSld name="含標題的引述">
    <p:spTree>
      <p:nvGrpSpPr>
        <p:cNvPr id="1052" name="Shape 1052"/>
        <p:cNvGrpSpPr/>
        <p:nvPr/>
      </p:nvGrpSpPr>
      <p:grpSpPr>
        <a:xfrm>
          <a:off x="0" y="0"/>
          <a:ext cx="0" cy="0"/>
          <a:chOff x="0" y="0"/>
          <a:chExt cx="0" cy="0"/>
        </a:xfrm>
      </p:grpSpPr>
      <p:sp>
        <p:nvSpPr>
          <p:cNvPr id="1053" name="Google Shape;1053;p94"/>
          <p:cNvSpPr txBox="1"/>
          <p:nvPr/>
        </p:nvSpPr>
        <p:spPr>
          <a:xfrm>
            <a:off x="406006" y="592931"/>
            <a:ext cx="458400" cy="4380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054" name="Google Shape;1054;p94"/>
          <p:cNvSpPr txBox="1"/>
          <p:nvPr/>
        </p:nvSpPr>
        <p:spPr>
          <a:xfrm>
            <a:off x="6671072" y="2164556"/>
            <a:ext cx="457200" cy="4395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055" name="Google Shape;1055;p94"/>
          <p:cNvSpPr txBox="1"/>
          <p:nvPr>
            <p:ph type="title"/>
          </p:nvPr>
        </p:nvSpPr>
        <p:spPr>
          <a:xfrm>
            <a:off x="698689" y="457200"/>
            <a:ext cx="6072000" cy="22668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6" name="Google Shape;1056;p94"/>
          <p:cNvSpPr txBox="1"/>
          <p:nvPr>
            <p:ph idx="1" type="body"/>
          </p:nvPr>
        </p:nvSpPr>
        <p:spPr>
          <a:xfrm>
            <a:off x="508135" y="3352810"/>
            <a:ext cx="6449100" cy="1178400"/>
          </a:xfrm>
          <a:prstGeom prst="rect">
            <a:avLst/>
          </a:prstGeom>
          <a:noFill/>
          <a:ln>
            <a:noFill/>
          </a:ln>
        </p:spPr>
        <p:txBody>
          <a:bodyPr anchorCtr="0" anchor="ctr"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057" name="Google Shape;1057;p94"/>
          <p:cNvSpPr txBox="1"/>
          <p:nvPr>
            <p:ph idx="2" type="body"/>
          </p:nvPr>
        </p:nvSpPr>
        <p:spPr>
          <a:xfrm>
            <a:off x="1024882" y="2724150"/>
            <a:ext cx="5419800" cy="285900"/>
          </a:xfrm>
          <a:prstGeom prst="rect">
            <a:avLst/>
          </a:prstGeom>
          <a:noFill/>
          <a:ln>
            <a:noFill/>
          </a:ln>
        </p:spPr>
        <p:txBody>
          <a:bodyPr anchorCtr="0" anchor="ctr" bIns="34275" lIns="68550" spcFirstLastPara="1" rIns="68550" wrap="square" tIns="34275">
            <a:noAutofit/>
          </a:bodyPr>
          <a:lstStyle>
            <a:lvl1pPr indent="-228600" lvl="0" marL="457200" rtl="0" algn="l">
              <a:lnSpc>
                <a:spcPct val="100000"/>
              </a:lnSpc>
              <a:spcBef>
                <a:spcPts val="800"/>
              </a:spcBef>
              <a:spcAft>
                <a:spcPts val="0"/>
              </a:spcAft>
              <a:buSzPts val="1000"/>
              <a:buFont typeface="Arial"/>
              <a:buNone/>
              <a:defRPr sz="1200">
                <a:solidFill>
                  <a:srgbClr val="7F7F7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58" name="Google Shape;1058;p94"/>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9" name="Google Shape;1059;p94"/>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0" name="Google Shape;1060;p94"/>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名片">
  <p:cSld name="名片">
    <p:spTree>
      <p:nvGrpSpPr>
        <p:cNvPr id="1061" name="Shape 1061"/>
        <p:cNvGrpSpPr/>
        <p:nvPr/>
      </p:nvGrpSpPr>
      <p:grpSpPr>
        <a:xfrm>
          <a:off x="0" y="0"/>
          <a:ext cx="0" cy="0"/>
          <a:chOff x="0" y="0"/>
          <a:chExt cx="0" cy="0"/>
        </a:xfrm>
      </p:grpSpPr>
      <p:sp>
        <p:nvSpPr>
          <p:cNvPr id="1062" name="Google Shape;1062;p95"/>
          <p:cNvSpPr txBox="1"/>
          <p:nvPr>
            <p:ph type="title"/>
          </p:nvPr>
        </p:nvSpPr>
        <p:spPr>
          <a:xfrm>
            <a:off x="508135" y="1448993"/>
            <a:ext cx="6449100" cy="1946700"/>
          </a:xfrm>
          <a:prstGeom prst="rect">
            <a:avLst/>
          </a:prstGeom>
          <a:noFill/>
          <a:ln>
            <a:noFill/>
          </a:ln>
        </p:spPr>
        <p:txBody>
          <a:bodyPr anchorCtr="0" anchor="b"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3" name="Google Shape;1063;p95"/>
          <p:cNvSpPr txBox="1"/>
          <p:nvPr>
            <p:ph idx="1" type="body"/>
          </p:nvPr>
        </p:nvSpPr>
        <p:spPr>
          <a:xfrm>
            <a:off x="508135" y="3395596"/>
            <a:ext cx="6449100" cy="113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3F3F3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064" name="Google Shape;1064;p95"/>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5" name="Google Shape;1065;p95"/>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6" name="Google Shape;1066;p95"/>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引述名片">
  <p:cSld name="引述名片">
    <p:spTree>
      <p:nvGrpSpPr>
        <p:cNvPr id="1067" name="Shape 1067"/>
        <p:cNvGrpSpPr/>
        <p:nvPr/>
      </p:nvGrpSpPr>
      <p:grpSpPr>
        <a:xfrm>
          <a:off x="0" y="0"/>
          <a:ext cx="0" cy="0"/>
          <a:chOff x="0" y="0"/>
          <a:chExt cx="0" cy="0"/>
        </a:xfrm>
      </p:grpSpPr>
      <p:sp>
        <p:nvSpPr>
          <p:cNvPr id="1068" name="Google Shape;1068;p96"/>
          <p:cNvSpPr txBox="1"/>
          <p:nvPr/>
        </p:nvSpPr>
        <p:spPr>
          <a:xfrm>
            <a:off x="406006" y="592931"/>
            <a:ext cx="458400" cy="4380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069" name="Google Shape;1069;p96"/>
          <p:cNvSpPr txBox="1"/>
          <p:nvPr/>
        </p:nvSpPr>
        <p:spPr>
          <a:xfrm>
            <a:off x="6671072" y="2164556"/>
            <a:ext cx="457200" cy="43950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56A9F3"/>
              </a:buClr>
              <a:buSzPts val="6000"/>
              <a:buFont typeface="Arial"/>
              <a:buNone/>
            </a:pPr>
            <a:r>
              <a:rPr b="0" i="0" lang="en-US" sz="6000" u="none" cap="none" strike="noStrike">
                <a:solidFill>
                  <a:srgbClr val="56A9F3"/>
                </a:solidFill>
                <a:latin typeface="DFKai-SB"/>
                <a:ea typeface="DFKai-SB"/>
                <a:cs typeface="DFKai-SB"/>
                <a:sym typeface="DFKai-SB"/>
              </a:rPr>
              <a:t>"</a:t>
            </a:r>
            <a:endParaRPr b="0" i="0" sz="1100" u="none" cap="none" strike="noStrike">
              <a:solidFill>
                <a:srgbClr val="000000"/>
              </a:solidFill>
              <a:latin typeface="Arial"/>
              <a:ea typeface="Arial"/>
              <a:cs typeface="Arial"/>
              <a:sym typeface="Arial"/>
            </a:endParaRPr>
          </a:p>
        </p:txBody>
      </p:sp>
      <p:sp>
        <p:nvSpPr>
          <p:cNvPr id="1070" name="Google Shape;1070;p96"/>
          <p:cNvSpPr txBox="1"/>
          <p:nvPr>
            <p:ph type="title"/>
          </p:nvPr>
        </p:nvSpPr>
        <p:spPr>
          <a:xfrm>
            <a:off x="698689" y="457200"/>
            <a:ext cx="6072000" cy="22668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1" name="Google Shape;1071;p96"/>
          <p:cNvSpPr txBox="1"/>
          <p:nvPr>
            <p:ph idx="1" type="body"/>
          </p:nvPr>
        </p:nvSpPr>
        <p:spPr>
          <a:xfrm>
            <a:off x="508135" y="3395596"/>
            <a:ext cx="6449100" cy="113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072" name="Google Shape;1072;p96"/>
          <p:cNvSpPr txBox="1"/>
          <p:nvPr>
            <p:ph idx="2" type="body"/>
          </p:nvPr>
        </p:nvSpPr>
        <p:spPr>
          <a:xfrm>
            <a:off x="508139" y="3009900"/>
            <a:ext cx="6449100" cy="3858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Font typeface="Arial"/>
              <a:buNone/>
              <a:defRPr sz="1800">
                <a:solidFill>
                  <a:srgbClr val="3F3F3F"/>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73" name="Google Shape;1073;p96"/>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4" name="Google Shape;1074;p96"/>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5" name="Google Shape;1075;p96"/>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或 False">
  <p:cSld name="True 或 False">
    <p:spTree>
      <p:nvGrpSpPr>
        <p:cNvPr id="1076" name="Shape 1076"/>
        <p:cNvGrpSpPr/>
        <p:nvPr/>
      </p:nvGrpSpPr>
      <p:grpSpPr>
        <a:xfrm>
          <a:off x="0" y="0"/>
          <a:ext cx="0" cy="0"/>
          <a:chOff x="0" y="0"/>
          <a:chExt cx="0" cy="0"/>
        </a:xfrm>
      </p:grpSpPr>
      <p:sp>
        <p:nvSpPr>
          <p:cNvPr id="1077" name="Google Shape;1077;p97"/>
          <p:cNvSpPr txBox="1"/>
          <p:nvPr>
            <p:ph type="title"/>
          </p:nvPr>
        </p:nvSpPr>
        <p:spPr>
          <a:xfrm>
            <a:off x="514484" y="457200"/>
            <a:ext cx="6442800" cy="2266800"/>
          </a:xfrm>
          <a:prstGeom prst="rect">
            <a:avLst/>
          </a:prstGeom>
          <a:noFill/>
          <a:ln>
            <a:noFill/>
          </a:ln>
        </p:spPr>
        <p:txBody>
          <a:bodyPr anchorCtr="0" anchor="ctr" bIns="34275" lIns="68550" spcFirstLastPara="1" rIns="68550" wrap="square" tIns="34275">
            <a:normAutofit/>
          </a:bodyPr>
          <a:lstStyle>
            <a:lvl1pPr lvl="0" rtl="0" algn="l">
              <a:lnSpc>
                <a:spcPct val="100000"/>
              </a:lnSpc>
              <a:spcBef>
                <a:spcPts val="0"/>
              </a:spcBef>
              <a:spcAft>
                <a:spcPts val="0"/>
              </a:spcAft>
              <a:buSzPts val="1100"/>
              <a:buNone/>
              <a:defRPr b="0" sz="33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8" name="Google Shape;1078;p97"/>
          <p:cNvSpPr txBox="1"/>
          <p:nvPr>
            <p:ph idx="1" type="body"/>
          </p:nvPr>
        </p:nvSpPr>
        <p:spPr>
          <a:xfrm>
            <a:off x="508135" y="3395596"/>
            <a:ext cx="6449100" cy="1135500"/>
          </a:xfrm>
          <a:prstGeom prst="rect">
            <a:avLst/>
          </a:prstGeom>
          <a:noFill/>
          <a:ln>
            <a:noFill/>
          </a:ln>
        </p:spPr>
        <p:txBody>
          <a:bodyPr anchorCtr="0" anchor="t" bIns="34275" lIns="68550" spcFirstLastPara="1" rIns="68550" wrap="square" tIns="34275">
            <a:normAutofit/>
          </a:bodyPr>
          <a:lstStyle>
            <a:lvl1pPr indent="-228600" lvl="0" marL="457200" rtl="0" algn="l">
              <a:lnSpc>
                <a:spcPct val="100000"/>
              </a:lnSpc>
              <a:spcBef>
                <a:spcPts val="800"/>
              </a:spcBef>
              <a:spcAft>
                <a:spcPts val="0"/>
              </a:spcAft>
              <a:buSzPts val="1100"/>
              <a:buNone/>
              <a:defRPr sz="14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079" name="Google Shape;1079;p97"/>
          <p:cNvSpPr txBox="1"/>
          <p:nvPr>
            <p:ph idx="2" type="body"/>
          </p:nvPr>
        </p:nvSpPr>
        <p:spPr>
          <a:xfrm>
            <a:off x="508139" y="3009900"/>
            <a:ext cx="6449100" cy="385800"/>
          </a:xfrm>
          <a:prstGeom prst="rect">
            <a:avLst/>
          </a:prstGeom>
          <a:noFill/>
          <a:ln>
            <a:noFill/>
          </a:ln>
        </p:spPr>
        <p:txBody>
          <a:bodyPr anchorCtr="0" anchor="b" bIns="34275" lIns="68550" spcFirstLastPara="1" rIns="68550" wrap="square" tIns="34275">
            <a:noAutofit/>
          </a:bodyPr>
          <a:lstStyle>
            <a:lvl1pPr indent="-228600" lvl="0" marL="457200" rtl="0" algn="l">
              <a:lnSpc>
                <a:spcPct val="100000"/>
              </a:lnSpc>
              <a:spcBef>
                <a:spcPts val="800"/>
              </a:spcBef>
              <a:spcAft>
                <a:spcPts val="0"/>
              </a:spcAft>
              <a:buSzPts val="1400"/>
              <a:buFont typeface="Arial"/>
              <a:buNone/>
              <a:defRPr sz="1800">
                <a:solidFill>
                  <a:schemeClr val="accent1"/>
                </a:solidFill>
              </a:defRPr>
            </a:lvl1pPr>
            <a:lvl2pPr indent="-228600" lvl="1" marL="914400" rtl="0" algn="l">
              <a:lnSpc>
                <a:spcPct val="100000"/>
              </a:lnSpc>
              <a:spcBef>
                <a:spcPts val="800"/>
              </a:spcBef>
              <a:spcAft>
                <a:spcPts val="0"/>
              </a:spcAft>
              <a:buSzPts val="1000"/>
              <a:buFont typeface="Arial"/>
              <a:buNone/>
              <a:defRPr/>
            </a:lvl2pPr>
            <a:lvl3pPr indent="-228600" lvl="2" marL="1371600" rtl="0" algn="l">
              <a:lnSpc>
                <a:spcPct val="100000"/>
              </a:lnSpc>
              <a:spcBef>
                <a:spcPts val="800"/>
              </a:spcBef>
              <a:spcAft>
                <a:spcPts val="0"/>
              </a:spcAft>
              <a:buSzPts val="900"/>
              <a:buFont typeface="Arial"/>
              <a:buNone/>
              <a:defRPr/>
            </a:lvl3pPr>
            <a:lvl4pPr indent="-228600" lvl="3" marL="1828800" rtl="0" algn="l">
              <a:lnSpc>
                <a:spcPct val="100000"/>
              </a:lnSpc>
              <a:spcBef>
                <a:spcPts val="800"/>
              </a:spcBef>
              <a:spcAft>
                <a:spcPts val="0"/>
              </a:spcAft>
              <a:buSzPts val="700"/>
              <a:buFont typeface="Arial"/>
              <a:buNone/>
              <a:defRPr/>
            </a:lvl4pPr>
            <a:lvl5pPr indent="-228600" lvl="4" marL="2286000" rtl="0" algn="l">
              <a:lnSpc>
                <a:spcPct val="100000"/>
              </a:lnSpc>
              <a:spcBef>
                <a:spcPts val="800"/>
              </a:spcBef>
              <a:spcAft>
                <a:spcPts val="0"/>
              </a:spcAft>
              <a:buSzPts val="700"/>
              <a:buFont typeface="Arial"/>
              <a:buNone/>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80" name="Google Shape;1080;p97"/>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1" name="Google Shape;1081;p97"/>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2" name="Google Shape;1082;p97"/>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垂直文字" type="vertTx">
  <p:cSld name="VERTICAL_TEXT">
    <p:spTree>
      <p:nvGrpSpPr>
        <p:cNvPr id="1083" name="Shape 1083"/>
        <p:cNvGrpSpPr/>
        <p:nvPr/>
      </p:nvGrpSpPr>
      <p:grpSpPr>
        <a:xfrm>
          <a:off x="0" y="0"/>
          <a:ext cx="0" cy="0"/>
          <a:chOff x="0" y="0"/>
          <a:chExt cx="0" cy="0"/>
        </a:xfrm>
      </p:grpSpPr>
      <p:sp>
        <p:nvSpPr>
          <p:cNvPr id="1084" name="Google Shape;1084;p98"/>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5" name="Google Shape;1085;p98"/>
          <p:cNvSpPr txBox="1"/>
          <p:nvPr>
            <p:ph idx="1" type="body"/>
          </p:nvPr>
        </p:nvSpPr>
        <p:spPr>
          <a:xfrm rot="5400000">
            <a:off x="2276973" y="-148209"/>
            <a:ext cx="2911200" cy="64485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86" name="Google Shape;1086;p98"/>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7" name="Google Shape;1087;p98"/>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8" name="Google Shape;1088;p98"/>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標題及文字" type="vertTitleAndTx">
  <p:cSld name="VERTICAL_TITLE_AND_VERTICAL_TEXT">
    <p:spTree>
      <p:nvGrpSpPr>
        <p:cNvPr id="1089" name="Shape 1089"/>
        <p:cNvGrpSpPr/>
        <p:nvPr/>
      </p:nvGrpSpPr>
      <p:grpSpPr>
        <a:xfrm>
          <a:off x="0" y="0"/>
          <a:ext cx="0" cy="0"/>
          <a:chOff x="0" y="0"/>
          <a:chExt cx="0" cy="0"/>
        </a:xfrm>
      </p:grpSpPr>
      <p:sp>
        <p:nvSpPr>
          <p:cNvPr id="1090" name="Google Shape;1090;p99"/>
          <p:cNvSpPr txBox="1"/>
          <p:nvPr>
            <p:ph type="title"/>
          </p:nvPr>
        </p:nvSpPr>
        <p:spPr>
          <a:xfrm rot="5400000">
            <a:off x="4497480" y="1937260"/>
            <a:ext cx="3938700" cy="9786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1" name="Google Shape;1091;p99"/>
          <p:cNvSpPr txBox="1"/>
          <p:nvPr>
            <p:ph idx="1" type="body"/>
          </p:nvPr>
        </p:nvSpPr>
        <p:spPr>
          <a:xfrm rot="5400000">
            <a:off x="1187026" y="-221690"/>
            <a:ext cx="3938700" cy="52965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092" name="Google Shape;1092;p99"/>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3" name="Google Shape;1093;p99"/>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4" name="Google Shape;1094;p99"/>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111" name="Shape 1111"/>
        <p:cNvGrpSpPr/>
        <p:nvPr/>
      </p:nvGrpSpPr>
      <p:grpSpPr>
        <a:xfrm>
          <a:off x="0" y="0"/>
          <a:ext cx="0" cy="0"/>
          <a:chOff x="0" y="0"/>
          <a:chExt cx="0" cy="0"/>
        </a:xfrm>
      </p:grpSpPr>
      <p:cxnSp>
        <p:nvCxnSpPr>
          <p:cNvPr id="1112" name="Google Shape;1112;p101"/>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cxnSp>
        <p:nvCxnSpPr>
          <p:cNvPr id="1113" name="Google Shape;1113;p101"/>
          <p:cNvCxnSpPr/>
          <p:nvPr/>
        </p:nvCxnSpPr>
        <p:spPr>
          <a:xfrm flipH="1" rot="10800000">
            <a:off x="5570939" y="2760900"/>
            <a:ext cx="3573000" cy="2382600"/>
          </a:xfrm>
          <a:prstGeom prst="straightConnector1">
            <a:avLst/>
          </a:prstGeom>
          <a:noFill/>
          <a:ln cap="flat" cmpd="sng" w="9525">
            <a:solidFill>
              <a:srgbClr val="D8D8D8"/>
            </a:solidFill>
            <a:prstDash val="solid"/>
            <a:round/>
            <a:headEnd len="sm" w="sm" type="none"/>
            <a:tailEnd len="sm" w="sm" type="none"/>
          </a:ln>
        </p:spPr>
      </p:cxnSp>
      <p:sp>
        <p:nvSpPr>
          <p:cNvPr id="1114" name="Google Shape;1114;p101"/>
          <p:cNvSpPr/>
          <p:nvPr/>
        </p:nvSpPr>
        <p:spPr>
          <a:xfrm>
            <a:off x="6891339" y="-5954"/>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4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15" name="Google Shape;1115;p101"/>
          <p:cNvSpPr/>
          <p:nvPr/>
        </p:nvSpPr>
        <p:spPr>
          <a:xfrm>
            <a:off x="7203281" y="-5954"/>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16" name="Google Shape;1116;p101"/>
          <p:cNvSpPr/>
          <p:nvPr/>
        </p:nvSpPr>
        <p:spPr>
          <a:xfrm>
            <a:off x="6700839"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2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17" name="Google Shape;1117;p101"/>
          <p:cNvSpPr/>
          <p:nvPr/>
        </p:nvSpPr>
        <p:spPr>
          <a:xfrm>
            <a:off x="7005639" y="-5954"/>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4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18" name="Google Shape;1118;p101"/>
          <p:cNvSpPr/>
          <p:nvPr/>
        </p:nvSpPr>
        <p:spPr>
          <a:xfrm>
            <a:off x="8180789" y="-5954"/>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4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19" name="Google Shape;1119;p101"/>
          <p:cNvSpPr/>
          <p:nvPr/>
        </p:nvSpPr>
        <p:spPr>
          <a:xfrm>
            <a:off x="8205788" y="-5954"/>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4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20" name="Google Shape;1120;p101"/>
          <p:cNvSpPr/>
          <p:nvPr/>
        </p:nvSpPr>
        <p:spPr>
          <a:xfrm>
            <a:off x="-5953" y="-5954"/>
            <a:ext cx="647700" cy="4273550"/>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8314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21" name="Google Shape;1121;p101"/>
          <p:cNvSpPr/>
          <p:nvPr/>
        </p:nvSpPr>
        <p:spPr>
          <a:xfrm>
            <a:off x="7780739" y="2692007"/>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22" name="Google Shape;1122;p101"/>
          <p:cNvSpPr txBox="1"/>
          <p:nvPr>
            <p:ph type="ctrTitle"/>
          </p:nvPr>
        </p:nvSpPr>
        <p:spPr>
          <a:xfrm>
            <a:off x="1130603" y="1803415"/>
            <a:ext cx="5826900" cy="1234800"/>
          </a:xfrm>
          <a:prstGeom prst="rect">
            <a:avLst/>
          </a:prstGeom>
          <a:noFill/>
          <a:ln>
            <a:noFill/>
          </a:ln>
        </p:spPr>
        <p:txBody>
          <a:bodyPr anchorCtr="0" anchor="b" bIns="34275" lIns="68550" spcFirstLastPara="1" rIns="68550" wrap="square" tIns="34275">
            <a:noAutofit/>
          </a:bodyPr>
          <a:lstStyle>
            <a:lvl1pPr lvl="0" rtl="0" algn="r">
              <a:lnSpc>
                <a:spcPct val="100000"/>
              </a:lnSpc>
              <a:spcBef>
                <a:spcPts val="0"/>
              </a:spcBef>
              <a:spcAft>
                <a:spcPts val="0"/>
              </a:spcAft>
              <a:buSzPts val="1100"/>
              <a:buNone/>
              <a:defRPr sz="38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3" name="Google Shape;1123;p101"/>
          <p:cNvSpPr txBox="1"/>
          <p:nvPr>
            <p:ph idx="1" type="subTitle"/>
          </p:nvPr>
        </p:nvSpPr>
        <p:spPr>
          <a:xfrm>
            <a:off x="1130603" y="3038137"/>
            <a:ext cx="5826900" cy="822600"/>
          </a:xfrm>
          <a:prstGeom prst="rect">
            <a:avLst/>
          </a:prstGeom>
          <a:noFill/>
          <a:ln>
            <a:noFill/>
          </a:ln>
        </p:spPr>
        <p:txBody>
          <a:bodyPr anchorCtr="0" anchor="t" bIns="34275" lIns="68550" spcFirstLastPara="1" rIns="68550" wrap="square" tIns="34275">
            <a:noAutofit/>
          </a:bodyPr>
          <a:lstStyle>
            <a:lvl1pPr lvl="0" rtl="0" algn="r">
              <a:lnSpc>
                <a:spcPct val="100000"/>
              </a:lnSpc>
              <a:spcBef>
                <a:spcPts val="800"/>
              </a:spcBef>
              <a:spcAft>
                <a:spcPts val="0"/>
              </a:spcAft>
              <a:buSzPts val="1100"/>
              <a:buNone/>
              <a:defRPr>
                <a:solidFill>
                  <a:srgbClr val="7F7F7F"/>
                </a:solidFill>
              </a:defRPr>
            </a:lvl1pPr>
            <a:lvl2pPr lvl="1" rtl="0" algn="ctr">
              <a:lnSpc>
                <a:spcPct val="100000"/>
              </a:lnSpc>
              <a:spcBef>
                <a:spcPts val="800"/>
              </a:spcBef>
              <a:spcAft>
                <a:spcPts val="0"/>
              </a:spcAft>
              <a:buSzPts val="1000"/>
              <a:buNone/>
              <a:defRPr>
                <a:solidFill>
                  <a:srgbClr val="888888"/>
                </a:solidFill>
              </a:defRPr>
            </a:lvl2pPr>
            <a:lvl3pPr lvl="2" rtl="0" algn="ctr">
              <a:lnSpc>
                <a:spcPct val="100000"/>
              </a:lnSpc>
              <a:spcBef>
                <a:spcPts val="800"/>
              </a:spcBef>
              <a:spcAft>
                <a:spcPts val="0"/>
              </a:spcAft>
              <a:buSzPts val="900"/>
              <a:buNone/>
              <a:defRPr>
                <a:solidFill>
                  <a:srgbClr val="888888"/>
                </a:solidFill>
              </a:defRPr>
            </a:lvl3pPr>
            <a:lvl4pPr lvl="3" rtl="0" algn="ctr">
              <a:lnSpc>
                <a:spcPct val="100000"/>
              </a:lnSpc>
              <a:spcBef>
                <a:spcPts val="800"/>
              </a:spcBef>
              <a:spcAft>
                <a:spcPts val="0"/>
              </a:spcAft>
              <a:buSzPts val="700"/>
              <a:buNone/>
              <a:defRPr>
                <a:solidFill>
                  <a:srgbClr val="888888"/>
                </a:solidFill>
              </a:defRPr>
            </a:lvl4pPr>
            <a:lvl5pPr lvl="4" rtl="0" algn="ctr">
              <a:lnSpc>
                <a:spcPct val="100000"/>
              </a:lnSpc>
              <a:spcBef>
                <a:spcPts val="800"/>
              </a:spcBef>
              <a:spcAft>
                <a:spcPts val="0"/>
              </a:spcAft>
              <a:buSzPts val="700"/>
              <a:buNone/>
              <a:defRPr>
                <a:solidFill>
                  <a:srgbClr val="888888"/>
                </a:solidFill>
              </a:defRPr>
            </a:lvl5pPr>
            <a:lvl6pPr lvl="5" rtl="0" algn="ctr">
              <a:lnSpc>
                <a:spcPct val="100000"/>
              </a:lnSpc>
              <a:spcBef>
                <a:spcPts val="800"/>
              </a:spcBef>
              <a:spcAft>
                <a:spcPts val="0"/>
              </a:spcAft>
              <a:buSzPts val="700"/>
              <a:buNone/>
              <a:defRPr>
                <a:solidFill>
                  <a:srgbClr val="888888"/>
                </a:solidFill>
              </a:defRPr>
            </a:lvl6pPr>
            <a:lvl7pPr lvl="6" rtl="0" algn="ctr">
              <a:lnSpc>
                <a:spcPct val="100000"/>
              </a:lnSpc>
              <a:spcBef>
                <a:spcPts val="800"/>
              </a:spcBef>
              <a:spcAft>
                <a:spcPts val="0"/>
              </a:spcAft>
              <a:buSzPts val="700"/>
              <a:buNone/>
              <a:defRPr>
                <a:solidFill>
                  <a:srgbClr val="888888"/>
                </a:solidFill>
              </a:defRPr>
            </a:lvl7pPr>
            <a:lvl8pPr lvl="7" rtl="0" algn="ctr">
              <a:lnSpc>
                <a:spcPct val="100000"/>
              </a:lnSpc>
              <a:spcBef>
                <a:spcPts val="800"/>
              </a:spcBef>
              <a:spcAft>
                <a:spcPts val="0"/>
              </a:spcAft>
              <a:buSzPts val="700"/>
              <a:buNone/>
              <a:defRPr>
                <a:solidFill>
                  <a:srgbClr val="888888"/>
                </a:solidFill>
              </a:defRPr>
            </a:lvl8pPr>
            <a:lvl9pPr lvl="8" rtl="0" algn="ctr">
              <a:lnSpc>
                <a:spcPct val="100000"/>
              </a:lnSpc>
              <a:spcBef>
                <a:spcPts val="800"/>
              </a:spcBef>
              <a:spcAft>
                <a:spcPts val="0"/>
              </a:spcAft>
              <a:buSzPts val="700"/>
              <a:buNone/>
              <a:defRPr>
                <a:solidFill>
                  <a:srgbClr val="888888"/>
                </a:solidFill>
              </a:defRPr>
            </a:lvl9pPr>
          </a:lstStyle>
          <a:p/>
        </p:txBody>
      </p:sp>
      <p:sp>
        <p:nvSpPr>
          <p:cNvPr id="1124" name="Google Shape;1124;p101"/>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5" name="Google Shape;1125;p101"/>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6" name="Google Shape;1126;p101"/>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type="secHead">
  <p:cSld name="SECTION_HEADER">
    <p:spTree>
      <p:nvGrpSpPr>
        <p:cNvPr id="1127" name="Shape 1127"/>
        <p:cNvGrpSpPr/>
        <p:nvPr/>
      </p:nvGrpSpPr>
      <p:grpSpPr>
        <a:xfrm>
          <a:off x="0" y="0"/>
          <a:ext cx="0" cy="0"/>
          <a:chOff x="0" y="0"/>
          <a:chExt cx="0" cy="0"/>
        </a:xfrm>
      </p:grpSpPr>
      <p:sp>
        <p:nvSpPr>
          <p:cNvPr id="1128" name="Google Shape;1128;p102"/>
          <p:cNvSpPr txBox="1"/>
          <p:nvPr>
            <p:ph type="title"/>
          </p:nvPr>
        </p:nvSpPr>
        <p:spPr>
          <a:xfrm>
            <a:off x="508135" y="2025654"/>
            <a:ext cx="6449100" cy="1370100"/>
          </a:xfrm>
          <a:prstGeom prst="rect">
            <a:avLst/>
          </a:prstGeom>
          <a:noFill/>
          <a:ln>
            <a:noFill/>
          </a:ln>
        </p:spPr>
        <p:txBody>
          <a:bodyPr anchorCtr="0" anchor="b" bIns="34275" lIns="68550" spcFirstLastPara="1" rIns="68550" wrap="square" tIns="34275">
            <a:noAutofit/>
          </a:bodyPr>
          <a:lstStyle>
            <a:lvl1pPr lvl="0" rtl="0" algn="l">
              <a:lnSpc>
                <a:spcPct val="100000"/>
              </a:lnSpc>
              <a:spcBef>
                <a:spcPts val="0"/>
              </a:spcBef>
              <a:spcAft>
                <a:spcPts val="0"/>
              </a:spcAft>
              <a:buSzPts val="1100"/>
              <a:buNone/>
              <a:defRPr b="0" sz="3000" cap="none"/>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9" name="Google Shape;1129;p102"/>
          <p:cNvSpPr txBox="1"/>
          <p:nvPr>
            <p:ph idx="1" type="body"/>
          </p:nvPr>
        </p:nvSpPr>
        <p:spPr>
          <a:xfrm>
            <a:off x="508135" y="3395586"/>
            <a:ext cx="6449100" cy="645300"/>
          </a:xfrm>
          <a:prstGeom prst="rect">
            <a:avLst/>
          </a:prstGeom>
          <a:noFill/>
          <a:ln>
            <a:noFill/>
          </a:ln>
        </p:spPr>
        <p:txBody>
          <a:bodyPr anchorCtr="0" anchor="t" bIns="34275" lIns="68550" spcFirstLastPara="1" rIns="68550" wrap="square" tIns="34275">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900"/>
              <a:buNone/>
              <a:defRPr sz="1100">
                <a:solidFill>
                  <a:srgbClr val="888888"/>
                </a:solidFill>
              </a:defRPr>
            </a:lvl4pPr>
            <a:lvl5pPr indent="-228600" lvl="4" marL="2286000" rtl="0" algn="l">
              <a:lnSpc>
                <a:spcPct val="100000"/>
              </a:lnSpc>
              <a:spcBef>
                <a:spcPts val="800"/>
              </a:spcBef>
              <a:spcAft>
                <a:spcPts val="0"/>
              </a:spcAft>
              <a:buSzPts val="900"/>
              <a:buNone/>
              <a:defRPr sz="1100">
                <a:solidFill>
                  <a:srgbClr val="888888"/>
                </a:solidFill>
              </a:defRPr>
            </a:lvl5pPr>
            <a:lvl6pPr indent="-228600" lvl="5" marL="2743200" rtl="0" algn="l">
              <a:lnSpc>
                <a:spcPct val="100000"/>
              </a:lnSpc>
              <a:spcBef>
                <a:spcPts val="800"/>
              </a:spcBef>
              <a:spcAft>
                <a:spcPts val="0"/>
              </a:spcAft>
              <a:buSzPts val="900"/>
              <a:buNone/>
              <a:defRPr sz="1100">
                <a:solidFill>
                  <a:srgbClr val="888888"/>
                </a:solidFill>
              </a:defRPr>
            </a:lvl6pPr>
            <a:lvl7pPr indent="-228600" lvl="6" marL="3200400" rtl="0" algn="l">
              <a:lnSpc>
                <a:spcPct val="100000"/>
              </a:lnSpc>
              <a:spcBef>
                <a:spcPts val="800"/>
              </a:spcBef>
              <a:spcAft>
                <a:spcPts val="0"/>
              </a:spcAft>
              <a:buSzPts val="900"/>
              <a:buNone/>
              <a:defRPr sz="1100">
                <a:solidFill>
                  <a:srgbClr val="888888"/>
                </a:solidFill>
              </a:defRPr>
            </a:lvl7pPr>
            <a:lvl8pPr indent="-228600" lvl="7" marL="3657600" rtl="0" algn="l">
              <a:lnSpc>
                <a:spcPct val="100000"/>
              </a:lnSpc>
              <a:spcBef>
                <a:spcPts val="800"/>
              </a:spcBef>
              <a:spcAft>
                <a:spcPts val="0"/>
              </a:spcAft>
              <a:buSzPts val="900"/>
              <a:buNone/>
              <a:defRPr sz="1100">
                <a:solidFill>
                  <a:srgbClr val="888888"/>
                </a:solidFill>
              </a:defRPr>
            </a:lvl8pPr>
            <a:lvl9pPr indent="-228600" lvl="8" marL="4114800" rtl="0" algn="l">
              <a:lnSpc>
                <a:spcPct val="100000"/>
              </a:lnSpc>
              <a:spcBef>
                <a:spcPts val="800"/>
              </a:spcBef>
              <a:spcAft>
                <a:spcPts val="0"/>
              </a:spcAft>
              <a:buSzPts val="900"/>
              <a:buNone/>
              <a:defRPr sz="1100">
                <a:solidFill>
                  <a:srgbClr val="888888"/>
                </a:solidFill>
              </a:defRPr>
            </a:lvl9pPr>
          </a:lstStyle>
          <a:p/>
        </p:txBody>
      </p:sp>
      <p:sp>
        <p:nvSpPr>
          <p:cNvPr id="1130" name="Google Shape;1130;p102"/>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1" name="Google Shape;1131;p102"/>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2" name="Google Shape;1132;p102"/>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個內容" type="twoObj">
  <p:cSld name="TWO_OBJECTS">
    <p:spTree>
      <p:nvGrpSpPr>
        <p:cNvPr id="1133" name="Shape 1133"/>
        <p:cNvGrpSpPr/>
        <p:nvPr/>
      </p:nvGrpSpPr>
      <p:grpSpPr>
        <a:xfrm>
          <a:off x="0" y="0"/>
          <a:ext cx="0" cy="0"/>
          <a:chOff x="0" y="0"/>
          <a:chExt cx="0" cy="0"/>
        </a:xfrm>
      </p:grpSpPr>
      <p:sp>
        <p:nvSpPr>
          <p:cNvPr id="1134" name="Google Shape;1134;p103"/>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5" name="Google Shape;1135;p103"/>
          <p:cNvSpPr txBox="1"/>
          <p:nvPr>
            <p:ph idx="1" type="body"/>
          </p:nvPr>
        </p:nvSpPr>
        <p:spPr>
          <a:xfrm>
            <a:off x="508134" y="1620443"/>
            <a:ext cx="3138900" cy="29106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136" name="Google Shape;1136;p103"/>
          <p:cNvSpPr txBox="1"/>
          <p:nvPr>
            <p:ph idx="2" type="body"/>
          </p:nvPr>
        </p:nvSpPr>
        <p:spPr>
          <a:xfrm>
            <a:off x="3818474" y="1620443"/>
            <a:ext cx="3138900" cy="29106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137" name="Google Shape;1137;p103"/>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8" name="Google Shape;1138;p103"/>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9" name="Google Shape;1139;p103"/>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type="obj">
  <p:cSld name="OBJECT">
    <p:spTree>
      <p:nvGrpSpPr>
        <p:cNvPr id="1140" name="Shape 1140"/>
        <p:cNvGrpSpPr/>
        <p:nvPr/>
      </p:nvGrpSpPr>
      <p:grpSpPr>
        <a:xfrm>
          <a:off x="0" y="0"/>
          <a:ext cx="0" cy="0"/>
          <a:chOff x="0" y="0"/>
          <a:chExt cx="0" cy="0"/>
        </a:xfrm>
      </p:grpSpPr>
      <p:sp>
        <p:nvSpPr>
          <p:cNvPr id="1141" name="Google Shape;1141;p104"/>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rmAutofit/>
          </a:bodyPr>
          <a:lstStyle>
            <a:lvl1pPr lvl="0" rtl="0" algn="l">
              <a:lnSpc>
                <a:spcPct val="100000"/>
              </a:lnSpc>
              <a:spcBef>
                <a:spcPts val="0"/>
              </a:spcBef>
              <a:spcAft>
                <a:spcPts val="0"/>
              </a:spcAft>
              <a:buSzPts val="1100"/>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2" name="Google Shape;1142;p104"/>
          <p:cNvSpPr txBox="1"/>
          <p:nvPr>
            <p:ph idx="1" type="body"/>
          </p:nvPr>
        </p:nvSpPr>
        <p:spPr>
          <a:xfrm>
            <a:off x="508397" y="1620441"/>
            <a:ext cx="6448500" cy="2911200"/>
          </a:xfrm>
          <a:prstGeom prst="rect">
            <a:avLst/>
          </a:prstGeom>
          <a:noFill/>
          <a:ln>
            <a:noFill/>
          </a:ln>
        </p:spPr>
        <p:txBody>
          <a:bodyPr anchorCtr="0" anchor="t" bIns="34275" lIns="68550" spcFirstLastPara="1" rIns="68550" wrap="square" tIns="34275">
            <a:no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1143" name="Google Shape;1143;p104"/>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4" name="Google Shape;1144;p104"/>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5" name="Google Shape;1145;p104"/>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146" name="Shape 1146"/>
        <p:cNvGrpSpPr/>
        <p:nvPr/>
      </p:nvGrpSpPr>
      <p:grpSpPr>
        <a:xfrm>
          <a:off x="0" y="0"/>
          <a:ext cx="0" cy="0"/>
          <a:chOff x="0" y="0"/>
          <a:chExt cx="0" cy="0"/>
        </a:xfrm>
      </p:grpSpPr>
      <p:sp>
        <p:nvSpPr>
          <p:cNvPr id="1147" name="Google Shape;1147;p105"/>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8" name="Google Shape;1148;p105"/>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9" name="Google Shape;1149;p105"/>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150" name="Shape 1150"/>
        <p:cNvGrpSpPr/>
        <p:nvPr/>
      </p:nvGrpSpPr>
      <p:grpSpPr>
        <a:xfrm>
          <a:off x="0" y="0"/>
          <a:ext cx="0" cy="0"/>
          <a:chOff x="0" y="0"/>
          <a:chExt cx="0" cy="0"/>
        </a:xfrm>
      </p:grpSpPr>
      <p:grpSp>
        <p:nvGrpSpPr>
          <p:cNvPr id="1151" name="Google Shape;1151;p106"/>
          <p:cNvGrpSpPr/>
          <p:nvPr/>
        </p:nvGrpSpPr>
        <p:grpSpPr>
          <a:xfrm>
            <a:off x="-4" y="41"/>
            <a:ext cx="7072430" cy="1327314"/>
            <a:chOff x="-4" y="41"/>
            <a:chExt cx="7072430" cy="1327314"/>
          </a:xfrm>
        </p:grpSpPr>
        <p:sp>
          <p:nvSpPr>
            <p:cNvPr id="1152" name="Google Shape;1152;p106"/>
            <p:cNvSpPr/>
            <p:nvPr/>
          </p:nvSpPr>
          <p:spPr>
            <a:xfrm>
              <a:off x="6292649" y="126425"/>
              <a:ext cx="779700" cy="259800"/>
            </a:xfrm>
            <a:prstGeom prst="triangle">
              <a:avLst>
                <a:gd fmla="val 32425" name="adj"/>
              </a:avLst>
            </a:prstGeom>
            <a:solidFill>
              <a:srgbClr val="26324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grpSp>
          <p:nvGrpSpPr>
            <p:cNvPr id="1153" name="Google Shape;1153;p106"/>
            <p:cNvGrpSpPr/>
            <p:nvPr/>
          </p:nvGrpSpPr>
          <p:grpSpPr>
            <a:xfrm flipH="1" rot="10800000">
              <a:off x="3" y="41"/>
              <a:ext cx="6756168" cy="1327314"/>
              <a:chOff x="-2168138" y="330075"/>
              <a:chExt cx="8650663" cy="1699506"/>
            </a:xfrm>
          </p:grpSpPr>
          <p:sp>
            <p:nvSpPr>
              <p:cNvPr id="1154" name="Google Shape;1154;p106"/>
              <p:cNvSpPr/>
              <p:nvPr/>
            </p:nvSpPr>
            <p:spPr>
              <a:xfrm>
                <a:off x="-2168138" y="330081"/>
                <a:ext cx="6958200" cy="1699500"/>
              </a:xfrm>
              <a:prstGeom prst="rect">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sp>
            <p:nvSpPr>
              <p:cNvPr id="1155" name="Google Shape;1155;p106"/>
              <p:cNvSpPr/>
              <p:nvPr/>
            </p:nvSpPr>
            <p:spPr>
              <a:xfrm>
                <a:off x="4783025" y="330075"/>
                <a:ext cx="1699500" cy="1699500"/>
              </a:xfrm>
              <a:prstGeom prst="rtTriangle">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grpSp>
        <p:grpSp>
          <p:nvGrpSpPr>
            <p:cNvPr id="1156" name="Google Shape;1156;p106"/>
            <p:cNvGrpSpPr/>
            <p:nvPr/>
          </p:nvGrpSpPr>
          <p:grpSpPr>
            <a:xfrm flipH="1" rot="10800000">
              <a:off x="-4" y="381008"/>
              <a:ext cx="7072430" cy="771743"/>
              <a:chOff x="-9092084" y="330075"/>
              <a:chExt cx="15574609" cy="1699501"/>
            </a:xfrm>
          </p:grpSpPr>
          <p:sp>
            <p:nvSpPr>
              <p:cNvPr id="1157" name="Google Shape;1157;p106"/>
              <p:cNvSpPr/>
              <p:nvPr/>
            </p:nvSpPr>
            <p:spPr>
              <a:xfrm>
                <a:off x="-9092084" y="330076"/>
                <a:ext cx="13882200" cy="1699500"/>
              </a:xfrm>
              <a:prstGeom prst="rect">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sp>
            <p:nvSpPr>
              <p:cNvPr id="1158" name="Google Shape;1158;p106"/>
              <p:cNvSpPr/>
              <p:nvPr/>
            </p:nvSpPr>
            <p:spPr>
              <a:xfrm>
                <a:off x="4783025" y="330075"/>
                <a:ext cx="1699500" cy="1699500"/>
              </a:xfrm>
              <a:prstGeom prst="rtTriangle">
                <a:avLst/>
              </a:prstGeom>
              <a:solidFill>
                <a:srgbClr val="3F537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Arvo"/>
                  <a:ea typeface="Arvo"/>
                  <a:cs typeface="Arvo"/>
                  <a:sym typeface="Arvo"/>
                </a:endParaRPr>
              </a:p>
            </p:txBody>
          </p:sp>
        </p:grpSp>
      </p:grpSp>
      <p:grpSp>
        <p:nvGrpSpPr>
          <p:cNvPr id="1159" name="Google Shape;1159;p106"/>
          <p:cNvGrpSpPr/>
          <p:nvPr/>
        </p:nvGrpSpPr>
        <p:grpSpPr>
          <a:xfrm>
            <a:off x="6946841" y="4472726"/>
            <a:ext cx="2202830" cy="670795"/>
            <a:chOff x="5575242" y="4472723"/>
            <a:chExt cx="2202830" cy="670795"/>
          </a:xfrm>
        </p:grpSpPr>
        <p:sp>
          <p:nvSpPr>
            <p:cNvPr id="1160" name="Google Shape;1160;p106"/>
            <p:cNvSpPr/>
            <p:nvPr/>
          </p:nvSpPr>
          <p:spPr>
            <a:xfrm rot="10800000">
              <a:off x="5575242" y="4948334"/>
              <a:ext cx="394200" cy="131400"/>
            </a:xfrm>
            <a:prstGeom prst="triangle">
              <a:avLst>
                <a:gd fmla="val 32425" name="adj"/>
              </a:avLst>
            </a:prstGeom>
            <a:solidFill>
              <a:srgbClr val="D26F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grpSp>
          <p:nvGrpSpPr>
            <p:cNvPr id="1161" name="Google Shape;1161;p106"/>
            <p:cNvGrpSpPr/>
            <p:nvPr/>
          </p:nvGrpSpPr>
          <p:grpSpPr>
            <a:xfrm flipH="1">
              <a:off x="5734850" y="4472723"/>
              <a:ext cx="2040837" cy="670795"/>
              <a:chOff x="1297954" y="330075"/>
              <a:chExt cx="5169293" cy="1699506"/>
            </a:xfrm>
          </p:grpSpPr>
          <p:sp>
            <p:nvSpPr>
              <p:cNvPr id="1162" name="Google Shape;1162;p106"/>
              <p:cNvSpPr/>
              <p:nvPr/>
            </p:nvSpPr>
            <p:spPr>
              <a:xfrm>
                <a:off x="1297954" y="330081"/>
                <a:ext cx="3476700" cy="1699500"/>
              </a:xfrm>
              <a:prstGeom prst="rect">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
            <p:nvSpPr>
              <p:cNvPr id="1163" name="Google Shape;1163;p106"/>
              <p:cNvSpPr/>
              <p:nvPr/>
            </p:nvSpPr>
            <p:spPr>
              <a:xfrm>
                <a:off x="4767747" y="330075"/>
                <a:ext cx="1699500" cy="1699500"/>
              </a:xfrm>
              <a:prstGeom prst="rtTriangle">
                <a:avLst/>
              </a:prstGeom>
              <a:solidFill>
                <a:srgbClr val="C7D3E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grpSp>
        <p:grpSp>
          <p:nvGrpSpPr>
            <p:cNvPr id="1164" name="Google Shape;1164;p106"/>
            <p:cNvGrpSpPr/>
            <p:nvPr/>
          </p:nvGrpSpPr>
          <p:grpSpPr>
            <a:xfrm flipH="1">
              <a:off x="5578209" y="4646738"/>
              <a:ext cx="2199863" cy="304563"/>
              <a:chOff x="-5827153" y="330075"/>
              <a:chExt cx="12276019" cy="1699569"/>
            </a:xfrm>
          </p:grpSpPr>
          <p:sp>
            <p:nvSpPr>
              <p:cNvPr id="1165" name="Google Shape;1165;p106"/>
              <p:cNvSpPr/>
              <p:nvPr/>
            </p:nvSpPr>
            <p:spPr>
              <a:xfrm>
                <a:off x="-5827153" y="330144"/>
                <a:ext cx="10612200" cy="1699500"/>
              </a:xfrm>
              <a:prstGeom prst="rect">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
            <p:nvSpPr>
              <p:cNvPr id="1166" name="Google Shape;1166;p106"/>
              <p:cNvSpPr/>
              <p:nvPr/>
            </p:nvSpPr>
            <p:spPr>
              <a:xfrm>
                <a:off x="4749366" y="330075"/>
                <a:ext cx="1699500" cy="1699500"/>
              </a:xfrm>
              <a:prstGeom prst="rtTriangle">
                <a:avLst/>
              </a:prstGeom>
              <a:solidFill>
                <a:srgbClr val="FF98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grpSp>
      </p:grpSp>
      <p:sp>
        <p:nvSpPr>
          <p:cNvPr id="1167" name="Google Shape;1167;p106"/>
          <p:cNvSpPr txBox="1"/>
          <p:nvPr>
            <p:ph type="title"/>
          </p:nvPr>
        </p:nvSpPr>
        <p:spPr>
          <a:xfrm>
            <a:off x="814275" y="392575"/>
            <a:ext cx="5258400" cy="7662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accent1"/>
              </a:buClr>
              <a:buSzPts val="1500"/>
              <a:buFont typeface="Arial"/>
              <a:buNone/>
              <a:defRPr/>
            </a:lvl1pPr>
            <a:lvl2pPr lvl="1" rtl="0" algn="l">
              <a:lnSpc>
                <a:spcPct val="100000"/>
              </a:lnSpc>
              <a:spcBef>
                <a:spcPts val="0"/>
              </a:spcBef>
              <a:spcAft>
                <a:spcPts val="0"/>
              </a:spcAft>
              <a:buClr>
                <a:schemeClr val="accent1"/>
              </a:buClr>
              <a:buSzPts val="1500"/>
              <a:buFont typeface="Arial"/>
              <a:buNone/>
              <a:defRPr/>
            </a:lvl2pPr>
            <a:lvl3pPr lvl="2" rtl="0" algn="l">
              <a:lnSpc>
                <a:spcPct val="100000"/>
              </a:lnSpc>
              <a:spcBef>
                <a:spcPts val="0"/>
              </a:spcBef>
              <a:spcAft>
                <a:spcPts val="0"/>
              </a:spcAft>
              <a:buClr>
                <a:schemeClr val="accent1"/>
              </a:buClr>
              <a:buSzPts val="1500"/>
              <a:buFont typeface="Arial"/>
              <a:buNone/>
              <a:defRPr/>
            </a:lvl3pPr>
            <a:lvl4pPr lvl="3" rtl="0" algn="l">
              <a:lnSpc>
                <a:spcPct val="100000"/>
              </a:lnSpc>
              <a:spcBef>
                <a:spcPts val="0"/>
              </a:spcBef>
              <a:spcAft>
                <a:spcPts val="0"/>
              </a:spcAft>
              <a:buClr>
                <a:schemeClr val="accent1"/>
              </a:buClr>
              <a:buSzPts val="1500"/>
              <a:buFont typeface="Arial"/>
              <a:buNone/>
              <a:defRPr/>
            </a:lvl4pPr>
            <a:lvl5pPr lvl="4" rtl="0" algn="l">
              <a:lnSpc>
                <a:spcPct val="100000"/>
              </a:lnSpc>
              <a:spcBef>
                <a:spcPts val="0"/>
              </a:spcBef>
              <a:spcAft>
                <a:spcPts val="0"/>
              </a:spcAft>
              <a:buClr>
                <a:schemeClr val="accent1"/>
              </a:buClr>
              <a:buSzPts val="1500"/>
              <a:buFont typeface="Arial"/>
              <a:buNone/>
              <a:defRPr/>
            </a:lvl5pPr>
            <a:lvl6pPr lvl="5" rtl="0" algn="l">
              <a:lnSpc>
                <a:spcPct val="100000"/>
              </a:lnSpc>
              <a:spcBef>
                <a:spcPts val="0"/>
              </a:spcBef>
              <a:spcAft>
                <a:spcPts val="0"/>
              </a:spcAft>
              <a:buClr>
                <a:schemeClr val="dk2"/>
              </a:buClr>
              <a:buSzPts val="1500"/>
              <a:buNone/>
              <a:defRPr/>
            </a:lvl6pPr>
            <a:lvl7pPr lvl="6" rtl="0" algn="l">
              <a:lnSpc>
                <a:spcPct val="100000"/>
              </a:lnSpc>
              <a:spcBef>
                <a:spcPts val="0"/>
              </a:spcBef>
              <a:spcAft>
                <a:spcPts val="0"/>
              </a:spcAft>
              <a:buClr>
                <a:schemeClr val="dk2"/>
              </a:buClr>
              <a:buSzPts val="1500"/>
              <a:buNone/>
              <a:defRPr/>
            </a:lvl7pPr>
            <a:lvl8pPr lvl="7" rtl="0" algn="l">
              <a:lnSpc>
                <a:spcPct val="100000"/>
              </a:lnSpc>
              <a:spcBef>
                <a:spcPts val="0"/>
              </a:spcBef>
              <a:spcAft>
                <a:spcPts val="0"/>
              </a:spcAft>
              <a:buClr>
                <a:schemeClr val="dk2"/>
              </a:buClr>
              <a:buSzPts val="1500"/>
              <a:buNone/>
              <a:defRPr/>
            </a:lvl8pPr>
            <a:lvl9pPr lvl="8" rtl="0" algn="l">
              <a:lnSpc>
                <a:spcPct val="100000"/>
              </a:lnSpc>
              <a:spcBef>
                <a:spcPts val="0"/>
              </a:spcBef>
              <a:spcAft>
                <a:spcPts val="0"/>
              </a:spcAft>
              <a:buClr>
                <a:schemeClr val="dk2"/>
              </a:buClr>
              <a:buSzPts val="1500"/>
              <a:buNone/>
              <a:defRPr/>
            </a:lvl9pPr>
          </a:lstStyle>
          <a:p/>
        </p:txBody>
      </p:sp>
      <p:sp>
        <p:nvSpPr>
          <p:cNvPr id="1168" name="Google Shape;1168;p106"/>
          <p:cNvSpPr txBox="1"/>
          <p:nvPr>
            <p:ph idx="1" type="body"/>
          </p:nvPr>
        </p:nvSpPr>
        <p:spPr>
          <a:xfrm>
            <a:off x="814275" y="1537988"/>
            <a:ext cx="3378300" cy="2724300"/>
          </a:xfrm>
          <a:prstGeom prst="rect">
            <a:avLst/>
          </a:prstGeom>
          <a:noFill/>
          <a:ln>
            <a:noFill/>
          </a:ln>
        </p:spPr>
        <p:txBody>
          <a:bodyPr anchorCtr="0" anchor="t" bIns="68575" lIns="68575" spcFirstLastPara="1" rIns="68575" wrap="square" tIns="68575">
            <a:noAutofit/>
          </a:bodyPr>
          <a:lstStyle>
            <a:lvl1pPr indent="-323850" lvl="0" marL="457200" rtl="0" algn="l">
              <a:lnSpc>
                <a:spcPct val="100000"/>
              </a:lnSpc>
              <a:spcBef>
                <a:spcPts val="600"/>
              </a:spcBef>
              <a:spcAft>
                <a:spcPts val="0"/>
              </a:spcAft>
              <a:buSzPts val="1500"/>
              <a:buChar char="▰"/>
              <a:defRPr sz="2000"/>
            </a:lvl1pPr>
            <a:lvl2pPr indent="-323850" lvl="1" marL="914400" rtl="0" algn="l">
              <a:lnSpc>
                <a:spcPct val="100000"/>
              </a:lnSpc>
              <a:spcBef>
                <a:spcPts val="1000"/>
              </a:spcBef>
              <a:spcAft>
                <a:spcPts val="0"/>
              </a:spcAft>
              <a:buSzPts val="1500"/>
              <a:buChar char="▻"/>
              <a:defRPr sz="2000"/>
            </a:lvl2pPr>
            <a:lvl3pPr indent="-323850" lvl="2" marL="1371600" rtl="0" algn="l">
              <a:lnSpc>
                <a:spcPct val="100000"/>
              </a:lnSpc>
              <a:spcBef>
                <a:spcPts val="1000"/>
              </a:spcBef>
              <a:spcAft>
                <a:spcPts val="0"/>
              </a:spcAft>
              <a:buSzPts val="1500"/>
              <a:buChar char="▻"/>
              <a:defRPr sz="2000"/>
            </a:lvl3pPr>
            <a:lvl4pPr indent="-323850" lvl="3" marL="1828800" rtl="0" algn="l">
              <a:lnSpc>
                <a:spcPct val="100000"/>
              </a:lnSpc>
              <a:spcBef>
                <a:spcPts val="1000"/>
              </a:spcBef>
              <a:spcAft>
                <a:spcPts val="0"/>
              </a:spcAft>
              <a:buSzPts val="1500"/>
              <a:buChar char="▻"/>
              <a:defRPr sz="2000"/>
            </a:lvl4pPr>
            <a:lvl5pPr indent="-323850" lvl="4" marL="2286000" rtl="0" algn="l">
              <a:lnSpc>
                <a:spcPct val="100000"/>
              </a:lnSpc>
              <a:spcBef>
                <a:spcPts val="1000"/>
              </a:spcBef>
              <a:spcAft>
                <a:spcPts val="0"/>
              </a:spcAft>
              <a:buSzPts val="1500"/>
              <a:buChar char="▻"/>
              <a:defRPr sz="2000"/>
            </a:lvl5pPr>
            <a:lvl6pPr indent="-323850" lvl="5" marL="2743200" rtl="0" algn="l">
              <a:lnSpc>
                <a:spcPct val="100000"/>
              </a:lnSpc>
              <a:spcBef>
                <a:spcPts val="1000"/>
              </a:spcBef>
              <a:spcAft>
                <a:spcPts val="0"/>
              </a:spcAft>
              <a:buSzPts val="1500"/>
              <a:buChar char="▻"/>
              <a:defRPr sz="2000"/>
            </a:lvl6pPr>
            <a:lvl7pPr indent="-323850" lvl="6" marL="3200400" rtl="0" algn="l">
              <a:lnSpc>
                <a:spcPct val="100000"/>
              </a:lnSpc>
              <a:spcBef>
                <a:spcPts val="1000"/>
              </a:spcBef>
              <a:spcAft>
                <a:spcPts val="0"/>
              </a:spcAft>
              <a:buSzPts val="1500"/>
              <a:buChar char="▻"/>
              <a:defRPr sz="2000"/>
            </a:lvl7pPr>
            <a:lvl8pPr indent="-323850" lvl="7" marL="3657600" rtl="0" algn="l">
              <a:lnSpc>
                <a:spcPct val="100000"/>
              </a:lnSpc>
              <a:spcBef>
                <a:spcPts val="1000"/>
              </a:spcBef>
              <a:spcAft>
                <a:spcPts val="0"/>
              </a:spcAft>
              <a:buSzPts val="1500"/>
              <a:buChar char="▻"/>
              <a:defRPr sz="2000"/>
            </a:lvl8pPr>
            <a:lvl9pPr indent="-323850" lvl="8" marL="4114800" rtl="0" algn="l">
              <a:lnSpc>
                <a:spcPct val="100000"/>
              </a:lnSpc>
              <a:spcBef>
                <a:spcPts val="1000"/>
              </a:spcBef>
              <a:spcAft>
                <a:spcPts val="1000"/>
              </a:spcAft>
              <a:buSzPts val="1500"/>
              <a:buChar char="▻"/>
              <a:defRPr sz="2000"/>
            </a:lvl9pPr>
          </a:lstStyle>
          <a:p/>
        </p:txBody>
      </p:sp>
      <p:sp>
        <p:nvSpPr>
          <p:cNvPr id="1169" name="Google Shape;1169;p106"/>
          <p:cNvSpPr txBox="1"/>
          <p:nvPr>
            <p:ph idx="2" type="body"/>
          </p:nvPr>
        </p:nvSpPr>
        <p:spPr>
          <a:xfrm>
            <a:off x="4396123" y="1537988"/>
            <a:ext cx="3378300" cy="2724300"/>
          </a:xfrm>
          <a:prstGeom prst="rect">
            <a:avLst/>
          </a:prstGeom>
          <a:noFill/>
          <a:ln>
            <a:noFill/>
          </a:ln>
        </p:spPr>
        <p:txBody>
          <a:bodyPr anchorCtr="0" anchor="t" bIns="68575" lIns="68575" spcFirstLastPara="1" rIns="68575" wrap="square" tIns="68575">
            <a:noAutofit/>
          </a:bodyPr>
          <a:lstStyle>
            <a:lvl1pPr indent="-323850" lvl="0" marL="457200" rtl="0" algn="l">
              <a:lnSpc>
                <a:spcPct val="100000"/>
              </a:lnSpc>
              <a:spcBef>
                <a:spcPts val="600"/>
              </a:spcBef>
              <a:spcAft>
                <a:spcPts val="0"/>
              </a:spcAft>
              <a:buSzPts val="1500"/>
              <a:buChar char="▰"/>
              <a:defRPr sz="2000"/>
            </a:lvl1pPr>
            <a:lvl2pPr indent="-323850" lvl="1" marL="914400" rtl="0" algn="l">
              <a:lnSpc>
                <a:spcPct val="100000"/>
              </a:lnSpc>
              <a:spcBef>
                <a:spcPts val="1000"/>
              </a:spcBef>
              <a:spcAft>
                <a:spcPts val="0"/>
              </a:spcAft>
              <a:buSzPts val="1500"/>
              <a:buChar char="▻"/>
              <a:defRPr sz="2000"/>
            </a:lvl2pPr>
            <a:lvl3pPr indent="-323850" lvl="2" marL="1371600" rtl="0" algn="l">
              <a:lnSpc>
                <a:spcPct val="100000"/>
              </a:lnSpc>
              <a:spcBef>
                <a:spcPts val="1000"/>
              </a:spcBef>
              <a:spcAft>
                <a:spcPts val="0"/>
              </a:spcAft>
              <a:buSzPts val="1500"/>
              <a:buChar char="▻"/>
              <a:defRPr sz="2000"/>
            </a:lvl3pPr>
            <a:lvl4pPr indent="-323850" lvl="3" marL="1828800" rtl="0" algn="l">
              <a:lnSpc>
                <a:spcPct val="100000"/>
              </a:lnSpc>
              <a:spcBef>
                <a:spcPts val="1000"/>
              </a:spcBef>
              <a:spcAft>
                <a:spcPts val="0"/>
              </a:spcAft>
              <a:buSzPts val="1500"/>
              <a:buChar char="▻"/>
              <a:defRPr sz="2000"/>
            </a:lvl4pPr>
            <a:lvl5pPr indent="-323850" lvl="4" marL="2286000" rtl="0" algn="l">
              <a:lnSpc>
                <a:spcPct val="100000"/>
              </a:lnSpc>
              <a:spcBef>
                <a:spcPts val="1000"/>
              </a:spcBef>
              <a:spcAft>
                <a:spcPts val="0"/>
              </a:spcAft>
              <a:buSzPts val="1500"/>
              <a:buChar char="▻"/>
              <a:defRPr sz="2000"/>
            </a:lvl5pPr>
            <a:lvl6pPr indent="-323850" lvl="5" marL="2743200" rtl="0" algn="l">
              <a:lnSpc>
                <a:spcPct val="100000"/>
              </a:lnSpc>
              <a:spcBef>
                <a:spcPts val="1000"/>
              </a:spcBef>
              <a:spcAft>
                <a:spcPts val="0"/>
              </a:spcAft>
              <a:buSzPts val="1500"/>
              <a:buChar char="▻"/>
              <a:defRPr sz="2000"/>
            </a:lvl6pPr>
            <a:lvl7pPr indent="-323850" lvl="6" marL="3200400" rtl="0" algn="l">
              <a:lnSpc>
                <a:spcPct val="100000"/>
              </a:lnSpc>
              <a:spcBef>
                <a:spcPts val="1000"/>
              </a:spcBef>
              <a:spcAft>
                <a:spcPts val="0"/>
              </a:spcAft>
              <a:buSzPts val="1500"/>
              <a:buChar char="▻"/>
              <a:defRPr sz="2000"/>
            </a:lvl7pPr>
            <a:lvl8pPr indent="-323850" lvl="7" marL="3657600" rtl="0" algn="l">
              <a:lnSpc>
                <a:spcPct val="100000"/>
              </a:lnSpc>
              <a:spcBef>
                <a:spcPts val="1000"/>
              </a:spcBef>
              <a:spcAft>
                <a:spcPts val="0"/>
              </a:spcAft>
              <a:buSzPts val="1500"/>
              <a:buChar char="▻"/>
              <a:defRPr sz="2000"/>
            </a:lvl8pPr>
            <a:lvl9pPr indent="-323850" lvl="8" marL="4114800" rtl="0" algn="l">
              <a:lnSpc>
                <a:spcPct val="100000"/>
              </a:lnSpc>
              <a:spcBef>
                <a:spcPts val="1000"/>
              </a:spcBef>
              <a:spcAft>
                <a:spcPts val="1000"/>
              </a:spcAft>
              <a:buSzPts val="1500"/>
              <a:buChar char="▻"/>
              <a:defRPr sz="2000"/>
            </a:lvl9pPr>
          </a:lstStyle>
          <a:p/>
        </p:txBody>
      </p:sp>
      <p:sp>
        <p:nvSpPr>
          <p:cNvPr id="1170" name="Google Shape;1170;p106"/>
          <p:cNvSpPr txBox="1"/>
          <p:nvPr>
            <p:ph idx="12" type="sldNum"/>
          </p:nvPr>
        </p:nvSpPr>
        <p:spPr>
          <a:xfrm>
            <a:off x="7618000" y="4636500"/>
            <a:ext cx="1487400" cy="315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slideLayout" Target="../slideLayouts/slideLayout149.xml"/><Relationship Id="rId10" Type="http://schemas.openxmlformats.org/officeDocument/2006/relationships/slideLayout" Target="../slideLayouts/slideLayout148.xml"/><Relationship Id="rId13" Type="http://schemas.openxmlformats.org/officeDocument/2006/relationships/slideLayout" Target="../slideLayouts/slideLayout151.xml"/><Relationship Id="rId12" Type="http://schemas.openxmlformats.org/officeDocument/2006/relationships/slideLayout" Target="../slideLayouts/slideLayout150.xml"/><Relationship Id="rId15" Type="http://schemas.openxmlformats.org/officeDocument/2006/relationships/slideLayout" Target="../slideLayouts/slideLayout153.xml"/><Relationship Id="rId14" Type="http://schemas.openxmlformats.org/officeDocument/2006/relationships/slideLayout" Target="../slideLayouts/slideLayout152.xml"/><Relationship Id="rId17" Type="http://schemas.openxmlformats.org/officeDocument/2006/relationships/slideLayout" Target="../slideLayouts/slideLayout155.xml"/><Relationship Id="rId16" Type="http://schemas.openxmlformats.org/officeDocument/2006/relationships/slideLayout" Target="../slideLayouts/slideLayout154.xml"/><Relationship Id="rId18" Type="http://schemas.openxmlformats.org/officeDocument/2006/relationships/theme" Target="../theme/theme4.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11" Type="http://schemas.openxmlformats.org/officeDocument/2006/relationships/slideLayout" Target="../slideLayouts/slideLayout166.xml"/><Relationship Id="rId10" Type="http://schemas.openxmlformats.org/officeDocument/2006/relationships/slideLayout" Target="../slideLayouts/slideLayout165.xml"/><Relationship Id="rId13" Type="http://schemas.openxmlformats.org/officeDocument/2006/relationships/slideLayout" Target="../slideLayouts/slideLayout168.xml"/><Relationship Id="rId12" Type="http://schemas.openxmlformats.org/officeDocument/2006/relationships/slideLayout" Target="../slideLayouts/slideLayout167.xml"/><Relationship Id="rId15" Type="http://schemas.openxmlformats.org/officeDocument/2006/relationships/slideLayout" Target="../slideLayouts/slideLayout170.xml"/><Relationship Id="rId14" Type="http://schemas.openxmlformats.org/officeDocument/2006/relationships/slideLayout" Target="../slideLayouts/slideLayout169.xml"/><Relationship Id="rId17" Type="http://schemas.openxmlformats.org/officeDocument/2006/relationships/slideLayout" Target="../slideLayouts/slideLayout172.xml"/><Relationship Id="rId16" Type="http://schemas.openxmlformats.org/officeDocument/2006/relationships/slideLayout" Target="../slideLayouts/slideLayout171.xml"/><Relationship Id="rId18" Type="http://schemas.openxmlformats.org/officeDocument/2006/relationships/theme" Target="../theme/theme13.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11" Type="http://schemas.openxmlformats.org/officeDocument/2006/relationships/slideLayout" Target="../slideLayouts/slideLayout183.xml"/><Relationship Id="rId10" Type="http://schemas.openxmlformats.org/officeDocument/2006/relationships/slideLayout" Target="../slideLayouts/slideLayout182.xml"/><Relationship Id="rId13" Type="http://schemas.openxmlformats.org/officeDocument/2006/relationships/slideLayout" Target="../slideLayouts/slideLayout185.xml"/><Relationship Id="rId12" Type="http://schemas.openxmlformats.org/officeDocument/2006/relationships/slideLayout" Target="../slideLayouts/slideLayout184.xml"/><Relationship Id="rId15" Type="http://schemas.openxmlformats.org/officeDocument/2006/relationships/slideLayout" Target="../slideLayouts/slideLayout187.xml"/><Relationship Id="rId14" Type="http://schemas.openxmlformats.org/officeDocument/2006/relationships/slideLayout" Target="../slideLayouts/slideLayout186.xml"/><Relationship Id="rId17" Type="http://schemas.openxmlformats.org/officeDocument/2006/relationships/slideLayout" Target="../slideLayouts/slideLayout189.xml"/><Relationship Id="rId16" Type="http://schemas.openxmlformats.org/officeDocument/2006/relationships/slideLayout" Target="../slideLayouts/slideLayout188.xml"/><Relationship Id="rId18" Type="http://schemas.openxmlformats.org/officeDocument/2006/relationships/theme" Target="../theme/theme6.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11" Type="http://schemas.openxmlformats.org/officeDocument/2006/relationships/slideLayout" Target="../slideLayouts/slideLayout200.xml"/><Relationship Id="rId10" Type="http://schemas.openxmlformats.org/officeDocument/2006/relationships/slideLayout" Target="../slideLayouts/slideLayout199.xml"/><Relationship Id="rId12" Type="http://schemas.openxmlformats.org/officeDocument/2006/relationships/theme" Target="../theme/theme12.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11" Type="http://schemas.openxmlformats.org/officeDocument/2006/relationships/slideLayout" Target="../slideLayouts/slideLayout211.xml"/><Relationship Id="rId10" Type="http://schemas.openxmlformats.org/officeDocument/2006/relationships/slideLayout" Target="../slideLayouts/slideLayout210.xml"/><Relationship Id="rId13" Type="http://schemas.openxmlformats.org/officeDocument/2006/relationships/slideLayout" Target="../slideLayouts/slideLayout213.xml"/><Relationship Id="rId12" Type="http://schemas.openxmlformats.org/officeDocument/2006/relationships/slideLayout" Target="../slideLayouts/slideLayout212.xml"/><Relationship Id="rId15" Type="http://schemas.openxmlformats.org/officeDocument/2006/relationships/slideLayout" Target="../slideLayouts/slideLayout215.xml"/><Relationship Id="rId14" Type="http://schemas.openxmlformats.org/officeDocument/2006/relationships/slideLayout" Target="../slideLayouts/slideLayout214.xml"/><Relationship Id="rId17" Type="http://schemas.openxmlformats.org/officeDocument/2006/relationships/slideLayout" Target="../slideLayouts/slideLayout217.xml"/><Relationship Id="rId16" Type="http://schemas.openxmlformats.org/officeDocument/2006/relationships/slideLayout" Target="../slideLayouts/slideLayout216.xml"/><Relationship Id="rId19" Type="http://schemas.openxmlformats.org/officeDocument/2006/relationships/theme" Target="../theme/theme7.xml"/><Relationship Id="rId18" Type="http://schemas.openxmlformats.org/officeDocument/2006/relationships/slideLayout" Target="../slideLayouts/slideLayout218.xml"/></Relationships>
</file>

<file path=ppt/slideMasters/_rels/slideMaster15.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0" Type="http://schemas.openxmlformats.org/officeDocument/2006/relationships/slideLayout" Target="../slideLayouts/slideLayout236.xml"/><Relationship Id="rId21" Type="http://schemas.openxmlformats.org/officeDocument/2006/relationships/theme" Target="../theme/theme9.xml"/><Relationship Id="rId1" Type="http://schemas.openxmlformats.org/officeDocument/2006/relationships/hyperlink" Target="about:blank" TargetMode="External"/><Relationship Id="rId2" Type="http://schemas.openxmlformats.org/officeDocument/2006/relationships/image" Target="../media/image21.gif"/><Relationship Id="rId3" Type="http://schemas.openxmlformats.org/officeDocument/2006/relationships/image" Target="../media/image23.jpg"/><Relationship Id="rId4" Type="http://schemas.openxmlformats.org/officeDocument/2006/relationships/hyperlink" Target="about:blank" TargetMode="External"/><Relationship Id="rId9" Type="http://schemas.openxmlformats.org/officeDocument/2006/relationships/slideLayout" Target="../slideLayouts/slideLayout225.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11" Type="http://schemas.openxmlformats.org/officeDocument/2006/relationships/slideLayout" Target="../slideLayouts/slideLayout227.xml"/><Relationship Id="rId10" Type="http://schemas.openxmlformats.org/officeDocument/2006/relationships/slideLayout" Target="../slideLayouts/slideLayout226.xml"/><Relationship Id="rId13" Type="http://schemas.openxmlformats.org/officeDocument/2006/relationships/slideLayout" Target="../slideLayouts/slideLayout229.xml"/><Relationship Id="rId12" Type="http://schemas.openxmlformats.org/officeDocument/2006/relationships/slideLayout" Target="../slideLayouts/slideLayout228.xml"/><Relationship Id="rId15" Type="http://schemas.openxmlformats.org/officeDocument/2006/relationships/slideLayout" Target="../slideLayouts/slideLayout231.xml"/><Relationship Id="rId14" Type="http://schemas.openxmlformats.org/officeDocument/2006/relationships/slideLayout" Target="../slideLayouts/slideLayout230.xml"/><Relationship Id="rId17" Type="http://schemas.openxmlformats.org/officeDocument/2006/relationships/slideLayout" Target="../slideLayouts/slideLayout233.xml"/><Relationship Id="rId16" Type="http://schemas.openxmlformats.org/officeDocument/2006/relationships/slideLayout" Target="../slideLayouts/slideLayout232.xml"/><Relationship Id="rId19" Type="http://schemas.openxmlformats.org/officeDocument/2006/relationships/slideLayout" Target="../slideLayouts/slideLayout235.xml"/><Relationship Id="rId18"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theme" Target="../theme/theme14.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6" Type="http://schemas.openxmlformats.org/officeDocument/2006/relationships/theme" Target="../theme/theme1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2" Type="http://schemas.openxmlformats.org/officeDocument/2006/relationships/theme" Target="../theme/theme1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7" Type="http://schemas.openxmlformats.org/officeDocument/2006/relationships/slideLayout" Target="../slideLayouts/slideLayout92.xml"/><Relationship Id="rId16" Type="http://schemas.openxmlformats.org/officeDocument/2006/relationships/slideLayout" Target="../slideLayouts/slideLayout91.xml"/><Relationship Id="rId19" Type="http://schemas.openxmlformats.org/officeDocument/2006/relationships/theme" Target="../theme/theme16.xml"/><Relationship Id="rId18"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slideLayout" Target="../slideLayouts/slideLayout110.xml"/><Relationship Id="rId16" Type="http://schemas.openxmlformats.org/officeDocument/2006/relationships/slideLayout" Target="../slideLayouts/slideLayout109.xml"/><Relationship Id="rId19" Type="http://schemas.openxmlformats.org/officeDocument/2006/relationships/theme" Target="../theme/theme1.xml"/><Relationship Id="rId18"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3" Type="http://schemas.openxmlformats.org/officeDocument/2006/relationships/slideLayout" Target="../slideLayouts/slideLayout135.xml"/><Relationship Id="rId12" Type="http://schemas.openxmlformats.org/officeDocument/2006/relationships/slideLayout" Target="../slideLayouts/slideLayout134.xml"/><Relationship Id="rId15" Type="http://schemas.openxmlformats.org/officeDocument/2006/relationships/slideLayout" Target="../slideLayouts/slideLayout137.xml"/><Relationship Id="rId14" Type="http://schemas.openxmlformats.org/officeDocument/2006/relationships/slideLayout" Target="../slideLayouts/slideLayout136.xml"/><Relationship Id="rId17" Type="http://schemas.openxmlformats.org/officeDocument/2006/relationships/theme" Target="../theme/theme3.xml"/><Relationship Id="rId16"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9" name="Shape 1469"/>
        <p:cNvGrpSpPr/>
        <p:nvPr/>
      </p:nvGrpSpPr>
      <p:grpSpPr>
        <a:xfrm>
          <a:off x="0" y="0"/>
          <a:ext cx="0" cy="0"/>
          <a:chOff x="0" y="0"/>
          <a:chExt cx="0" cy="0"/>
        </a:xfrm>
      </p:grpSpPr>
      <p:cxnSp>
        <p:nvCxnSpPr>
          <p:cNvPr id="1470" name="Google Shape;1470;p148"/>
          <p:cNvCxnSpPr/>
          <p:nvPr/>
        </p:nvCxnSpPr>
        <p:spPr>
          <a:xfrm flipH="1" rot="10800000">
            <a:off x="5570935" y="2760900"/>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1471" name="Google Shape;1471;p148"/>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sp>
        <p:nvSpPr>
          <p:cNvPr id="1472" name="Google Shape;1472;p148"/>
          <p:cNvSpPr/>
          <p:nvPr/>
        </p:nvSpPr>
        <p:spPr>
          <a:xfrm>
            <a:off x="6891338"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3" name="Google Shape;1473;p148"/>
          <p:cNvSpPr/>
          <p:nvPr/>
        </p:nvSpPr>
        <p:spPr>
          <a:xfrm>
            <a:off x="7203281"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4" name="Google Shape;1474;p148"/>
          <p:cNvSpPr/>
          <p:nvPr/>
        </p:nvSpPr>
        <p:spPr>
          <a:xfrm>
            <a:off x="6700838"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5" name="Google Shape;1475;p148"/>
          <p:cNvSpPr/>
          <p:nvPr/>
        </p:nvSpPr>
        <p:spPr>
          <a:xfrm>
            <a:off x="7005638"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6" name="Google Shape;1476;p148"/>
          <p:cNvSpPr/>
          <p:nvPr/>
        </p:nvSpPr>
        <p:spPr>
          <a:xfrm>
            <a:off x="8180785"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7" name="Google Shape;1477;p148"/>
          <p:cNvSpPr/>
          <p:nvPr/>
        </p:nvSpPr>
        <p:spPr>
          <a:xfrm>
            <a:off x="8205788"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8" name="Google Shape;1478;p148"/>
          <p:cNvSpPr/>
          <p:nvPr/>
        </p:nvSpPr>
        <p:spPr>
          <a:xfrm>
            <a:off x="7780735"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9" name="Google Shape;1479;p148"/>
          <p:cNvSpPr/>
          <p:nvPr/>
        </p:nvSpPr>
        <p:spPr>
          <a:xfrm>
            <a:off x="-5954" y="3009900"/>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80" name="Google Shape;1480;p148"/>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1481" name="Google Shape;1481;p148"/>
          <p:cNvSpPr txBox="1"/>
          <p:nvPr>
            <p:ph idx="1" type="body"/>
          </p:nvPr>
        </p:nvSpPr>
        <p:spPr>
          <a:xfrm>
            <a:off x="508397" y="1620441"/>
            <a:ext cx="6448500" cy="29112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1482" name="Google Shape;1482;p148"/>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83" name="Google Shape;1483;p148"/>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84" name="Google Shape;1484;p148"/>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6" name="Shape 1606"/>
        <p:cNvGrpSpPr/>
        <p:nvPr/>
      </p:nvGrpSpPr>
      <p:grpSpPr>
        <a:xfrm>
          <a:off x="0" y="0"/>
          <a:ext cx="0" cy="0"/>
          <a:chOff x="0" y="0"/>
          <a:chExt cx="0" cy="0"/>
        </a:xfrm>
      </p:grpSpPr>
      <p:cxnSp>
        <p:nvCxnSpPr>
          <p:cNvPr id="1607" name="Google Shape;1607;p166"/>
          <p:cNvCxnSpPr/>
          <p:nvPr/>
        </p:nvCxnSpPr>
        <p:spPr>
          <a:xfrm flipH="1" rot="10800000">
            <a:off x="5570948" y="2760914"/>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1608" name="Google Shape;1608;p166"/>
          <p:cNvCxnSpPr/>
          <p:nvPr/>
        </p:nvCxnSpPr>
        <p:spPr>
          <a:xfrm>
            <a:off x="7030655" y="0"/>
            <a:ext cx="914400" cy="5143500"/>
          </a:xfrm>
          <a:prstGeom prst="straightConnector1">
            <a:avLst/>
          </a:prstGeom>
          <a:noFill/>
          <a:ln cap="flat" cmpd="sng" w="9525">
            <a:solidFill>
              <a:srgbClr val="BFBFBF"/>
            </a:solidFill>
            <a:prstDash val="solid"/>
            <a:round/>
            <a:headEnd len="sm" w="sm" type="none"/>
            <a:tailEnd len="sm" w="sm" type="none"/>
          </a:ln>
        </p:spPr>
      </p:cxnSp>
      <p:sp>
        <p:nvSpPr>
          <p:cNvPr id="1609" name="Google Shape;1609;p166"/>
          <p:cNvSpPr/>
          <p:nvPr/>
        </p:nvSpPr>
        <p:spPr>
          <a:xfrm>
            <a:off x="6891345"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784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0" name="Google Shape;1610;p166"/>
          <p:cNvSpPr/>
          <p:nvPr/>
        </p:nvSpPr>
        <p:spPr>
          <a:xfrm>
            <a:off x="7203296"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1" name="Google Shape;1611;p166"/>
          <p:cNvSpPr/>
          <p:nvPr/>
        </p:nvSpPr>
        <p:spPr>
          <a:xfrm>
            <a:off x="6700851"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698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2" name="Google Shape;1612;p166"/>
          <p:cNvSpPr/>
          <p:nvPr/>
        </p:nvSpPr>
        <p:spPr>
          <a:xfrm>
            <a:off x="7005652"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784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3" name="Google Shape;1613;p166"/>
          <p:cNvSpPr/>
          <p:nvPr/>
        </p:nvSpPr>
        <p:spPr>
          <a:xfrm>
            <a:off x="8180793"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784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4" name="Google Shape;1614;p166"/>
          <p:cNvSpPr/>
          <p:nvPr/>
        </p:nvSpPr>
        <p:spPr>
          <a:xfrm>
            <a:off x="8205796"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275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5" name="Google Shape;1615;p166"/>
          <p:cNvSpPr/>
          <p:nvPr/>
        </p:nvSpPr>
        <p:spPr>
          <a:xfrm>
            <a:off x="7780750"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6" name="Google Shape;1616;p166"/>
          <p:cNvSpPr/>
          <p:nvPr/>
        </p:nvSpPr>
        <p:spPr>
          <a:xfrm>
            <a:off x="-5946" y="3009900"/>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275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7" name="Google Shape;1617;p166"/>
          <p:cNvSpPr txBox="1"/>
          <p:nvPr>
            <p:ph type="title"/>
          </p:nvPr>
        </p:nvSpPr>
        <p:spPr>
          <a:xfrm>
            <a:off x="508405" y="457200"/>
            <a:ext cx="6448500" cy="990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1618" name="Google Shape;1618;p166"/>
          <p:cNvSpPr txBox="1"/>
          <p:nvPr>
            <p:ph idx="1" type="body"/>
          </p:nvPr>
        </p:nvSpPr>
        <p:spPr>
          <a:xfrm>
            <a:off x="508405" y="1620445"/>
            <a:ext cx="6448500" cy="29112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1619" name="Google Shape;1619;p166"/>
          <p:cNvSpPr txBox="1"/>
          <p:nvPr>
            <p:ph idx="10" type="dt"/>
          </p:nvPr>
        </p:nvSpPr>
        <p:spPr>
          <a:xfrm>
            <a:off x="5405451" y="4531533"/>
            <a:ext cx="6834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20" name="Google Shape;1620;p166"/>
          <p:cNvSpPr txBox="1"/>
          <p:nvPr>
            <p:ph idx="11" type="ftr"/>
          </p:nvPr>
        </p:nvSpPr>
        <p:spPr>
          <a:xfrm>
            <a:off x="508398" y="4531533"/>
            <a:ext cx="4724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21" name="Google Shape;1621;p166"/>
          <p:cNvSpPr txBox="1"/>
          <p:nvPr>
            <p:ph idx="12" type="sldNum"/>
          </p:nvPr>
        </p:nvSpPr>
        <p:spPr>
          <a:xfrm>
            <a:off x="6444861" y="4531533"/>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3" name="Shape 1743"/>
        <p:cNvGrpSpPr/>
        <p:nvPr/>
      </p:nvGrpSpPr>
      <p:grpSpPr>
        <a:xfrm>
          <a:off x="0" y="0"/>
          <a:ext cx="0" cy="0"/>
          <a:chOff x="0" y="0"/>
          <a:chExt cx="0" cy="0"/>
        </a:xfrm>
      </p:grpSpPr>
      <p:cxnSp>
        <p:nvCxnSpPr>
          <p:cNvPr id="1744" name="Google Shape;1744;p184"/>
          <p:cNvCxnSpPr/>
          <p:nvPr/>
        </p:nvCxnSpPr>
        <p:spPr>
          <a:xfrm flipH="1" rot="10800000">
            <a:off x="5570941" y="2760901"/>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1745" name="Google Shape;1745;p184"/>
          <p:cNvCxnSpPr/>
          <p:nvPr/>
        </p:nvCxnSpPr>
        <p:spPr>
          <a:xfrm>
            <a:off x="7030649" y="0"/>
            <a:ext cx="914400" cy="5143500"/>
          </a:xfrm>
          <a:prstGeom prst="straightConnector1">
            <a:avLst/>
          </a:prstGeom>
          <a:noFill/>
          <a:ln cap="flat" cmpd="sng" w="9525">
            <a:solidFill>
              <a:srgbClr val="BFBFBF"/>
            </a:solidFill>
            <a:prstDash val="solid"/>
            <a:round/>
            <a:headEnd len="sm" w="sm" type="none"/>
            <a:tailEnd len="sm" w="sm" type="none"/>
          </a:ln>
        </p:spPr>
      </p:cxnSp>
      <p:sp>
        <p:nvSpPr>
          <p:cNvPr id="1746" name="Google Shape;1746;p184"/>
          <p:cNvSpPr/>
          <p:nvPr/>
        </p:nvSpPr>
        <p:spPr>
          <a:xfrm>
            <a:off x="6891345"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47" name="Google Shape;1747;p184"/>
          <p:cNvSpPr/>
          <p:nvPr/>
        </p:nvSpPr>
        <p:spPr>
          <a:xfrm>
            <a:off x="7203289"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48" name="Google Shape;1748;p184"/>
          <p:cNvSpPr/>
          <p:nvPr/>
        </p:nvSpPr>
        <p:spPr>
          <a:xfrm>
            <a:off x="6700845"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49" name="Google Shape;1749;p184"/>
          <p:cNvSpPr/>
          <p:nvPr/>
        </p:nvSpPr>
        <p:spPr>
          <a:xfrm>
            <a:off x="7005646"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50" name="Google Shape;1750;p184"/>
          <p:cNvSpPr/>
          <p:nvPr/>
        </p:nvSpPr>
        <p:spPr>
          <a:xfrm>
            <a:off x="8180793"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51" name="Google Shape;1751;p184"/>
          <p:cNvSpPr/>
          <p:nvPr/>
        </p:nvSpPr>
        <p:spPr>
          <a:xfrm>
            <a:off x="8205796"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52" name="Google Shape;1752;p184"/>
          <p:cNvSpPr/>
          <p:nvPr/>
        </p:nvSpPr>
        <p:spPr>
          <a:xfrm>
            <a:off x="7780743"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53" name="Google Shape;1753;p184"/>
          <p:cNvSpPr/>
          <p:nvPr/>
        </p:nvSpPr>
        <p:spPr>
          <a:xfrm>
            <a:off x="-5953" y="3009900"/>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30"/>
            </a:schemeClr>
          </a:solidFill>
          <a:ln>
            <a:noFill/>
          </a:ln>
        </p:spPr>
        <p:txBody>
          <a:bodyPr anchorCtr="0" anchor="ctr" bIns="34250" lIns="68550" spcFirstLastPara="1" rIns="68550" wrap="square" tIns="3425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54" name="Google Shape;1754;p184"/>
          <p:cNvSpPr txBox="1"/>
          <p:nvPr>
            <p:ph type="title"/>
          </p:nvPr>
        </p:nvSpPr>
        <p:spPr>
          <a:xfrm>
            <a:off x="508398" y="457200"/>
            <a:ext cx="6448500" cy="990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1755" name="Google Shape;1755;p184"/>
          <p:cNvSpPr txBox="1"/>
          <p:nvPr>
            <p:ph idx="1" type="body"/>
          </p:nvPr>
        </p:nvSpPr>
        <p:spPr>
          <a:xfrm>
            <a:off x="508398" y="1620442"/>
            <a:ext cx="6448500" cy="29112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1756" name="Google Shape;1756;p184"/>
          <p:cNvSpPr txBox="1"/>
          <p:nvPr>
            <p:ph idx="10" type="dt"/>
          </p:nvPr>
        </p:nvSpPr>
        <p:spPr>
          <a:xfrm>
            <a:off x="5405444" y="4531520"/>
            <a:ext cx="6834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757" name="Google Shape;1757;p184"/>
          <p:cNvSpPr txBox="1"/>
          <p:nvPr>
            <p:ph idx="11" type="ftr"/>
          </p:nvPr>
        </p:nvSpPr>
        <p:spPr>
          <a:xfrm>
            <a:off x="508398" y="4531520"/>
            <a:ext cx="4724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758" name="Google Shape;1758;p184"/>
          <p:cNvSpPr txBox="1"/>
          <p:nvPr>
            <p:ph idx="12" type="sldNum"/>
          </p:nvPr>
        </p:nvSpPr>
        <p:spPr>
          <a:xfrm>
            <a:off x="6444861" y="4531520"/>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Calibri"/>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0" name="Shape 1880"/>
        <p:cNvGrpSpPr/>
        <p:nvPr/>
      </p:nvGrpSpPr>
      <p:grpSpPr>
        <a:xfrm>
          <a:off x="0" y="0"/>
          <a:ext cx="0" cy="0"/>
          <a:chOff x="0" y="0"/>
          <a:chExt cx="0" cy="0"/>
        </a:xfrm>
      </p:grpSpPr>
      <p:sp>
        <p:nvSpPr>
          <p:cNvPr id="1881" name="Google Shape;1881;p202"/>
          <p:cNvSpPr txBox="1"/>
          <p:nvPr>
            <p:ph type="title"/>
          </p:nvPr>
        </p:nvSpPr>
        <p:spPr>
          <a:xfrm>
            <a:off x="457201" y="274638"/>
            <a:ext cx="8229600" cy="1143000"/>
          </a:xfrm>
          <a:prstGeom prst="rect">
            <a:avLst/>
          </a:prstGeom>
          <a:noFill/>
          <a:ln>
            <a:noFill/>
          </a:ln>
        </p:spPr>
        <p:txBody>
          <a:bodyPr anchorCtr="0" anchor="ctr" bIns="34275" lIns="68575" spcFirstLastPara="1" rIns="68575" wrap="square" tIns="34275">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82" name="Google Shape;1882;p202"/>
          <p:cNvSpPr txBox="1"/>
          <p:nvPr>
            <p:ph idx="1" type="body"/>
          </p:nvPr>
        </p:nvSpPr>
        <p:spPr>
          <a:xfrm>
            <a:off x="457201" y="1600201"/>
            <a:ext cx="8229600" cy="4525800"/>
          </a:xfrm>
          <a:prstGeom prst="rect">
            <a:avLst/>
          </a:prstGeom>
          <a:noFill/>
          <a:ln>
            <a:noFill/>
          </a:ln>
        </p:spPr>
        <p:txBody>
          <a:bodyPr anchorCtr="0" anchor="t" bIns="34275" lIns="68575" spcFirstLastPara="1" rIns="68575" wrap="square" tIns="34275">
            <a:normAutofit/>
          </a:bodyPr>
          <a:lstStyle>
            <a:lvl1pPr indent="-431800" lvl="0" marL="4572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83" name="Google Shape;1883;p202"/>
          <p:cNvSpPr txBox="1"/>
          <p:nvPr>
            <p:ph idx="10" type="dt"/>
          </p:nvPr>
        </p:nvSpPr>
        <p:spPr>
          <a:xfrm>
            <a:off x="457201" y="6356350"/>
            <a:ext cx="2133600" cy="3651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84" name="Google Shape;1884;p202"/>
          <p:cNvSpPr txBox="1"/>
          <p:nvPr>
            <p:ph idx="11" type="ftr"/>
          </p:nvPr>
        </p:nvSpPr>
        <p:spPr>
          <a:xfrm>
            <a:off x="3124204" y="6356350"/>
            <a:ext cx="2895600" cy="3651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85" name="Google Shape;1885;p202"/>
          <p:cNvSpPr txBox="1"/>
          <p:nvPr>
            <p:ph idx="12" type="sldNum"/>
          </p:nvPr>
        </p:nvSpPr>
        <p:spPr>
          <a:xfrm>
            <a:off x="6553207" y="6356350"/>
            <a:ext cx="2133600" cy="3651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5" name="Shape 1955"/>
        <p:cNvGrpSpPr/>
        <p:nvPr/>
      </p:nvGrpSpPr>
      <p:grpSpPr>
        <a:xfrm>
          <a:off x="0" y="0"/>
          <a:ext cx="0" cy="0"/>
          <a:chOff x="0" y="0"/>
          <a:chExt cx="0" cy="0"/>
        </a:xfrm>
      </p:grpSpPr>
      <p:cxnSp>
        <p:nvCxnSpPr>
          <p:cNvPr id="1956" name="Google Shape;1956;p214"/>
          <p:cNvCxnSpPr/>
          <p:nvPr/>
        </p:nvCxnSpPr>
        <p:spPr>
          <a:xfrm flipH="1" rot="10800000">
            <a:off x="5570942" y="2760902"/>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1957" name="Google Shape;1957;p214"/>
          <p:cNvCxnSpPr/>
          <p:nvPr/>
        </p:nvCxnSpPr>
        <p:spPr>
          <a:xfrm>
            <a:off x="7030649" y="0"/>
            <a:ext cx="914400" cy="5143500"/>
          </a:xfrm>
          <a:prstGeom prst="straightConnector1">
            <a:avLst/>
          </a:prstGeom>
          <a:noFill/>
          <a:ln cap="flat" cmpd="sng" w="9525">
            <a:solidFill>
              <a:srgbClr val="BFBFBF"/>
            </a:solidFill>
            <a:prstDash val="solid"/>
            <a:round/>
            <a:headEnd len="sm" w="sm" type="none"/>
            <a:tailEnd len="sm" w="sm" type="none"/>
          </a:ln>
        </p:spPr>
      </p:cxnSp>
      <p:sp>
        <p:nvSpPr>
          <p:cNvPr id="1958" name="Google Shape;1958;p214"/>
          <p:cNvSpPr/>
          <p:nvPr/>
        </p:nvSpPr>
        <p:spPr>
          <a:xfrm>
            <a:off x="6891346"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59" name="Google Shape;1959;p214"/>
          <p:cNvSpPr/>
          <p:nvPr/>
        </p:nvSpPr>
        <p:spPr>
          <a:xfrm>
            <a:off x="7203290"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0" name="Google Shape;1960;p214"/>
          <p:cNvSpPr/>
          <p:nvPr/>
        </p:nvSpPr>
        <p:spPr>
          <a:xfrm>
            <a:off x="6700845"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1" name="Google Shape;1961;p214"/>
          <p:cNvSpPr/>
          <p:nvPr/>
        </p:nvSpPr>
        <p:spPr>
          <a:xfrm>
            <a:off x="7005647"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2" name="Google Shape;1962;p214"/>
          <p:cNvSpPr/>
          <p:nvPr/>
        </p:nvSpPr>
        <p:spPr>
          <a:xfrm>
            <a:off x="8180793"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3" name="Google Shape;1963;p214"/>
          <p:cNvSpPr/>
          <p:nvPr/>
        </p:nvSpPr>
        <p:spPr>
          <a:xfrm>
            <a:off x="8205796"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4" name="Google Shape;1964;p214"/>
          <p:cNvSpPr/>
          <p:nvPr/>
        </p:nvSpPr>
        <p:spPr>
          <a:xfrm>
            <a:off x="7780743"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5" name="Google Shape;1965;p214"/>
          <p:cNvSpPr/>
          <p:nvPr/>
        </p:nvSpPr>
        <p:spPr>
          <a:xfrm>
            <a:off x="-5952" y="3009900"/>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3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6" name="Google Shape;1966;p214"/>
          <p:cNvSpPr txBox="1"/>
          <p:nvPr>
            <p:ph type="title"/>
          </p:nvPr>
        </p:nvSpPr>
        <p:spPr>
          <a:xfrm>
            <a:off x="508399" y="457200"/>
            <a:ext cx="6448500" cy="990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1967" name="Google Shape;1967;p214"/>
          <p:cNvSpPr txBox="1"/>
          <p:nvPr>
            <p:ph idx="1" type="body"/>
          </p:nvPr>
        </p:nvSpPr>
        <p:spPr>
          <a:xfrm>
            <a:off x="508399" y="1620443"/>
            <a:ext cx="6448500" cy="29112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79400" lvl="2" marL="1371600" marR="0" rtl="0" algn="l">
              <a:lnSpc>
                <a:spcPct val="100000"/>
              </a:lnSpc>
              <a:spcBef>
                <a:spcPts val="800"/>
              </a:spcBef>
              <a:spcAft>
                <a:spcPts val="0"/>
              </a:spcAft>
              <a:buClr>
                <a:schemeClr val="accent1"/>
              </a:buClr>
              <a:buSzPts val="8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1968" name="Google Shape;1968;p214"/>
          <p:cNvSpPr txBox="1"/>
          <p:nvPr>
            <p:ph idx="10" type="dt"/>
          </p:nvPr>
        </p:nvSpPr>
        <p:spPr>
          <a:xfrm>
            <a:off x="5405445" y="4531521"/>
            <a:ext cx="6834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969" name="Google Shape;1969;p214"/>
          <p:cNvSpPr txBox="1"/>
          <p:nvPr>
            <p:ph idx="11" type="ftr"/>
          </p:nvPr>
        </p:nvSpPr>
        <p:spPr>
          <a:xfrm>
            <a:off x="508397" y="4531521"/>
            <a:ext cx="4724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970" name="Google Shape;1970;p214"/>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7" name="Shape 2097"/>
        <p:cNvGrpSpPr/>
        <p:nvPr/>
      </p:nvGrpSpPr>
      <p:grpSpPr>
        <a:xfrm>
          <a:off x="0" y="0"/>
          <a:ext cx="0" cy="0"/>
          <a:chOff x="0" y="0"/>
          <a:chExt cx="0" cy="0"/>
        </a:xfrm>
      </p:grpSpPr>
      <p:sp>
        <p:nvSpPr>
          <p:cNvPr id="2098" name="Google Shape;2098;p233"/>
          <p:cNvSpPr txBox="1"/>
          <p:nvPr/>
        </p:nvSpPr>
        <p:spPr>
          <a:xfrm>
            <a:off x="455612" y="917972"/>
            <a:ext cx="8207400" cy="3888600"/>
          </a:xfrm>
          <a:prstGeom prst="rect">
            <a:avLst/>
          </a:prstGeom>
          <a:solidFill>
            <a:srgbClr val="EEF6EF"/>
          </a:solidFill>
          <a:ln cap="flat" cmpd="sng" w="25400">
            <a:solidFill>
              <a:srgbClr val="117F3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99" name="Google Shape;2099;p233"/>
          <p:cNvSpPr/>
          <p:nvPr/>
        </p:nvSpPr>
        <p:spPr>
          <a:xfrm>
            <a:off x="0" y="-1190"/>
            <a:ext cx="9144000" cy="1307306"/>
          </a:xfrm>
          <a:custGeom>
            <a:rect b="b" l="l" r="r" t="t"/>
            <a:pathLst>
              <a:path extrusionOk="0" h="1098" w="5760">
                <a:moveTo>
                  <a:pt x="0" y="0"/>
                </a:moveTo>
                <a:lnTo>
                  <a:pt x="0" y="619"/>
                </a:lnTo>
                <a:cubicBezTo>
                  <a:pt x="420" y="536"/>
                  <a:pt x="2221" y="477"/>
                  <a:pt x="2633" y="495"/>
                </a:cubicBezTo>
                <a:cubicBezTo>
                  <a:pt x="3045" y="513"/>
                  <a:pt x="4699" y="513"/>
                  <a:pt x="5760" y="1098"/>
                </a:cubicBezTo>
                <a:lnTo>
                  <a:pt x="5760" y="1"/>
                </a:lnTo>
                <a:lnTo>
                  <a:pt x="0" y="0"/>
                </a:lnTo>
                <a:close/>
              </a:path>
            </a:pathLst>
          </a:custGeom>
          <a:gradFill>
            <a:gsLst>
              <a:gs pos="0">
                <a:schemeClr val="hlink"/>
              </a:gs>
              <a:gs pos="100000">
                <a:srgbClr val="2041A2"/>
              </a:gs>
            </a:gsLst>
            <a:lin ang="0" scaled="0"/>
          </a:gra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0" name="Google Shape;2100;p233"/>
          <p:cNvSpPr txBox="1"/>
          <p:nvPr/>
        </p:nvSpPr>
        <p:spPr>
          <a:xfrm>
            <a:off x="0" y="4913709"/>
            <a:ext cx="9144000" cy="249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descr="sky" id="2101" name="Google Shape;2101;p233"/>
          <p:cNvSpPr/>
          <p:nvPr/>
        </p:nvSpPr>
        <p:spPr>
          <a:xfrm>
            <a:off x="0" y="-1190"/>
            <a:ext cx="9158288" cy="1013222"/>
          </a:xfrm>
          <a:custGeom>
            <a:rect b="b" l="l" r="r" t="t"/>
            <a:pathLst>
              <a:path extrusionOk="0" h="851" w="5769">
                <a:moveTo>
                  <a:pt x="0" y="0"/>
                </a:moveTo>
                <a:lnTo>
                  <a:pt x="0" y="732"/>
                </a:lnTo>
                <a:cubicBezTo>
                  <a:pt x="72" y="726"/>
                  <a:pt x="896" y="522"/>
                  <a:pt x="2277" y="476"/>
                </a:cubicBezTo>
                <a:cubicBezTo>
                  <a:pt x="3658" y="430"/>
                  <a:pt x="5102" y="568"/>
                  <a:pt x="5769" y="851"/>
                </a:cubicBezTo>
                <a:lnTo>
                  <a:pt x="5768" y="1"/>
                </a:lnTo>
                <a:lnTo>
                  <a:pt x="0" y="0"/>
                </a:lnTo>
                <a:close/>
              </a:path>
            </a:pathLst>
          </a:custGeom>
          <a:blipFill rotWithShape="1">
            <a:blip r:embed="rId1">
              <a:alphaModFix/>
            </a:blip>
            <a:stretch>
              <a:fillRect b="0" l="0" r="0" t="0"/>
            </a:stretch>
          </a:blip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2" name="Google Shape;2102;p233"/>
          <p:cNvSpPr txBox="1"/>
          <p:nvPr/>
        </p:nvSpPr>
        <p:spPr>
          <a:xfrm>
            <a:off x="107950" y="4867275"/>
            <a:ext cx="30957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CDE5D0"/>
              </a:buClr>
              <a:buSzPts val="1500"/>
              <a:buFont typeface="Calibri"/>
              <a:buNone/>
            </a:pPr>
            <a:r>
              <a:rPr b="1" i="1" lang="en-US" sz="1500" u="none" cap="none" strike="noStrike">
                <a:solidFill>
                  <a:srgbClr val="CDE5D0"/>
                </a:solidFill>
                <a:latin typeface="Calibri"/>
                <a:ea typeface="Calibri"/>
                <a:cs typeface="Calibri"/>
                <a:sym typeface="Calibri"/>
              </a:rPr>
              <a:t>I-SHOU UNIVERSITY</a:t>
            </a:r>
            <a:endParaRPr b="0" i="0" sz="1100" u="none" cap="none" strike="noStrike">
              <a:solidFill>
                <a:srgbClr val="000000"/>
              </a:solidFill>
              <a:latin typeface="Arial"/>
              <a:ea typeface="Arial"/>
              <a:cs typeface="Arial"/>
              <a:sym typeface="Arial"/>
            </a:endParaRPr>
          </a:p>
        </p:txBody>
      </p:sp>
      <p:sp>
        <p:nvSpPr>
          <p:cNvPr id="2103" name="Google Shape;2103;p233"/>
          <p:cNvSpPr txBox="1"/>
          <p:nvPr>
            <p:ph idx="1" type="body"/>
          </p:nvPr>
        </p:nvSpPr>
        <p:spPr>
          <a:xfrm>
            <a:off x="465137" y="895350"/>
            <a:ext cx="8229600" cy="38289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00000"/>
              </a:lnSpc>
              <a:spcBef>
                <a:spcPts val="400"/>
              </a:spcBef>
              <a:spcAft>
                <a:spcPts val="0"/>
              </a:spcAft>
              <a:buClr>
                <a:schemeClr val="hlink"/>
              </a:buClr>
              <a:buSzPts val="2100"/>
              <a:buFont typeface="Noto Sans Symbols"/>
              <a:buChar char="❖"/>
              <a:defRPr b="1" i="0" sz="2100" u="none" cap="none" strike="noStrike">
                <a:solidFill>
                  <a:schemeClr val="dk1"/>
                </a:solidFill>
                <a:latin typeface="Verdana"/>
                <a:ea typeface="Verdana"/>
                <a:cs typeface="Verdana"/>
                <a:sym typeface="Verdana"/>
              </a:defRPr>
            </a:lvl1pPr>
            <a:lvl2pPr indent="-342900" lvl="1" marL="914400" marR="0" rtl="0" algn="l">
              <a:lnSpc>
                <a:spcPct val="100000"/>
              </a:lnSpc>
              <a:spcBef>
                <a:spcPts val="40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2pPr>
            <a:lvl3pPr indent="-336550" lvl="2" marL="1371600" marR="0" rtl="0" algn="l">
              <a:lnSpc>
                <a:spcPct val="100000"/>
              </a:lnSpc>
              <a:spcBef>
                <a:spcPts val="300"/>
              </a:spcBef>
              <a:spcAft>
                <a:spcPts val="0"/>
              </a:spcAft>
              <a:buClr>
                <a:schemeClr val="dk1"/>
              </a:buClr>
              <a:buSzPts val="1700"/>
              <a:buFont typeface="Arial"/>
              <a:buChar char="•"/>
              <a:defRPr b="0" i="0" sz="1700" u="none" cap="none" strike="noStrike">
                <a:solidFill>
                  <a:schemeClr val="dk1"/>
                </a:solidFill>
                <a:latin typeface="Arial"/>
                <a:ea typeface="Arial"/>
                <a:cs typeface="Arial"/>
                <a:sym typeface="Arial"/>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104" name="Google Shape;2104;p233"/>
          <p:cNvSpPr txBox="1"/>
          <p:nvPr>
            <p:ph type="title"/>
          </p:nvPr>
        </p:nvSpPr>
        <p:spPr>
          <a:xfrm>
            <a:off x="457200" y="114300"/>
            <a:ext cx="8305800" cy="4227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1pPr>
            <a:lvl2pPr lvl="1"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2pPr>
            <a:lvl3pPr lvl="2"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3pPr>
            <a:lvl4pPr lvl="3"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4pPr>
            <a:lvl5pPr lvl="4"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5pPr>
            <a:lvl6pPr lvl="5"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6pPr>
            <a:lvl7pPr lvl="6"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7pPr>
            <a:lvl8pPr lvl="7"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8pPr>
            <a:lvl9pPr lvl="8" marR="0" rtl="0" algn="ctr">
              <a:lnSpc>
                <a:spcPct val="100000"/>
              </a:lnSpc>
              <a:spcBef>
                <a:spcPts val="0"/>
              </a:spcBef>
              <a:spcAft>
                <a:spcPts val="0"/>
              </a:spcAft>
              <a:buClr>
                <a:srgbClr val="000000"/>
              </a:buClr>
              <a:buSzPts val="1100"/>
              <a:buFont typeface="Arial"/>
              <a:buNone/>
              <a:defRPr b="1" i="0" sz="2400" u="none" cap="none" strike="noStrike">
                <a:solidFill>
                  <a:schemeClr val="lt1"/>
                </a:solidFill>
                <a:latin typeface="Verdana"/>
                <a:ea typeface="Verdana"/>
                <a:cs typeface="Verdana"/>
                <a:sym typeface="Verdana"/>
              </a:defRPr>
            </a:lvl9pPr>
          </a:lstStyle>
          <a:p/>
        </p:txBody>
      </p:sp>
      <p:sp>
        <p:nvSpPr>
          <p:cNvPr id="2105" name="Google Shape;2105;p233"/>
          <p:cNvSpPr txBox="1"/>
          <p:nvPr>
            <p:ph idx="10" type="dt"/>
          </p:nvPr>
        </p:nvSpPr>
        <p:spPr>
          <a:xfrm>
            <a:off x="228600" y="4925615"/>
            <a:ext cx="2667000" cy="172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106" name="Google Shape;2106;p233"/>
          <p:cNvSpPr txBox="1"/>
          <p:nvPr>
            <p:ph idx="11" type="ftr"/>
          </p:nvPr>
        </p:nvSpPr>
        <p:spPr>
          <a:xfrm>
            <a:off x="6019800" y="4933950"/>
            <a:ext cx="2895600" cy="160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107" name="Google Shape;2107;p233"/>
          <p:cNvSpPr txBox="1"/>
          <p:nvPr>
            <p:ph idx="12" type="sldNum"/>
          </p:nvPr>
        </p:nvSpPr>
        <p:spPr>
          <a:xfrm>
            <a:off x="3276600" y="4929188"/>
            <a:ext cx="2133600" cy="1572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100">
              <a:solidFill>
                <a:srgbClr val="000000"/>
              </a:solidFill>
            </a:endParaRPr>
          </a:p>
        </p:txBody>
      </p:sp>
    </p:spTree>
  </p:cSld>
  <p:clrMap accent1="accent1" accent2="accent2" accent3="accent3" accent4="accent4" accent5="accent5" accent6="accent6" bg1="lt1" bg2="dk2" tx1="dk1" tx2="lt2" folHlink="folHlink" hlink="hlink"/>
  <p:sldLayoutIdLst>
    <p:sldLayoutId id="2147483866" r:id="rId2"/>
    <p:sldLayoutId id="214748386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CC"/>
            </a:gs>
            <a:gs pos="50000">
              <a:srgbClr val="0066FF"/>
            </a:gs>
            <a:gs pos="100000">
              <a:srgbClr val="0000CC"/>
            </a:gs>
          </a:gsLst>
          <a:lin ang="5400012" scaled="0"/>
        </a:gradFill>
      </p:bgPr>
    </p:bg>
    <p:spTree>
      <p:nvGrpSpPr>
        <p:cNvPr id="2117" name="Shape 2117"/>
        <p:cNvGrpSpPr/>
        <p:nvPr/>
      </p:nvGrpSpPr>
      <p:grpSpPr>
        <a:xfrm>
          <a:off x="0" y="0"/>
          <a:ext cx="0" cy="0"/>
          <a:chOff x="0" y="0"/>
          <a:chExt cx="0" cy="0"/>
        </a:xfrm>
      </p:grpSpPr>
      <p:sp>
        <p:nvSpPr>
          <p:cNvPr id="2118" name="Google Shape;2118;p236"/>
          <p:cNvSpPr txBox="1"/>
          <p:nvPr>
            <p:ph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1" i="0" sz="3000" u="none" cap="none" strike="noStrike">
                <a:solidFill>
                  <a:schemeClr val="lt1"/>
                </a:solidFill>
                <a:latin typeface="Arial"/>
                <a:ea typeface="Arial"/>
                <a:cs typeface="Arial"/>
                <a:sym typeface="Arial"/>
              </a:defRPr>
            </a:lvl9pPr>
          </a:lstStyle>
          <a:p/>
        </p:txBody>
      </p:sp>
      <p:sp>
        <p:nvSpPr>
          <p:cNvPr id="2119" name="Google Shape;2119;p236"/>
          <p:cNvSpPr txBox="1"/>
          <p:nvPr>
            <p:ph idx="1" type="body"/>
          </p:nvPr>
        </p:nvSpPr>
        <p:spPr>
          <a:xfrm>
            <a:off x="1187451" y="897731"/>
            <a:ext cx="7499400" cy="36969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323850" lvl="1" marL="914400"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2pPr>
            <a:lvl3pPr indent="-304800" lvl="2" marL="1371600" marR="0" rtl="0" algn="l">
              <a:lnSpc>
                <a:spcPct val="100000"/>
              </a:lnSpc>
              <a:spcBef>
                <a:spcPts val="20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285750" lvl="3" marL="1828800" marR="0" rtl="0" algn="l">
              <a:lnSpc>
                <a:spcPct val="100000"/>
              </a:lnSpc>
              <a:spcBef>
                <a:spcPts val="200"/>
              </a:spcBef>
              <a:spcAft>
                <a:spcPts val="0"/>
              </a:spcAft>
              <a:buClr>
                <a:schemeClr val="lt1"/>
              </a:buClr>
              <a:buSzPts val="900"/>
              <a:buFont typeface="Arial"/>
              <a:buChar char="–"/>
              <a:defRPr b="0" i="0" sz="900" u="none" cap="none" strike="noStrike">
                <a:solidFill>
                  <a:schemeClr val="lt1"/>
                </a:solidFill>
                <a:latin typeface="Arial"/>
                <a:ea typeface="Arial"/>
                <a:cs typeface="Arial"/>
                <a:sym typeface="Arial"/>
              </a:defRPr>
            </a:lvl4pPr>
            <a:lvl5pPr indent="-323850" lvl="4" marL="2286000"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5pPr>
            <a:lvl6pPr indent="-317500" lvl="5" marL="2743200"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6pPr>
            <a:lvl7pPr indent="-317500" lvl="6" marL="3200400"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7pPr>
            <a:lvl8pPr indent="-317500" lvl="7" marL="3657600"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8pPr>
            <a:lvl9pPr indent="-317500" lvl="8" marL="4114800"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9pPr>
          </a:lstStyle>
          <a:p/>
        </p:txBody>
      </p:sp>
      <p:sp>
        <p:nvSpPr>
          <p:cNvPr id="2120" name="Google Shape;2120;p236"/>
          <p:cNvSpPr txBox="1"/>
          <p:nvPr>
            <p:ph idx="10" type="dt"/>
          </p:nvPr>
        </p:nvSpPr>
        <p:spPr>
          <a:xfrm>
            <a:off x="457201" y="4683919"/>
            <a:ext cx="2133600" cy="3573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21" name="Google Shape;2121;p236"/>
          <p:cNvSpPr txBox="1"/>
          <p:nvPr>
            <p:ph idx="11" type="ftr"/>
          </p:nvPr>
        </p:nvSpPr>
        <p:spPr>
          <a:xfrm>
            <a:off x="3124204" y="4683919"/>
            <a:ext cx="2895600" cy="3573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22" name="Google Shape;2122;p236"/>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23" name="Google Shape;2123;p236"/>
          <p:cNvSpPr/>
          <p:nvPr/>
        </p:nvSpPr>
        <p:spPr>
          <a:xfrm>
            <a:off x="0" y="2"/>
            <a:ext cx="755700" cy="5141100"/>
          </a:xfrm>
          <a:prstGeom prst="rect">
            <a:avLst/>
          </a:prstGeom>
          <a:gradFill>
            <a:gsLst>
              <a:gs pos="0">
                <a:srgbClr val="0000FF"/>
              </a:gs>
              <a:gs pos="100000">
                <a:schemeClr val="dk2"/>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pic>
        <p:nvPicPr>
          <p:cNvPr descr="isumark" id="2124" name="Google Shape;2124;p236">
            <a:hlinkClick r:id="rId1"/>
          </p:cNvPr>
          <p:cNvPicPr preferRelativeResize="0"/>
          <p:nvPr/>
        </p:nvPicPr>
        <p:blipFill rotWithShape="1">
          <a:blip r:embed="rId2">
            <a:alphaModFix/>
          </a:blip>
          <a:srcRect b="0" l="0" r="0" t="0"/>
          <a:stretch/>
        </p:blipFill>
        <p:spPr>
          <a:xfrm>
            <a:off x="34926" y="2"/>
            <a:ext cx="576264" cy="432197"/>
          </a:xfrm>
          <a:prstGeom prst="rect">
            <a:avLst/>
          </a:prstGeom>
          <a:noFill/>
          <a:ln>
            <a:noFill/>
          </a:ln>
        </p:spPr>
      </p:pic>
      <p:pic>
        <p:nvPicPr>
          <p:cNvPr id="2125" name="Google Shape;2125;p236"/>
          <p:cNvPicPr preferRelativeResize="0"/>
          <p:nvPr/>
        </p:nvPicPr>
        <p:blipFill rotWithShape="1">
          <a:blip r:embed="rId3">
            <a:alphaModFix/>
          </a:blip>
          <a:srcRect b="0" l="0" r="0" t="0"/>
          <a:stretch/>
        </p:blipFill>
        <p:spPr>
          <a:xfrm>
            <a:off x="647701" y="0"/>
            <a:ext cx="104775" cy="5143500"/>
          </a:xfrm>
          <a:prstGeom prst="rect">
            <a:avLst/>
          </a:prstGeom>
          <a:noFill/>
          <a:ln>
            <a:noFill/>
          </a:ln>
        </p:spPr>
      </p:pic>
      <p:sp>
        <p:nvSpPr>
          <p:cNvPr id="2126" name="Google Shape;2126;p236"/>
          <p:cNvSpPr txBox="1"/>
          <p:nvPr/>
        </p:nvSpPr>
        <p:spPr>
          <a:xfrm rot="5400000">
            <a:off x="-719460" y="1619832"/>
            <a:ext cx="2376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36"/>
          <p:cNvSpPr txBox="1"/>
          <p:nvPr/>
        </p:nvSpPr>
        <p:spPr>
          <a:xfrm rot="5400000">
            <a:off x="-721798" y="1619081"/>
            <a:ext cx="2376600" cy="286200"/>
          </a:xfrm>
          <a:prstGeom prst="rect">
            <a:avLst/>
          </a:prstGeom>
          <a:noFill/>
          <a:ln>
            <a:noFill/>
          </a:ln>
        </p:spPr>
        <p:txBody>
          <a:bodyPr anchorCtr="0" anchor="t" bIns="35075" lIns="67475" spcFirstLastPara="1" rIns="67475" wrap="square" tIns="35075">
            <a:spAutoFit/>
          </a:bodyPr>
          <a:lstStyle/>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236"/>
          <p:cNvSpPr/>
          <p:nvPr/>
        </p:nvSpPr>
        <p:spPr>
          <a:xfrm>
            <a:off x="0" y="2"/>
            <a:ext cx="755700" cy="5141100"/>
          </a:xfrm>
          <a:prstGeom prst="rect">
            <a:avLst/>
          </a:prstGeom>
          <a:gradFill>
            <a:gsLst>
              <a:gs pos="0">
                <a:srgbClr val="0000FF"/>
              </a:gs>
              <a:gs pos="100000">
                <a:schemeClr val="dk2"/>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pic>
        <p:nvPicPr>
          <p:cNvPr descr="isumark" id="2129" name="Google Shape;2129;p236">
            <a:hlinkClick r:id="rId4"/>
          </p:cNvPr>
          <p:cNvPicPr preferRelativeResize="0"/>
          <p:nvPr/>
        </p:nvPicPr>
        <p:blipFill rotWithShape="1">
          <a:blip r:embed="rId2">
            <a:alphaModFix/>
          </a:blip>
          <a:srcRect b="0" l="0" r="0" t="0"/>
          <a:stretch/>
        </p:blipFill>
        <p:spPr>
          <a:xfrm>
            <a:off x="1" y="2"/>
            <a:ext cx="622300" cy="432197"/>
          </a:xfrm>
          <a:prstGeom prst="rect">
            <a:avLst/>
          </a:prstGeom>
          <a:noFill/>
          <a:ln>
            <a:noFill/>
          </a:ln>
        </p:spPr>
      </p:pic>
      <p:pic>
        <p:nvPicPr>
          <p:cNvPr id="2130" name="Google Shape;2130;p236"/>
          <p:cNvPicPr preferRelativeResize="0"/>
          <p:nvPr/>
        </p:nvPicPr>
        <p:blipFill rotWithShape="1">
          <a:blip r:embed="rId3">
            <a:alphaModFix/>
          </a:blip>
          <a:srcRect b="0" l="0" r="0" t="0"/>
          <a:stretch/>
        </p:blipFill>
        <p:spPr>
          <a:xfrm>
            <a:off x="647701" y="0"/>
            <a:ext cx="104775" cy="5143500"/>
          </a:xfrm>
          <a:prstGeom prst="rect">
            <a:avLst/>
          </a:prstGeom>
          <a:noFill/>
          <a:ln>
            <a:noFill/>
          </a:ln>
        </p:spPr>
      </p:pic>
      <p:sp>
        <p:nvSpPr>
          <p:cNvPr id="2131" name="Google Shape;2131;p236"/>
          <p:cNvSpPr txBox="1"/>
          <p:nvPr/>
        </p:nvSpPr>
        <p:spPr>
          <a:xfrm rot="5400000">
            <a:off x="-1922725" y="2529638"/>
            <a:ext cx="43206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Office of Library and Information Services</a:t>
            </a:r>
            <a:endParaRPr b="0" i="0" sz="1800" u="none" cap="none" strike="noStrike">
              <a:solidFill>
                <a:srgbClr val="FFFFFF"/>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Roboto Medium"/>
              <a:buNone/>
              <a:defRPr b="0" i="0" sz="3300" u="none" cap="none" strike="noStrike">
                <a:solidFill>
                  <a:schemeClr val="dk1"/>
                </a:solidFill>
                <a:latin typeface="Roboto Medium"/>
                <a:ea typeface="Roboto Medium"/>
                <a:cs typeface="Roboto Medium"/>
                <a:sym typeface="Roboto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27" name="Google Shape;327;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Roboto"/>
                <a:ea typeface="Roboto"/>
                <a:cs typeface="Roboto"/>
                <a:sym typeface="Roboto"/>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Roboto"/>
                <a:ea typeface="Roboto"/>
                <a:cs typeface="Roboto"/>
                <a:sym typeface="Roboto"/>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9pPr>
          </a:lstStyle>
          <a:p/>
        </p:txBody>
      </p:sp>
      <p:sp>
        <p:nvSpPr>
          <p:cNvPr id="328" name="Google Shape;32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9pPr>
          </a:lstStyle>
          <a:p/>
        </p:txBody>
      </p:sp>
      <p:sp>
        <p:nvSpPr>
          <p:cNvPr id="329" name="Google Shape;32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9pPr>
          </a:lstStyle>
          <a:p/>
        </p:txBody>
      </p:sp>
      <p:sp>
        <p:nvSpPr>
          <p:cNvPr id="330" name="Google Shape;330;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Roboto"/>
                <a:ea typeface="Roboto"/>
                <a:cs typeface="Roboto"/>
                <a:sym typeface="Roboto"/>
              </a:defRPr>
            </a:lvl1pPr>
            <a:lvl2pPr indent="0" lvl="1" marL="0" marR="0" rtl="0" algn="r">
              <a:spcBef>
                <a:spcPts val="0"/>
              </a:spcBef>
              <a:buNone/>
              <a:defRPr b="0" i="0" sz="900" u="none" cap="none" strike="noStrike">
                <a:solidFill>
                  <a:srgbClr val="888888"/>
                </a:solidFill>
                <a:latin typeface="Roboto"/>
                <a:ea typeface="Roboto"/>
                <a:cs typeface="Roboto"/>
                <a:sym typeface="Roboto"/>
              </a:defRPr>
            </a:lvl2pPr>
            <a:lvl3pPr indent="0" lvl="2" marL="0" marR="0" rtl="0" algn="r">
              <a:spcBef>
                <a:spcPts val="0"/>
              </a:spcBef>
              <a:buNone/>
              <a:defRPr b="0" i="0" sz="900" u="none" cap="none" strike="noStrike">
                <a:solidFill>
                  <a:srgbClr val="888888"/>
                </a:solidFill>
                <a:latin typeface="Roboto"/>
                <a:ea typeface="Roboto"/>
                <a:cs typeface="Roboto"/>
                <a:sym typeface="Roboto"/>
              </a:defRPr>
            </a:lvl3pPr>
            <a:lvl4pPr indent="0" lvl="3" marL="0" marR="0" rtl="0" algn="r">
              <a:spcBef>
                <a:spcPts val="0"/>
              </a:spcBef>
              <a:buNone/>
              <a:defRPr b="0" i="0" sz="900" u="none" cap="none" strike="noStrike">
                <a:solidFill>
                  <a:srgbClr val="888888"/>
                </a:solidFill>
                <a:latin typeface="Roboto"/>
                <a:ea typeface="Roboto"/>
                <a:cs typeface="Roboto"/>
                <a:sym typeface="Roboto"/>
              </a:defRPr>
            </a:lvl4pPr>
            <a:lvl5pPr indent="0" lvl="4" marL="0" marR="0" rtl="0" algn="r">
              <a:spcBef>
                <a:spcPts val="0"/>
              </a:spcBef>
              <a:buNone/>
              <a:defRPr b="0" i="0" sz="900" u="none" cap="none" strike="noStrike">
                <a:solidFill>
                  <a:srgbClr val="888888"/>
                </a:solidFill>
                <a:latin typeface="Roboto"/>
                <a:ea typeface="Roboto"/>
                <a:cs typeface="Roboto"/>
                <a:sym typeface="Roboto"/>
              </a:defRPr>
            </a:lvl5pPr>
            <a:lvl6pPr indent="0" lvl="5" marL="0" marR="0" rtl="0" algn="r">
              <a:spcBef>
                <a:spcPts val="0"/>
              </a:spcBef>
              <a:buNone/>
              <a:defRPr b="0" i="0" sz="900" u="none" cap="none" strike="noStrike">
                <a:solidFill>
                  <a:srgbClr val="888888"/>
                </a:solidFill>
                <a:latin typeface="Roboto"/>
                <a:ea typeface="Roboto"/>
                <a:cs typeface="Roboto"/>
                <a:sym typeface="Roboto"/>
              </a:defRPr>
            </a:lvl6pPr>
            <a:lvl7pPr indent="0" lvl="6" marL="0" marR="0" rtl="0" algn="r">
              <a:spcBef>
                <a:spcPts val="0"/>
              </a:spcBef>
              <a:buNone/>
              <a:defRPr b="0" i="0" sz="900" u="none" cap="none" strike="noStrike">
                <a:solidFill>
                  <a:srgbClr val="888888"/>
                </a:solidFill>
                <a:latin typeface="Roboto"/>
                <a:ea typeface="Roboto"/>
                <a:cs typeface="Roboto"/>
                <a:sym typeface="Roboto"/>
              </a:defRPr>
            </a:lvl7pPr>
            <a:lvl8pPr indent="0" lvl="7" marL="0" marR="0" rtl="0" algn="r">
              <a:spcBef>
                <a:spcPts val="0"/>
              </a:spcBef>
              <a:buNone/>
              <a:defRPr b="0" i="0" sz="900" u="none" cap="none" strike="noStrike">
                <a:solidFill>
                  <a:srgbClr val="888888"/>
                </a:solidFill>
                <a:latin typeface="Roboto"/>
                <a:ea typeface="Roboto"/>
                <a:cs typeface="Roboto"/>
                <a:sym typeface="Roboto"/>
              </a:defRPr>
            </a:lvl8pPr>
            <a:lvl9pPr indent="0" lvl="8" marL="0" marR="0" rtl="0" algn="r">
              <a:spcBef>
                <a:spcPts val="0"/>
              </a:spcBef>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15" name="Shape 515"/>
        <p:cNvGrpSpPr/>
        <p:nvPr/>
      </p:nvGrpSpPr>
      <p:grpSpPr>
        <a:xfrm>
          <a:off x="0" y="0"/>
          <a:ext cx="0" cy="0"/>
          <a:chOff x="0" y="0"/>
          <a:chExt cx="0" cy="0"/>
        </a:xfrm>
      </p:grpSpPr>
      <p:sp>
        <p:nvSpPr>
          <p:cNvPr id="516" name="Google Shape;516;p4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517" name="Google Shape;517;p4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518" name="Google Shape;51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8" name="Shape 778"/>
        <p:cNvGrpSpPr/>
        <p:nvPr/>
      </p:nvGrpSpPr>
      <p:grpSpPr>
        <a:xfrm>
          <a:off x="0" y="0"/>
          <a:ext cx="0" cy="0"/>
          <a:chOff x="0" y="0"/>
          <a:chExt cx="0" cy="0"/>
        </a:xfrm>
      </p:grpSpPr>
      <p:sp>
        <p:nvSpPr>
          <p:cNvPr id="779" name="Google Shape;779;p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80" name="Google Shape;780;p5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81" name="Google Shape;781;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2" name="Google Shape;782;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3" name="Google Shape;783;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3" name="Shape 853"/>
        <p:cNvGrpSpPr/>
        <p:nvPr/>
      </p:nvGrpSpPr>
      <p:grpSpPr>
        <a:xfrm>
          <a:off x="0" y="0"/>
          <a:ext cx="0" cy="0"/>
          <a:chOff x="0" y="0"/>
          <a:chExt cx="0" cy="0"/>
        </a:xfrm>
      </p:grpSpPr>
      <p:sp>
        <p:nvSpPr>
          <p:cNvPr id="854" name="Google Shape;854;p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55" name="Google Shape;855;p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6" name="Google Shape;856;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57" name="Google Shape;857;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58" name="Google Shape;858;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8" name="Shape 928"/>
        <p:cNvGrpSpPr/>
        <p:nvPr/>
      </p:nvGrpSpPr>
      <p:grpSpPr>
        <a:xfrm>
          <a:off x="0" y="0"/>
          <a:ext cx="0" cy="0"/>
          <a:chOff x="0" y="0"/>
          <a:chExt cx="0" cy="0"/>
        </a:xfrm>
      </p:grpSpPr>
      <p:cxnSp>
        <p:nvCxnSpPr>
          <p:cNvPr id="929" name="Google Shape;929;p81"/>
          <p:cNvCxnSpPr/>
          <p:nvPr/>
        </p:nvCxnSpPr>
        <p:spPr>
          <a:xfrm flipH="1" rot="10800000">
            <a:off x="5570939" y="2760900"/>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930" name="Google Shape;930;p81"/>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sp>
        <p:nvSpPr>
          <p:cNvPr id="931" name="Google Shape;931;p81"/>
          <p:cNvSpPr/>
          <p:nvPr/>
        </p:nvSpPr>
        <p:spPr>
          <a:xfrm>
            <a:off x="6891339" y="-5954"/>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63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2" name="Google Shape;932;p81"/>
          <p:cNvSpPr/>
          <p:nvPr/>
        </p:nvSpPr>
        <p:spPr>
          <a:xfrm>
            <a:off x="7203281" y="-5954"/>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3" name="Google Shape;933;p81"/>
          <p:cNvSpPr/>
          <p:nvPr/>
        </p:nvSpPr>
        <p:spPr>
          <a:xfrm>
            <a:off x="6700839"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59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4" name="Google Shape;934;p81"/>
          <p:cNvSpPr/>
          <p:nvPr/>
        </p:nvSpPr>
        <p:spPr>
          <a:xfrm>
            <a:off x="7005639" y="-5954"/>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63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5" name="Google Shape;935;p81"/>
          <p:cNvSpPr/>
          <p:nvPr/>
        </p:nvSpPr>
        <p:spPr>
          <a:xfrm>
            <a:off x="8180789" y="-5954"/>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63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6" name="Google Shape;936;p81"/>
          <p:cNvSpPr/>
          <p:nvPr/>
        </p:nvSpPr>
        <p:spPr>
          <a:xfrm>
            <a:off x="8205788" y="-5954"/>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53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7" name="Google Shape;937;p81"/>
          <p:cNvSpPr/>
          <p:nvPr/>
        </p:nvSpPr>
        <p:spPr>
          <a:xfrm>
            <a:off x="7780739" y="2692007"/>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8" name="Google Shape;938;p81"/>
          <p:cNvSpPr/>
          <p:nvPr/>
        </p:nvSpPr>
        <p:spPr>
          <a:xfrm>
            <a:off x="-5953" y="3009901"/>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53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9" name="Google Shape;939;p81"/>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940" name="Google Shape;940;p81"/>
          <p:cNvSpPr txBox="1"/>
          <p:nvPr>
            <p:ph idx="1" type="body"/>
          </p:nvPr>
        </p:nvSpPr>
        <p:spPr>
          <a:xfrm>
            <a:off x="508397" y="1620441"/>
            <a:ext cx="6448500" cy="2911200"/>
          </a:xfrm>
          <a:prstGeom prst="rect">
            <a:avLst/>
          </a:prstGeom>
          <a:noFill/>
          <a:ln>
            <a:noFill/>
          </a:ln>
        </p:spPr>
        <p:txBody>
          <a:bodyPr anchorCtr="0" anchor="t" bIns="34275" lIns="68550" spcFirstLastPara="1" rIns="68550"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85750" lvl="2" marL="1371600" marR="0" rtl="0" algn="l">
              <a:lnSpc>
                <a:spcPct val="100000"/>
              </a:lnSpc>
              <a:spcBef>
                <a:spcPts val="800"/>
              </a:spcBef>
              <a:spcAft>
                <a:spcPts val="0"/>
              </a:spcAft>
              <a:buClr>
                <a:schemeClr val="accent1"/>
              </a:buClr>
              <a:buSzPts val="9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941" name="Google Shape;941;p81"/>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42" name="Google Shape;942;p81"/>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43" name="Google Shape;943;p81"/>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F6FC6"/>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5" name="Shape 1095"/>
        <p:cNvGrpSpPr/>
        <p:nvPr/>
      </p:nvGrpSpPr>
      <p:grpSpPr>
        <a:xfrm>
          <a:off x="0" y="0"/>
          <a:ext cx="0" cy="0"/>
          <a:chOff x="0" y="0"/>
          <a:chExt cx="0" cy="0"/>
        </a:xfrm>
      </p:grpSpPr>
      <p:cxnSp>
        <p:nvCxnSpPr>
          <p:cNvPr id="1096" name="Google Shape;1096;p100"/>
          <p:cNvCxnSpPr/>
          <p:nvPr/>
        </p:nvCxnSpPr>
        <p:spPr>
          <a:xfrm flipH="1" rot="10800000">
            <a:off x="5570939" y="2760900"/>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1097" name="Google Shape;1097;p100"/>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sp>
        <p:nvSpPr>
          <p:cNvPr id="1098" name="Google Shape;1098;p100"/>
          <p:cNvSpPr/>
          <p:nvPr/>
        </p:nvSpPr>
        <p:spPr>
          <a:xfrm>
            <a:off x="6891339" y="-5954"/>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4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099" name="Google Shape;1099;p100"/>
          <p:cNvSpPr/>
          <p:nvPr/>
        </p:nvSpPr>
        <p:spPr>
          <a:xfrm>
            <a:off x="7203281" y="-5954"/>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0" name="Google Shape;1100;p100"/>
          <p:cNvSpPr/>
          <p:nvPr/>
        </p:nvSpPr>
        <p:spPr>
          <a:xfrm>
            <a:off x="6700839"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2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1" name="Google Shape;1101;p100"/>
          <p:cNvSpPr/>
          <p:nvPr/>
        </p:nvSpPr>
        <p:spPr>
          <a:xfrm>
            <a:off x="7005639" y="-5954"/>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4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2" name="Google Shape;1102;p100"/>
          <p:cNvSpPr/>
          <p:nvPr/>
        </p:nvSpPr>
        <p:spPr>
          <a:xfrm>
            <a:off x="8180789" y="-5954"/>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40"/>
            </a:srgb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3" name="Google Shape;1103;p100"/>
          <p:cNvSpPr/>
          <p:nvPr/>
        </p:nvSpPr>
        <p:spPr>
          <a:xfrm>
            <a:off x="8205788" y="-5954"/>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4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4" name="Google Shape;1104;p100"/>
          <p:cNvSpPr/>
          <p:nvPr/>
        </p:nvSpPr>
        <p:spPr>
          <a:xfrm>
            <a:off x="7780739" y="2692007"/>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5" name="Google Shape;1105;p100"/>
          <p:cNvSpPr/>
          <p:nvPr/>
        </p:nvSpPr>
        <p:spPr>
          <a:xfrm>
            <a:off x="-5953" y="3009901"/>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140"/>
            </a:schemeClr>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106" name="Google Shape;1106;p100"/>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1107" name="Google Shape;1107;p100"/>
          <p:cNvSpPr txBox="1"/>
          <p:nvPr>
            <p:ph idx="1" type="body"/>
          </p:nvPr>
        </p:nvSpPr>
        <p:spPr>
          <a:xfrm>
            <a:off x="508397" y="1620441"/>
            <a:ext cx="6448500" cy="2911200"/>
          </a:xfrm>
          <a:prstGeom prst="rect">
            <a:avLst/>
          </a:prstGeom>
          <a:noFill/>
          <a:ln>
            <a:noFill/>
          </a:ln>
        </p:spPr>
        <p:txBody>
          <a:bodyPr anchorCtr="0" anchor="t" bIns="34275" lIns="68550" spcFirstLastPara="1" rIns="68550"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85750" lvl="2" marL="1371600" marR="0" rtl="0" algn="l">
              <a:lnSpc>
                <a:spcPct val="100000"/>
              </a:lnSpc>
              <a:spcBef>
                <a:spcPts val="800"/>
              </a:spcBef>
              <a:spcAft>
                <a:spcPts val="0"/>
              </a:spcAft>
              <a:buClr>
                <a:schemeClr val="accent1"/>
              </a:buClr>
              <a:buSzPts val="9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1108" name="Google Shape;1108;p100"/>
          <p:cNvSpPr txBox="1"/>
          <p:nvPr>
            <p:ph idx="10" type="dt"/>
          </p:nvPr>
        </p:nvSpPr>
        <p:spPr>
          <a:xfrm>
            <a:off x="5405442" y="4531521"/>
            <a:ext cx="683400" cy="273900"/>
          </a:xfrm>
          <a:prstGeom prst="rect">
            <a:avLst/>
          </a:prstGeom>
          <a:noFill/>
          <a:ln>
            <a:noFill/>
          </a:ln>
        </p:spPr>
        <p:txBody>
          <a:bodyPr anchorCtr="0" anchor="ctr" bIns="34275" lIns="68550" spcFirstLastPara="1" rIns="68550"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109" name="Google Shape;1109;p100"/>
          <p:cNvSpPr txBox="1"/>
          <p:nvPr>
            <p:ph idx="11" type="ftr"/>
          </p:nvPr>
        </p:nvSpPr>
        <p:spPr>
          <a:xfrm>
            <a:off x="508397" y="4531521"/>
            <a:ext cx="4724400" cy="273900"/>
          </a:xfrm>
          <a:prstGeom prst="rect">
            <a:avLst/>
          </a:prstGeom>
          <a:noFill/>
          <a:ln>
            <a:noFill/>
          </a:ln>
        </p:spPr>
        <p:txBody>
          <a:bodyPr anchorCtr="0" anchor="ctr"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110" name="Google Shape;1110;p100"/>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2" name="Shape 1262"/>
        <p:cNvGrpSpPr/>
        <p:nvPr/>
      </p:nvGrpSpPr>
      <p:grpSpPr>
        <a:xfrm>
          <a:off x="0" y="0"/>
          <a:ext cx="0" cy="0"/>
          <a:chOff x="0" y="0"/>
          <a:chExt cx="0" cy="0"/>
        </a:xfrm>
      </p:grpSpPr>
      <p:sp>
        <p:nvSpPr>
          <p:cNvPr id="1263" name="Google Shape;1263;p1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64" name="Google Shape;1264;p1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65" name="Google Shape;1265;p1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266" name="Google Shape;1266;p1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267" name="Google Shape;1267;p1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7" name="Shape 1337"/>
        <p:cNvGrpSpPr/>
        <p:nvPr/>
      </p:nvGrpSpPr>
      <p:grpSpPr>
        <a:xfrm>
          <a:off x="0" y="0"/>
          <a:ext cx="0" cy="0"/>
          <a:chOff x="0" y="0"/>
          <a:chExt cx="0" cy="0"/>
        </a:xfrm>
      </p:grpSpPr>
      <p:cxnSp>
        <p:nvCxnSpPr>
          <p:cNvPr id="1338" name="Google Shape;1338;p131"/>
          <p:cNvCxnSpPr/>
          <p:nvPr/>
        </p:nvCxnSpPr>
        <p:spPr>
          <a:xfrm flipH="1" rot="10800000">
            <a:off x="5570935" y="2760900"/>
            <a:ext cx="3573000" cy="2382600"/>
          </a:xfrm>
          <a:prstGeom prst="straightConnector1">
            <a:avLst/>
          </a:prstGeom>
          <a:noFill/>
          <a:ln cap="flat" cmpd="sng" w="9525">
            <a:solidFill>
              <a:srgbClr val="D8D8D8"/>
            </a:solidFill>
            <a:prstDash val="solid"/>
            <a:round/>
            <a:headEnd len="sm" w="sm" type="none"/>
            <a:tailEnd len="sm" w="sm" type="none"/>
          </a:ln>
        </p:spPr>
      </p:cxnSp>
      <p:cxnSp>
        <p:nvCxnSpPr>
          <p:cNvPr id="1339" name="Google Shape;1339;p131"/>
          <p:cNvCxnSpPr/>
          <p:nvPr/>
        </p:nvCxnSpPr>
        <p:spPr>
          <a:xfrm>
            <a:off x="7030641" y="0"/>
            <a:ext cx="914400" cy="5143500"/>
          </a:xfrm>
          <a:prstGeom prst="straightConnector1">
            <a:avLst/>
          </a:prstGeom>
          <a:noFill/>
          <a:ln cap="flat" cmpd="sng" w="9525">
            <a:solidFill>
              <a:srgbClr val="BFBFBF"/>
            </a:solidFill>
            <a:prstDash val="solid"/>
            <a:round/>
            <a:headEnd len="sm" w="sm" type="none"/>
            <a:tailEnd len="sm" w="sm" type="none"/>
          </a:ln>
        </p:spPr>
      </p:cxnSp>
      <p:sp>
        <p:nvSpPr>
          <p:cNvPr id="1340" name="Google Shape;1340;p131"/>
          <p:cNvSpPr/>
          <p:nvPr/>
        </p:nvSpPr>
        <p:spPr>
          <a:xfrm>
            <a:off x="6891338" y="-5953"/>
            <a:ext cx="2254250" cy="5149850"/>
          </a:xfrm>
          <a:custGeom>
            <a:rect b="b" l="l" r="r" t="t"/>
            <a:pathLst>
              <a:path extrusionOk="0" h="6866467" w="30056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2824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1" name="Google Shape;1341;p131"/>
          <p:cNvSpPr/>
          <p:nvPr/>
        </p:nvSpPr>
        <p:spPr>
          <a:xfrm>
            <a:off x="7203281" y="-5953"/>
            <a:ext cx="1943100" cy="5149850"/>
          </a:xfrm>
          <a:custGeom>
            <a:rect b="b" l="l" r="r" t="t"/>
            <a:pathLst>
              <a:path extrusionOk="0" h="6866467" w="2590800">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2" name="Google Shape;1342;p131"/>
          <p:cNvSpPr/>
          <p:nvPr/>
        </p:nvSpPr>
        <p:spPr>
          <a:xfrm>
            <a:off x="6700838" y="2286000"/>
            <a:ext cx="2444750" cy="2857500"/>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2">
              <a:alpha val="702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3" name="Google Shape;1343;p131"/>
          <p:cNvSpPr/>
          <p:nvPr/>
        </p:nvSpPr>
        <p:spPr>
          <a:xfrm>
            <a:off x="7005638" y="-5953"/>
            <a:ext cx="2139950" cy="5149850"/>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0075A2">
              <a:alpha val="6824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4" name="Google Shape;1344;p131"/>
          <p:cNvSpPr/>
          <p:nvPr/>
        </p:nvSpPr>
        <p:spPr>
          <a:xfrm>
            <a:off x="8180785" y="-5953"/>
            <a:ext cx="965200" cy="5149850"/>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56A9F3">
              <a:alpha val="6824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5" name="Google Shape;1345;p131"/>
          <p:cNvSpPr/>
          <p:nvPr/>
        </p:nvSpPr>
        <p:spPr>
          <a:xfrm>
            <a:off x="8205788" y="-5953"/>
            <a:ext cx="952683" cy="5149850"/>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chemeClr val="accent1">
              <a:alpha val="6314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6" name="Google Shape;1346;p131"/>
          <p:cNvSpPr/>
          <p:nvPr/>
        </p:nvSpPr>
        <p:spPr>
          <a:xfrm>
            <a:off x="7780735" y="2692004"/>
            <a:ext cx="1365250" cy="2451100"/>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7" name="Google Shape;1347;p131"/>
          <p:cNvSpPr/>
          <p:nvPr/>
        </p:nvSpPr>
        <p:spPr>
          <a:xfrm>
            <a:off x="-5954" y="3009900"/>
            <a:ext cx="342900" cy="2139950"/>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chemeClr val="accent1">
              <a:alpha val="8314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348" name="Google Shape;1348;p131"/>
          <p:cNvSpPr txBox="1"/>
          <p:nvPr>
            <p:ph type="title"/>
          </p:nvPr>
        </p:nvSpPr>
        <p:spPr>
          <a:xfrm>
            <a:off x="508397" y="457200"/>
            <a:ext cx="6448500" cy="990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2700" u="none" cap="none" strike="noStrike">
                <a:solidFill>
                  <a:schemeClr val="accent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1349" name="Google Shape;1349;p131"/>
          <p:cNvSpPr txBox="1"/>
          <p:nvPr>
            <p:ph idx="1" type="body"/>
          </p:nvPr>
        </p:nvSpPr>
        <p:spPr>
          <a:xfrm>
            <a:off x="508397" y="1620441"/>
            <a:ext cx="6448500" cy="29112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800"/>
              </a:spcBef>
              <a:spcAft>
                <a:spcPts val="0"/>
              </a:spcAft>
              <a:buClr>
                <a:schemeClr val="accent1"/>
              </a:buClr>
              <a:buSzPts val="1100"/>
              <a:buFont typeface="Noto Sans Symbols"/>
              <a:buChar char="►"/>
              <a:defRPr b="0" i="0" sz="1400" u="none" cap="none" strike="noStrike">
                <a:solidFill>
                  <a:srgbClr val="404040"/>
                </a:solidFill>
                <a:latin typeface="Arial"/>
                <a:ea typeface="Arial"/>
                <a:cs typeface="Arial"/>
                <a:sym typeface="Arial"/>
              </a:defRPr>
            </a:lvl1pPr>
            <a:lvl2pPr indent="-292100" lvl="1" marL="914400" marR="0" rtl="0" algn="l">
              <a:lnSpc>
                <a:spcPct val="100000"/>
              </a:lnSpc>
              <a:spcBef>
                <a:spcPts val="800"/>
              </a:spcBef>
              <a:spcAft>
                <a:spcPts val="0"/>
              </a:spcAft>
              <a:buClr>
                <a:schemeClr val="accent1"/>
              </a:buClr>
              <a:buSzPts val="1000"/>
              <a:buFont typeface="Noto Sans Symbols"/>
              <a:buChar char="►"/>
              <a:defRPr b="0" i="0" sz="1200" u="none" cap="none" strike="noStrike">
                <a:solidFill>
                  <a:srgbClr val="404040"/>
                </a:solidFill>
                <a:latin typeface="Arial"/>
                <a:ea typeface="Arial"/>
                <a:cs typeface="Arial"/>
                <a:sym typeface="Arial"/>
              </a:defRPr>
            </a:lvl2pPr>
            <a:lvl3pPr indent="-285750" lvl="2" marL="1371600" marR="0" rtl="0" algn="l">
              <a:lnSpc>
                <a:spcPct val="100000"/>
              </a:lnSpc>
              <a:spcBef>
                <a:spcPts val="800"/>
              </a:spcBef>
              <a:spcAft>
                <a:spcPts val="0"/>
              </a:spcAft>
              <a:buClr>
                <a:schemeClr val="accent1"/>
              </a:buClr>
              <a:buSzPts val="900"/>
              <a:buFont typeface="Noto Sans Symbols"/>
              <a:buChar char="►"/>
              <a:defRPr b="0" i="0" sz="1100" u="none" cap="none" strike="noStrike">
                <a:solidFill>
                  <a:srgbClr val="404040"/>
                </a:solidFill>
                <a:latin typeface="Arial"/>
                <a:ea typeface="Arial"/>
                <a:cs typeface="Arial"/>
                <a:sym typeface="Arial"/>
              </a:defRPr>
            </a:lvl3pPr>
            <a:lvl4pPr indent="-273050" lvl="3" marL="1828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4pPr>
            <a:lvl5pPr indent="-273050" lvl="4" marL="22860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404040"/>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Arial"/>
                <a:ea typeface="Arial"/>
                <a:cs typeface="Arial"/>
                <a:sym typeface="Arial"/>
              </a:defRPr>
            </a:lvl9pPr>
          </a:lstStyle>
          <a:p/>
        </p:txBody>
      </p:sp>
      <p:sp>
        <p:nvSpPr>
          <p:cNvPr id="1350" name="Google Shape;1350;p131"/>
          <p:cNvSpPr txBox="1"/>
          <p:nvPr>
            <p:ph idx="10" type="dt"/>
          </p:nvPr>
        </p:nvSpPr>
        <p:spPr>
          <a:xfrm>
            <a:off x="5405438" y="4531519"/>
            <a:ext cx="6834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51" name="Google Shape;1351;p131"/>
          <p:cNvSpPr txBox="1"/>
          <p:nvPr>
            <p:ph idx="11" type="ftr"/>
          </p:nvPr>
        </p:nvSpPr>
        <p:spPr>
          <a:xfrm>
            <a:off x="508397" y="4531519"/>
            <a:ext cx="4724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52" name="Google Shape;1352;p131"/>
          <p:cNvSpPr txBox="1"/>
          <p:nvPr>
            <p:ph idx="12" type="sldNum"/>
          </p:nvPr>
        </p:nvSpPr>
        <p:spPr>
          <a:xfrm>
            <a:off x="6444854" y="4531519"/>
            <a:ext cx="5118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F6FC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4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0.xml"/><Relationship Id="rId3" Type="http://schemas.openxmlformats.org/officeDocument/2006/relationships/hyperlink" Target="https://www.isu.edu.tw/newsite/showpage.php?dept_mno=802&amp;dept_id=5&amp;page_id=46607"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3.xml"/><Relationship Id="rId3" Type="http://schemas.openxmlformats.org/officeDocument/2006/relationships/hyperlink" Target="http://moodle.isu.edu.tw/"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4.xml"/><Relationship Id="rId3" Type="http://schemas.openxmlformats.org/officeDocument/2006/relationships/image" Target="../media/image212.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5.xml"/><Relationship Id="rId3" Type="http://schemas.openxmlformats.org/officeDocument/2006/relationships/hyperlink" Target="https://netreg.isu.edu.tw/Wapp/Wap_indexmain2.asp" TargetMode="External"/><Relationship Id="rId4" Type="http://schemas.openxmlformats.org/officeDocument/2006/relationships/hyperlink" Target="https://is.gd/TM2MJU" TargetMode="External"/><Relationship Id="rId5" Type="http://schemas.openxmlformats.org/officeDocument/2006/relationships/hyperlink" Target="https://is.gd/sMQ639"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07.xml"/><Relationship Id="rId3" Type="http://schemas.openxmlformats.org/officeDocument/2006/relationships/image" Target="../media/image188.png"/><Relationship Id="rId4" Type="http://schemas.openxmlformats.org/officeDocument/2006/relationships/image" Target="../media/image192.png"/><Relationship Id="rId5" Type="http://schemas.openxmlformats.org/officeDocument/2006/relationships/image" Target="../media/image225.png"/><Relationship Id="rId6" Type="http://schemas.openxmlformats.org/officeDocument/2006/relationships/image" Target="../media/image19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111.xml"/><Relationship Id="rId3" Type="http://schemas.openxmlformats.org/officeDocument/2006/relationships/image" Target="../media/image208.png"/><Relationship Id="rId4" Type="http://schemas.openxmlformats.org/officeDocument/2006/relationships/image" Target="../media/image191.png"/><Relationship Id="rId5" Type="http://schemas.openxmlformats.org/officeDocument/2006/relationships/image" Target="../media/image216.png"/><Relationship Id="rId6" Type="http://schemas.openxmlformats.org/officeDocument/2006/relationships/image" Target="../media/image19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112.xml"/><Relationship Id="rId3" Type="http://schemas.openxmlformats.org/officeDocument/2006/relationships/image" Target="../media/image201.jpg"/><Relationship Id="rId4" Type="http://schemas.openxmlformats.org/officeDocument/2006/relationships/image" Target="../media/image195.jpg"/><Relationship Id="rId5" Type="http://schemas.openxmlformats.org/officeDocument/2006/relationships/image" Target="../media/image19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114.xml"/><Relationship Id="rId3" Type="http://schemas.openxmlformats.org/officeDocument/2006/relationships/image" Target="../media/image19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17.xml"/><Relationship Id="rId3" Type="http://schemas.openxmlformats.org/officeDocument/2006/relationships/image" Target="../media/image197.jpg"/><Relationship Id="rId4" Type="http://schemas.openxmlformats.org/officeDocument/2006/relationships/image" Target="../media/image223.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1.xml"/><Relationship Id="rId3" Type="http://schemas.openxmlformats.org/officeDocument/2006/relationships/image" Target="../media/image202.png"/><Relationship Id="rId4" Type="http://schemas.openxmlformats.org/officeDocument/2006/relationships/hyperlink" Target="mailto:isu10901001a@cloud.isu.edu.tw"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23.xml"/><Relationship Id="rId3" Type="http://schemas.openxmlformats.org/officeDocument/2006/relationships/image" Target="../media/image20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24.xml"/><Relationship Id="rId3" Type="http://schemas.openxmlformats.org/officeDocument/2006/relationships/image" Target="../media/image20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25.xml"/><Relationship Id="rId3" Type="http://schemas.openxmlformats.org/officeDocument/2006/relationships/image" Target="../media/image20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27.xml"/><Relationship Id="rId3" Type="http://schemas.openxmlformats.org/officeDocument/2006/relationships/image" Target="../media/image20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28.xml"/><Relationship Id="rId3" Type="http://schemas.openxmlformats.org/officeDocument/2006/relationships/image" Target="../media/image21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31.xml"/><Relationship Id="rId3" Type="http://schemas.openxmlformats.org/officeDocument/2006/relationships/image" Target="../media/image21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5.xml"/><Relationship Id="rId3" Type="http://schemas.openxmlformats.org/officeDocument/2006/relationships/image" Target="../media/image21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6.xml"/><Relationship Id="rId3" Type="http://schemas.openxmlformats.org/officeDocument/2006/relationships/image" Target="../media/image220.jpg"/><Relationship Id="rId4" Type="http://schemas.openxmlformats.org/officeDocument/2006/relationships/image" Target="../media/image217.jpg"/><Relationship Id="rId5" Type="http://schemas.openxmlformats.org/officeDocument/2006/relationships/image" Target="../media/image218.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7.xml"/><Relationship Id="rId3" Type="http://schemas.openxmlformats.org/officeDocument/2006/relationships/image" Target="../media/image219.png"/><Relationship Id="rId4" Type="http://schemas.openxmlformats.org/officeDocument/2006/relationships/image" Target="../media/image211.png"/><Relationship Id="rId5" Type="http://schemas.openxmlformats.org/officeDocument/2006/relationships/image" Target="../media/image22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8.xml"/><Relationship Id="rId3" Type="http://schemas.openxmlformats.org/officeDocument/2006/relationships/image" Target="../media/image224.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9.xml"/><Relationship Id="rId3" Type="http://schemas.openxmlformats.org/officeDocument/2006/relationships/image" Target="../media/image2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0.xml"/><Relationship Id="rId3" Type="http://schemas.openxmlformats.org/officeDocument/2006/relationships/image" Target="../media/image215.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1.xml"/><Relationship Id="rId3" Type="http://schemas.openxmlformats.org/officeDocument/2006/relationships/image" Target="../media/image221.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2.xml"/><Relationship Id="rId3" Type="http://schemas.openxmlformats.org/officeDocument/2006/relationships/image" Target="../media/image229.png"/><Relationship Id="rId4" Type="http://schemas.openxmlformats.org/officeDocument/2006/relationships/image" Target="../media/image23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3.xml"/><Relationship Id="rId3" Type="http://schemas.openxmlformats.org/officeDocument/2006/relationships/image" Target="../media/image234.png"/><Relationship Id="rId4" Type="http://schemas.openxmlformats.org/officeDocument/2006/relationships/image" Target="../media/image230.png"/><Relationship Id="rId5" Type="http://schemas.openxmlformats.org/officeDocument/2006/relationships/image" Target="../media/image235.png"/><Relationship Id="rId6" Type="http://schemas.openxmlformats.org/officeDocument/2006/relationships/image" Target="../media/image22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4.xml"/><Relationship Id="rId3" Type="http://schemas.openxmlformats.org/officeDocument/2006/relationships/hyperlink" Target="http://www.isu.edu.tw/dept/freshman"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5.xml"/><Relationship Id="rId3" Type="http://schemas.openxmlformats.org/officeDocument/2006/relationships/image" Target="../media/image22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6.xml"/><Relationship Id="rId3" Type="http://schemas.openxmlformats.org/officeDocument/2006/relationships/image" Target="../media/image215.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7.xml"/><Relationship Id="rId3" Type="http://schemas.openxmlformats.org/officeDocument/2006/relationships/image" Target="../media/image221.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8.xml"/><Relationship Id="rId3" Type="http://schemas.openxmlformats.org/officeDocument/2006/relationships/image" Target="../media/image229.png"/><Relationship Id="rId4" Type="http://schemas.openxmlformats.org/officeDocument/2006/relationships/image" Target="../media/image23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9.xml"/><Relationship Id="rId3" Type="http://schemas.openxmlformats.org/officeDocument/2006/relationships/image" Target="../media/image234.png"/><Relationship Id="rId4" Type="http://schemas.openxmlformats.org/officeDocument/2006/relationships/image" Target="../media/image230.png"/><Relationship Id="rId5" Type="http://schemas.openxmlformats.org/officeDocument/2006/relationships/image" Target="../media/image235.png"/><Relationship Id="rId6" Type="http://schemas.openxmlformats.org/officeDocument/2006/relationships/image" Target="../media/image2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0.xml"/><Relationship Id="rId3" Type="http://schemas.openxmlformats.org/officeDocument/2006/relationships/hyperlink" Target="http://www.isu.edu.tw/dept/freshman"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1.xml"/><Relationship Id="rId3" Type="http://schemas.openxmlformats.org/officeDocument/2006/relationships/image" Target="../media/image233.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2.xml"/><Relationship Id="rId3" Type="http://schemas.openxmlformats.org/officeDocument/2006/relationships/image" Target="../media/image23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3.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43.jpg"/><Relationship Id="rId4" Type="http://schemas.openxmlformats.org/officeDocument/2006/relationships/image" Target="../media/image41.png"/><Relationship Id="rId9" Type="http://schemas.openxmlformats.org/officeDocument/2006/relationships/image" Target="../media/image61.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64.jpg"/><Relationship Id="rId8" Type="http://schemas.openxmlformats.org/officeDocument/2006/relationships/image" Target="../media/image40.jpg"/><Relationship Id="rId11" Type="http://schemas.openxmlformats.org/officeDocument/2006/relationships/image" Target="../media/image55.jpg"/><Relationship Id="rId10" Type="http://schemas.openxmlformats.org/officeDocument/2006/relationships/image" Target="../media/image70.png"/><Relationship Id="rId13" Type="http://schemas.openxmlformats.org/officeDocument/2006/relationships/image" Target="../media/image53.png"/><Relationship Id="rId12" Type="http://schemas.openxmlformats.org/officeDocument/2006/relationships/image" Target="../media/image49.png"/><Relationship Id="rId14"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62.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92.jpg"/><Relationship Id="rId4" Type="http://schemas.openxmlformats.org/officeDocument/2006/relationships/image" Target="../media/image77.jpg"/><Relationship Id="rId5" Type="http://schemas.openxmlformats.org/officeDocument/2006/relationships/image" Target="../media/image113.jpg"/><Relationship Id="rId6" Type="http://schemas.openxmlformats.org/officeDocument/2006/relationships/image" Target="../media/image93.jpg"/><Relationship Id="rId7" Type="http://schemas.openxmlformats.org/officeDocument/2006/relationships/image" Target="../media/image66.jpg"/><Relationship Id="rId8" Type="http://schemas.openxmlformats.org/officeDocument/2006/relationships/image" Target="../media/image9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7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59.jpg"/><Relationship Id="rId4" Type="http://schemas.openxmlformats.org/officeDocument/2006/relationships/image" Target="../media/image56.jpg"/><Relationship Id="rId5"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65.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0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69.jpg"/><Relationship Id="rId4" Type="http://schemas.openxmlformats.org/officeDocument/2006/relationships/image" Target="../media/image63.jpg"/><Relationship Id="rId5" Type="http://schemas.openxmlformats.org/officeDocument/2006/relationships/image" Target="../media/image7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hyperlink" Target="http://drive.google.com/file/d/1l8WDtQs12_Pt-gWu7wCd9-hUav6e2WGu/view" TargetMode="Externa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1.jpg"/><Relationship Id="rId4" Type="http://schemas.openxmlformats.org/officeDocument/2006/relationships/image" Target="../media/image88.jpg"/><Relationship Id="rId5" Type="http://schemas.openxmlformats.org/officeDocument/2006/relationships/image" Target="../media/image97.jpg"/><Relationship Id="rId6" Type="http://schemas.openxmlformats.org/officeDocument/2006/relationships/image" Target="../media/image96.jpg"/><Relationship Id="rId7" Type="http://schemas.openxmlformats.org/officeDocument/2006/relationships/image" Target="../media/image98.jpg"/><Relationship Id="rId8" Type="http://schemas.openxmlformats.org/officeDocument/2006/relationships/image" Target="../media/image7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80.jpg"/><Relationship Id="rId4" Type="http://schemas.openxmlformats.org/officeDocument/2006/relationships/image" Target="../media/image76.jpg"/><Relationship Id="rId5" Type="http://schemas.openxmlformats.org/officeDocument/2006/relationships/image" Target="../media/image33.png"/><Relationship Id="rId6" Type="http://schemas.openxmlformats.org/officeDocument/2006/relationships/image" Target="../media/image72.jpg"/><Relationship Id="rId7" Type="http://schemas.openxmlformats.org/officeDocument/2006/relationships/image" Target="../media/image79.jpg"/><Relationship Id="rId8" Type="http://schemas.openxmlformats.org/officeDocument/2006/relationships/image" Target="../media/image7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4.jpg"/><Relationship Id="rId4" Type="http://schemas.openxmlformats.org/officeDocument/2006/relationships/image" Target="../media/image82.jp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1.jpg"/><Relationship Id="rId8" Type="http://schemas.openxmlformats.org/officeDocument/2006/relationships/image" Target="../media/image8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6.jpg"/><Relationship Id="rId5" Type="http://schemas.openxmlformats.org/officeDocument/2006/relationships/image" Target="../media/image15.jpg"/><Relationship Id="rId6" Type="http://schemas.openxmlformats.org/officeDocument/2006/relationships/image" Target="../media/image19.png"/><Relationship Id="rId7" Type="http://schemas.openxmlformats.org/officeDocument/2006/relationships/image" Target="../media/image20.jpg"/><Relationship Id="rId8"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85.jpg"/><Relationship Id="rId4" Type="http://schemas.openxmlformats.org/officeDocument/2006/relationships/image" Target="../media/image90.jpg"/><Relationship Id="rId5" Type="http://schemas.openxmlformats.org/officeDocument/2006/relationships/image" Target="../media/image239.png"/><Relationship Id="rId6" Type="http://schemas.openxmlformats.org/officeDocument/2006/relationships/image" Target="../media/image240.png"/><Relationship Id="rId7" Type="http://schemas.openxmlformats.org/officeDocument/2006/relationships/image" Target="../media/image9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89.jpg"/><Relationship Id="rId4" Type="http://schemas.openxmlformats.org/officeDocument/2006/relationships/image" Target="../media/image189.png"/><Relationship Id="rId5" Type="http://schemas.openxmlformats.org/officeDocument/2006/relationships/image" Target="../media/image112.jpg"/><Relationship Id="rId6" Type="http://schemas.openxmlformats.org/officeDocument/2006/relationships/image" Target="../media/image120.jpg"/><Relationship Id="rId7" Type="http://schemas.openxmlformats.org/officeDocument/2006/relationships/image" Target="../media/image114.jpg"/><Relationship Id="rId8" Type="http://schemas.openxmlformats.org/officeDocument/2006/relationships/image" Target="../media/image9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99.png"/><Relationship Id="rId4" Type="http://schemas.openxmlformats.org/officeDocument/2006/relationships/image" Target="../media/image33.png"/><Relationship Id="rId5" Type="http://schemas.openxmlformats.org/officeDocument/2006/relationships/image" Target="../media/image10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106.jpg"/><Relationship Id="rId4" Type="http://schemas.openxmlformats.org/officeDocument/2006/relationships/image" Target="../media/image107.png"/><Relationship Id="rId5" Type="http://schemas.openxmlformats.org/officeDocument/2006/relationships/image" Target="../media/image142.jpg"/><Relationship Id="rId6" Type="http://schemas.openxmlformats.org/officeDocument/2006/relationships/image" Target="../media/image133.jpg"/><Relationship Id="rId7" Type="http://schemas.openxmlformats.org/officeDocument/2006/relationships/image" Target="../media/image10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10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1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148.png"/><Relationship Id="rId4" Type="http://schemas.openxmlformats.org/officeDocument/2006/relationships/image" Target="../media/image1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1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image" Target="../media/image10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image" Target="../media/image1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1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image" Target="../media/image10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1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1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1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128.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1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1.xml"/><Relationship Id="rId3" Type="http://schemas.openxmlformats.org/officeDocument/2006/relationships/image" Target="../media/image1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19.png"/><Relationship Id="rId4" Type="http://schemas.openxmlformats.org/officeDocument/2006/relationships/image" Target="../media/image126.jpg"/><Relationship Id="rId5" Type="http://schemas.openxmlformats.org/officeDocument/2006/relationships/image" Target="../media/image130.png"/><Relationship Id="rId6" Type="http://schemas.openxmlformats.org/officeDocument/2006/relationships/image" Target="../media/image1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131.png"/><Relationship Id="rId4" Type="http://schemas.openxmlformats.org/officeDocument/2006/relationships/image" Target="../media/image136.png"/><Relationship Id="rId5" Type="http://schemas.openxmlformats.org/officeDocument/2006/relationships/image" Target="../media/image140.png"/><Relationship Id="rId6" Type="http://schemas.openxmlformats.org/officeDocument/2006/relationships/image" Target="../media/image149.png"/><Relationship Id="rId7" Type="http://schemas.openxmlformats.org/officeDocument/2006/relationships/image" Target="../media/image1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35.png"/><Relationship Id="rId4" Type="http://schemas.openxmlformats.org/officeDocument/2006/relationships/image" Target="../media/image132.png"/><Relationship Id="rId5" Type="http://schemas.openxmlformats.org/officeDocument/2006/relationships/image" Target="../media/image134.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237.png"/><Relationship Id="rId4" Type="http://schemas.openxmlformats.org/officeDocument/2006/relationships/image" Target="../media/image147.png"/><Relationship Id="rId5" Type="http://schemas.openxmlformats.org/officeDocument/2006/relationships/image" Target="../media/image141.png"/><Relationship Id="rId6" Type="http://schemas.openxmlformats.org/officeDocument/2006/relationships/image" Target="../media/image161.jpg"/><Relationship Id="rId7" Type="http://schemas.openxmlformats.org/officeDocument/2006/relationships/image" Target="../media/image1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237.png"/><Relationship Id="rId4" Type="http://schemas.openxmlformats.org/officeDocument/2006/relationships/image" Target="../media/image143.png"/><Relationship Id="rId9" Type="http://schemas.openxmlformats.org/officeDocument/2006/relationships/image" Target="../media/image159.png"/><Relationship Id="rId5" Type="http://schemas.openxmlformats.org/officeDocument/2006/relationships/image" Target="../media/image146.png"/><Relationship Id="rId6" Type="http://schemas.openxmlformats.org/officeDocument/2006/relationships/image" Target="../media/image150.png"/><Relationship Id="rId7" Type="http://schemas.openxmlformats.org/officeDocument/2006/relationships/image" Target="../media/image155.png"/><Relationship Id="rId8" Type="http://schemas.openxmlformats.org/officeDocument/2006/relationships/image" Target="../media/image153.png"/><Relationship Id="rId11" Type="http://schemas.openxmlformats.org/officeDocument/2006/relationships/image" Target="../media/image130.png"/><Relationship Id="rId10" Type="http://schemas.openxmlformats.org/officeDocument/2006/relationships/image" Target="../media/image119.png"/><Relationship Id="rId12" Type="http://schemas.openxmlformats.org/officeDocument/2006/relationships/image" Target="../media/image1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237.png"/><Relationship Id="rId4" Type="http://schemas.openxmlformats.org/officeDocument/2006/relationships/image" Target="../media/image181.png"/><Relationship Id="rId5" Type="http://schemas.openxmlformats.org/officeDocument/2006/relationships/image" Target="../media/image16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9.xml"/><Relationship Id="rId3" Type="http://schemas.openxmlformats.org/officeDocument/2006/relationships/image" Target="../media/image236.gif"/><Relationship Id="rId4" Type="http://schemas.openxmlformats.org/officeDocument/2006/relationships/image" Target="../media/image180.jpg"/><Relationship Id="rId5" Type="http://schemas.openxmlformats.org/officeDocument/2006/relationships/image" Target="../media/image179.jpg"/><Relationship Id="rId6" Type="http://schemas.openxmlformats.org/officeDocument/2006/relationships/image" Target="../media/image19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169.png"/><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1.xml"/><Relationship Id="rId3" Type="http://schemas.openxmlformats.org/officeDocument/2006/relationships/image" Target="../media/image165.png"/><Relationship Id="rId4" Type="http://schemas.openxmlformats.org/officeDocument/2006/relationships/image" Target="../media/image163.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74.png"/><Relationship Id="rId8" Type="http://schemas.openxmlformats.org/officeDocument/2006/relationships/image" Target="../media/image1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2.xml"/><Relationship Id="rId3" Type="http://schemas.openxmlformats.org/officeDocument/2006/relationships/image" Target="../media/image16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9.xml"/><Relationship Id="rId3" Type="http://schemas.openxmlformats.org/officeDocument/2006/relationships/image" Target="../media/image171.jpg"/><Relationship Id="rId4" Type="http://schemas.openxmlformats.org/officeDocument/2006/relationships/image" Target="../media/image17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image" Target="../media/image17.png"/><Relationship Id="rId9" Type="http://schemas.openxmlformats.org/officeDocument/2006/relationships/image" Target="../media/image20.jpg"/><Relationship Id="rId5" Type="http://schemas.openxmlformats.org/officeDocument/2006/relationships/image" Target="../media/image26.jpg"/><Relationship Id="rId6" Type="http://schemas.openxmlformats.org/officeDocument/2006/relationships/image" Target="../media/image15.jpg"/><Relationship Id="rId7" Type="http://schemas.openxmlformats.org/officeDocument/2006/relationships/image" Target="../media/image28.jpg"/><Relationship Id="rId8"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2.xml"/><Relationship Id="rId3" Type="http://schemas.openxmlformats.org/officeDocument/2006/relationships/image" Target="../media/image17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6.xml"/><Relationship Id="rId3" Type="http://schemas.openxmlformats.org/officeDocument/2006/relationships/image" Target="../media/image1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77.xml"/><Relationship Id="rId3" Type="http://schemas.openxmlformats.org/officeDocument/2006/relationships/image" Target="../media/image17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79.xml"/><Relationship Id="rId3" Type="http://schemas.openxmlformats.org/officeDocument/2006/relationships/image" Target="../media/image185.png"/><Relationship Id="rId4" Type="http://schemas.openxmlformats.org/officeDocument/2006/relationships/hyperlink" Target="http://www.railway.gov.tw/en/index.asp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80.xml"/><Relationship Id="rId3" Type="http://schemas.openxmlformats.org/officeDocument/2006/relationships/image" Target="../media/image173.jpg"/><Relationship Id="rId4" Type="http://schemas.openxmlformats.org/officeDocument/2006/relationships/image" Target="../media/image18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81.xml"/><Relationship Id="rId3" Type="http://schemas.openxmlformats.org/officeDocument/2006/relationships/image" Target="../media/image17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83.xml"/><Relationship Id="rId3" Type="http://schemas.openxmlformats.org/officeDocument/2006/relationships/image" Target="../media/image17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86.xml"/><Relationship Id="rId3" Type="http://schemas.openxmlformats.org/officeDocument/2006/relationships/image" Target="../media/image18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87.xml"/><Relationship Id="rId3" Type="http://schemas.openxmlformats.org/officeDocument/2006/relationships/image" Target="../media/image186.png"/><Relationship Id="rId4" Type="http://schemas.openxmlformats.org/officeDocument/2006/relationships/image" Target="../media/image203.png"/><Relationship Id="rId5" Type="http://schemas.openxmlformats.org/officeDocument/2006/relationships/image" Target="../media/image187.png"/><Relationship Id="rId6" Type="http://schemas.openxmlformats.org/officeDocument/2006/relationships/image" Target="../media/image20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6.png"/><Relationship Id="rId6" Type="http://schemas.openxmlformats.org/officeDocument/2006/relationships/image" Target="../media/image3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93.xml"/><Relationship Id="rId3" Type="http://schemas.openxmlformats.org/officeDocument/2006/relationships/hyperlink" Target="https://www2.isu.edu.tw/upload/654/internation%20student%20scholarship.pdf" TargetMode="External"/><Relationship Id="rId4" Type="http://schemas.openxmlformats.org/officeDocument/2006/relationships/hyperlink" Target="https://www.isu.edu.tw/upload/654e/3/ISU%20Regulations%20on%20Scholarship%20for%20International%20Students.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94.xml"/><Relationship Id="rId3" Type="http://schemas.openxmlformats.org/officeDocument/2006/relationships/hyperlink" Target="https://www.isu.edu.tw/2018/showpage_v01.php?dept_mno=605&amp;dept_id=5&amp;page_id=36510" TargetMode="External"/><Relationship Id="rId4" Type="http://schemas.openxmlformats.org/officeDocument/2006/relationships/image" Target="../media/image198.png"/><Relationship Id="rId5" Type="http://schemas.openxmlformats.org/officeDocument/2006/relationships/image" Target="../media/image20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1" name="Shape 2241"/>
        <p:cNvGrpSpPr/>
        <p:nvPr/>
      </p:nvGrpSpPr>
      <p:grpSpPr>
        <a:xfrm>
          <a:off x="0" y="0"/>
          <a:ext cx="0" cy="0"/>
          <a:chOff x="0" y="0"/>
          <a:chExt cx="0" cy="0"/>
        </a:xfrm>
      </p:grpSpPr>
      <p:sp>
        <p:nvSpPr>
          <p:cNvPr id="2242" name="Google Shape;2242;p253"/>
          <p:cNvSpPr txBox="1"/>
          <p:nvPr>
            <p:ph type="title"/>
          </p:nvPr>
        </p:nvSpPr>
        <p:spPr>
          <a:xfrm>
            <a:off x="685800" y="463550"/>
            <a:ext cx="7772400" cy="1196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400"/>
              <a:buNone/>
            </a:pPr>
            <a:r>
              <a:t/>
            </a:r>
            <a:endParaRPr sz="2700" cap="none">
              <a:solidFill>
                <a:schemeClr val="dk1"/>
              </a:solidFill>
              <a:latin typeface="Twentieth Century"/>
              <a:ea typeface="Twentieth Century"/>
              <a:cs typeface="Twentieth Century"/>
              <a:sym typeface="Twentieth Century"/>
            </a:endParaRPr>
          </a:p>
        </p:txBody>
      </p:sp>
      <p:sp>
        <p:nvSpPr>
          <p:cNvPr id="2243" name="Google Shape;2243;p253"/>
          <p:cNvSpPr txBox="1"/>
          <p:nvPr>
            <p:ph idx="1" type="body"/>
          </p:nvPr>
        </p:nvSpPr>
        <p:spPr>
          <a:xfrm>
            <a:off x="685800" y="1774825"/>
            <a:ext cx="7772400" cy="2568575"/>
          </a:xfrm>
          <a:prstGeom prst="rect">
            <a:avLst/>
          </a:prstGeom>
          <a:noFill/>
          <a:ln>
            <a:noFill/>
          </a:ln>
        </p:spPr>
        <p:txBody>
          <a:bodyPr anchorCtr="0" anchor="t" bIns="45700" lIns="91425" spcFirstLastPara="1" rIns="91425" wrap="square" tIns="45700">
            <a:normAutofit/>
          </a:bodyPr>
          <a:lstStyle/>
          <a:p>
            <a:pPr indent="-76200" lvl="0" marL="171450" marR="0" rtl="0" algn="l">
              <a:lnSpc>
                <a:spcPct val="120000"/>
              </a:lnSpc>
              <a:spcBef>
                <a:spcPts val="0"/>
              </a:spcBef>
              <a:spcAft>
                <a:spcPts val="0"/>
              </a:spcAft>
              <a:buClr>
                <a:schemeClr val="dk1"/>
              </a:buClr>
              <a:buSzPts val="1500"/>
              <a:buFont typeface="Arial"/>
              <a:buNone/>
            </a:pPr>
            <a:r>
              <a:t/>
            </a:r>
            <a:endParaRPr sz="1500" cap="none">
              <a:solidFill>
                <a:schemeClr val="dk1"/>
              </a:solidFill>
              <a:latin typeface="Twentieth Century"/>
              <a:ea typeface="Twentieth Century"/>
              <a:cs typeface="Twentieth Century"/>
              <a:sym typeface="Twentieth Century"/>
            </a:endParaRPr>
          </a:p>
        </p:txBody>
      </p:sp>
      <p:pic>
        <p:nvPicPr>
          <p:cNvPr id="2244" name="Google Shape;2244;p253"/>
          <p:cNvPicPr preferRelativeResize="0"/>
          <p:nvPr/>
        </p:nvPicPr>
        <p:blipFill rotWithShape="1">
          <a:blip r:embed="rId3">
            <a:alphaModFix/>
          </a:blip>
          <a:srcRect b="0" l="0" r="0" t="0"/>
          <a:stretch/>
        </p:blipFill>
        <p:spPr>
          <a:xfrm>
            <a:off x="0" y="0"/>
            <a:ext cx="9143999" cy="5196799"/>
          </a:xfrm>
          <a:prstGeom prst="rect">
            <a:avLst/>
          </a:prstGeom>
          <a:noFill/>
          <a:ln>
            <a:noFill/>
          </a:ln>
        </p:spPr>
      </p:pic>
      <p:sp>
        <p:nvSpPr>
          <p:cNvPr id="2245" name="Google Shape;2245;p253"/>
          <p:cNvSpPr txBox="1"/>
          <p:nvPr/>
        </p:nvSpPr>
        <p:spPr>
          <a:xfrm>
            <a:off x="83659" y="800350"/>
            <a:ext cx="8684700" cy="136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862AA"/>
              </a:buClr>
              <a:buSzPts val="10000"/>
              <a:buFont typeface="Bad Script"/>
              <a:buNone/>
            </a:pPr>
            <a:r>
              <a:rPr b="0" i="0" lang="en-US" sz="8300" u="none" cap="none" strike="noStrike">
                <a:solidFill>
                  <a:schemeClr val="accent5"/>
                </a:solidFill>
                <a:latin typeface="Bad Script"/>
                <a:ea typeface="Bad Script"/>
                <a:cs typeface="Bad Script"/>
                <a:sym typeface="Bad Script"/>
              </a:rPr>
              <a:t>Welcome Mixer!</a:t>
            </a:r>
            <a:endParaRPr b="0" i="0" sz="100" u="none" cap="none" strike="noStrike">
              <a:solidFill>
                <a:schemeClr val="accent5"/>
              </a:solidFill>
              <a:latin typeface="Arial"/>
              <a:ea typeface="Arial"/>
              <a:cs typeface="Arial"/>
              <a:sym typeface="Arial"/>
            </a:endParaRPr>
          </a:p>
        </p:txBody>
      </p:sp>
      <p:sp>
        <p:nvSpPr>
          <p:cNvPr id="2246" name="Google Shape;2246;p253"/>
          <p:cNvSpPr txBox="1"/>
          <p:nvPr/>
        </p:nvSpPr>
        <p:spPr>
          <a:xfrm>
            <a:off x="287200" y="2689250"/>
            <a:ext cx="82776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chemeClr val="accent5"/>
                </a:solidFill>
                <a:highlight>
                  <a:srgbClr val="FFFDFD"/>
                </a:highlight>
                <a:latin typeface="Sniglet"/>
                <a:ea typeface="Sniglet"/>
                <a:cs typeface="Sniglet"/>
                <a:sym typeface="Sniglet"/>
              </a:rPr>
              <a:t>Overseas Student Welcome Party</a:t>
            </a:r>
            <a:endParaRPr b="1" sz="4400">
              <a:solidFill>
                <a:schemeClr val="accent5"/>
              </a:solidFill>
              <a:highlight>
                <a:srgbClr val="FFFDFD"/>
              </a:highlight>
              <a:latin typeface="Sniglet"/>
              <a:ea typeface="Sniglet"/>
              <a:cs typeface="Sniglet"/>
              <a:sym typeface="Sniglet"/>
            </a:endParaRPr>
          </a:p>
          <a:p>
            <a:pPr indent="0" lvl="0" marL="0" rtl="0" algn="ctr">
              <a:spcBef>
                <a:spcPts val="0"/>
              </a:spcBef>
              <a:spcAft>
                <a:spcPts val="0"/>
              </a:spcAft>
              <a:buNone/>
            </a:pPr>
            <a:r>
              <a:rPr b="1" lang="en-US" sz="4400">
                <a:solidFill>
                  <a:schemeClr val="accent5"/>
                </a:solidFill>
                <a:highlight>
                  <a:srgbClr val="FFFDFD"/>
                </a:highlight>
                <a:latin typeface="Sniglet"/>
                <a:ea typeface="Sniglet"/>
                <a:cs typeface="Sniglet"/>
                <a:sym typeface="Sniglet"/>
              </a:rPr>
              <a:t>境外生交流餐會</a:t>
            </a:r>
            <a:endParaRPr>
              <a:solidFill>
                <a:schemeClr val="accent5"/>
              </a:solidFill>
              <a:highlight>
                <a:srgbClr val="FFFDFD"/>
              </a:highlight>
            </a:endParaRPr>
          </a:p>
        </p:txBody>
      </p:sp>
      <p:sp>
        <p:nvSpPr>
          <p:cNvPr id="2247" name="Google Shape;2247;p253"/>
          <p:cNvSpPr txBox="1"/>
          <p:nvPr/>
        </p:nvSpPr>
        <p:spPr>
          <a:xfrm>
            <a:off x="6379350" y="4859600"/>
            <a:ext cx="3000000" cy="33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100">
                <a:solidFill>
                  <a:srgbClr val="3C78D8"/>
                </a:solidFill>
                <a:latin typeface="Sniglet"/>
                <a:ea typeface="Sniglet"/>
                <a:cs typeface="Sniglet"/>
                <a:sym typeface="Sniglet"/>
              </a:rPr>
              <a:t>LET’S GET TO KNOW EACH OTHER!</a:t>
            </a:r>
            <a:endParaRPr sz="100"/>
          </a:p>
        </p:txBody>
      </p:sp>
      <p:pic>
        <p:nvPicPr>
          <p:cNvPr id="2248" name="Google Shape;2248;p253"/>
          <p:cNvPicPr preferRelativeResize="0"/>
          <p:nvPr/>
        </p:nvPicPr>
        <p:blipFill>
          <a:blip r:embed="rId4">
            <a:alphaModFix/>
          </a:blip>
          <a:stretch>
            <a:fillRect/>
          </a:stretch>
        </p:blipFill>
        <p:spPr>
          <a:xfrm>
            <a:off x="287200" y="3543500"/>
            <a:ext cx="1488200" cy="1488200"/>
          </a:xfrm>
          <a:prstGeom prst="rect">
            <a:avLst/>
          </a:prstGeom>
          <a:noFill/>
          <a:ln>
            <a:noFill/>
          </a:ln>
        </p:spPr>
      </p:pic>
      <p:sp>
        <p:nvSpPr>
          <p:cNvPr id="2249" name="Google Shape;2249;p253"/>
          <p:cNvSpPr txBox="1"/>
          <p:nvPr/>
        </p:nvSpPr>
        <p:spPr>
          <a:xfrm>
            <a:off x="4228550" y="-1174325"/>
            <a:ext cx="7165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9" name="Shape 2669"/>
        <p:cNvGrpSpPr/>
        <p:nvPr/>
      </p:nvGrpSpPr>
      <p:grpSpPr>
        <a:xfrm>
          <a:off x="0" y="0"/>
          <a:ext cx="0" cy="0"/>
          <a:chOff x="0" y="0"/>
          <a:chExt cx="0" cy="0"/>
        </a:xfrm>
      </p:grpSpPr>
      <p:pic>
        <p:nvPicPr>
          <p:cNvPr descr="Tape PNG, Tape Transparent Background - FreeIconsPNG" id="2670" name="Google Shape;2670;p262"/>
          <p:cNvPicPr preferRelativeResize="0"/>
          <p:nvPr/>
        </p:nvPicPr>
        <p:blipFill rotWithShape="1">
          <a:blip r:embed="rId3">
            <a:alphaModFix/>
          </a:blip>
          <a:srcRect b="0" l="0" r="0" t="0"/>
          <a:stretch/>
        </p:blipFill>
        <p:spPr>
          <a:xfrm rot="-789619">
            <a:off x="3439446" y="-53170"/>
            <a:ext cx="912533" cy="835538"/>
          </a:xfrm>
          <a:prstGeom prst="rect">
            <a:avLst/>
          </a:prstGeom>
          <a:noFill/>
          <a:ln>
            <a:noFill/>
          </a:ln>
          <a:effectLst>
            <a:outerShdw blurRad="57150" rotWithShape="0" algn="bl" dir="5400000" dist="19050">
              <a:srgbClr val="000000">
                <a:alpha val="49410"/>
              </a:srgbClr>
            </a:outerShdw>
          </a:effectLst>
        </p:spPr>
      </p:pic>
      <p:sp>
        <p:nvSpPr>
          <p:cNvPr id="2671" name="Google Shape;2671;p262"/>
          <p:cNvSpPr txBox="1"/>
          <p:nvPr/>
        </p:nvSpPr>
        <p:spPr>
          <a:xfrm>
            <a:off x="184525" y="522325"/>
            <a:ext cx="2895000" cy="1077600"/>
          </a:xfrm>
          <a:prstGeom prst="rect">
            <a:avLst/>
          </a:prstGeom>
          <a:solidFill>
            <a:srgbClr val="CCCC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900">
                <a:solidFill>
                  <a:srgbClr val="901D20"/>
                </a:solidFill>
                <a:latin typeface="Pacifico"/>
                <a:ea typeface="Pacifico"/>
                <a:cs typeface="Pacifico"/>
                <a:sym typeface="Pacifico"/>
              </a:rPr>
              <a:t>Follow us on Social Media</a:t>
            </a:r>
            <a:endParaRPr b="1" sz="2900">
              <a:solidFill>
                <a:srgbClr val="901D20"/>
              </a:solidFill>
              <a:latin typeface="Pacifico"/>
              <a:ea typeface="Pacifico"/>
              <a:cs typeface="Pacifico"/>
              <a:sym typeface="Pacifico"/>
            </a:endParaRPr>
          </a:p>
        </p:txBody>
      </p:sp>
      <p:pic>
        <p:nvPicPr>
          <p:cNvPr id="2672" name="Google Shape;2672;p262"/>
          <p:cNvPicPr preferRelativeResize="0"/>
          <p:nvPr/>
        </p:nvPicPr>
        <p:blipFill>
          <a:blip r:embed="rId4">
            <a:alphaModFix/>
          </a:blip>
          <a:stretch>
            <a:fillRect/>
          </a:stretch>
        </p:blipFill>
        <p:spPr>
          <a:xfrm>
            <a:off x="415137" y="1729750"/>
            <a:ext cx="2664376" cy="2664376"/>
          </a:xfrm>
          <a:prstGeom prst="rect">
            <a:avLst/>
          </a:prstGeom>
          <a:noFill/>
          <a:ln>
            <a:noFill/>
          </a:ln>
        </p:spPr>
      </p:pic>
      <p:pic>
        <p:nvPicPr>
          <p:cNvPr id="2673" name="Google Shape;2673;p262"/>
          <p:cNvPicPr preferRelativeResize="0"/>
          <p:nvPr/>
        </p:nvPicPr>
        <p:blipFill>
          <a:blip r:embed="rId5">
            <a:alphaModFix/>
          </a:blip>
          <a:stretch>
            <a:fillRect/>
          </a:stretch>
        </p:blipFill>
        <p:spPr>
          <a:xfrm>
            <a:off x="3480728" y="235650"/>
            <a:ext cx="5350899" cy="482262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5" name="Shape 3745"/>
        <p:cNvGrpSpPr/>
        <p:nvPr/>
      </p:nvGrpSpPr>
      <p:grpSpPr>
        <a:xfrm>
          <a:off x="0" y="0"/>
          <a:ext cx="0" cy="0"/>
          <a:chOff x="0" y="0"/>
          <a:chExt cx="0" cy="0"/>
        </a:xfrm>
      </p:grpSpPr>
      <p:sp>
        <p:nvSpPr>
          <p:cNvPr id="3746" name="Google Shape;3746;p352"/>
          <p:cNvSpPr txBox="1"/>
          <p:nvPr>
            <p:ph type="title"/>
          </p:nvPr>
        </p:nvSpPr>
        <p:spPr>
          <a:xfrm>
            <a:off x="118928" y="393094"/>
            <a:ext cx="8100000" cy="534900"/>
          </a:xfrm>
          <a:prstGeom prst="rect">
            <a:avLst/>
          </a:prstGeom>
          <a:noFill/>
          <a:ln>
            <a:noFill/>
          </a:ln>
        </p:spPr>
        <p:txBody>
          <a:bodyPr anchorCtr="0" anchor="t" bIns="34275" lIns="68575" spcFirstLastPara="1" rIns="68575" wrap="square" tIns="34275">
            <a:normAutofit fontScale="90000"/>
          </a:bodyPr>
          <a:lstStyle/>
          <a:p>
            <a:pPr indent="0" lvl="0" marL="0" rtl="0" algn="ctr">
              <a:lnSpc>
                <a:spcPct val="100000"/>
              </a:lnSpc>
              <a:spcBef>
                <a:spcPts val="0"/>
              </a:spcBef>
              <a:spcAft>
                <a:spcPts val="0"/>
              </a:spcAft>
              <a:buSzPct val="44444"/>
              <a:buNone/>
            </a:pPr>
            <a:r>
              <a:rPr lang="en-US">
                <a:latin typeface="Arial"/>
                <a:ea typeface="Arial"/>
                <a:cs typeface="Arial"/>
                <a:sym typeface="Arial"/>
              </a:rPr>
              <a:t>Types of student rewards and punishments are as follows</a:t>
            </a:r>
            <a:endParaRPr>
              <a:latin typeface="Arial"/>
              <a:ea typeface="Arial"/>
              <a:cs typeface="Arial"/>
              <a:sym typeface="Arial"/>
            </a:endParaRPr>
          </a:p>
        </p:txBody>
      </p:sp>
      <p:sp>
        <p:nvSpPr>
          <p:cNvPr id="3747" name="Google Shape;3747;p352"/>
          <p:cNvSpPr txBox="1"/>
          <p:nvPr>
            <p:ph idx="1" type="body"/>
          </p:nvPr>
        </p:nvSpPr>
        <p:spPr>
          <a:xfrm>
            <a:off x="561663" y="927983"/>
            <a:ext cx="3286800" cy="2184000"/>
          </a:xfrm>
          <a:prstGeom prst="rect">
            <a:avLst/>
          </a:prstGeom>
          <a:noFill/>
          <a:ln>
            <a:noFill/>
          </a:ln>
        </p:spPr>
        <p:txBody>
          <a:bodyPr anchorCtr="0" anchor="t" bIns="34275" lIns="68575" spcFirstLastPara="1" rIns="68575" wrap="square" tIns="34275">
            <a:noAutofit/>
          </a:bodyPr>
          <a:lstStyle/>
          <a:p>
            <a:pPr indent="0" lvl="0" marL="101600" rtl="0" algn="l">
              <a:lnSpc>
                <a:spcPct val="100000"/>
              </a:lnSpc>
              <a:spcBef>
                <a:spcPts val="800"/>
              </a:spcBef>
              <a:spcAft>
                <a:spcPts val="0"/>
              </a:spcAft>
              <a:buSzPts val="1100"/>
              <a:buNone/>
            </a:pPr>
            <a:r>
              <a:rPr lang="en-US">
                <a:solidFill>
                  <a:schemeClr val="dk1"/>
                </a:solidFill>
                <a:latin typeface="Arial"/>
                <a:ea typeface="Arial"/>
                <a:cs typeface="Arial"/>
                <a:sym typeface="Arial"/>
              </a:rPr>
              <a:t>1.Rewards:</a:t>
            </a:r>
            <a:endParaRPr/>
          </a:p>
          <a:p>
            <a:pPr indent="0" lvl="0" marL="101600" rtl="0" algn="l">
              <a:lnSpc>
                <a:spcPct val="100000"/>
              </a:lnSpc>
              <a:spcBef>
                <a:spcPts val="800"/>
              </a:spcBef>
              <a:spcAft>
                <a:spcPts val="0"/>
              </a:spcAft>
              <a:buSzPts val="1100"/>
              <a:buNone/>
            </a:pPr>
            <a:r>
              <a:rPr lang="en-US">
                <a:solidFill>
                  <a:schemeClr val="dk1"/>
                </a:solidFill>
                <a:latin typeface="Arial"/>
                <a:ea typeface="Arial"/>
                <a:cs typeface="Arial"/>
                <a:sym typeface="Arial"/>
              </a:rPr>
              <a:t>a. Commendations; </a:t>
            </a:r>
            <a:endParaRPr/>
          </a:p>
          <a:p>
            <a:pPr indent="0" lvl="0" marL="101600" rtl="0" algn="l">
              <a:lnSpc>
                <a:spcPct val="100000"/>
              </a:lnSpc>
              <a:spcBef>
                <a:spcPts val="800"/>
              </a:spcBef>
              <a:spcAft>
                <a:spcPts val="0"/>
              </a:spcAft>
              <a:buSzPts val="1100"/>
              <a:buNone/>
            </a:pPr>
            <a:r>
              <a:rPr lang="en-US">
                <a:solidFill>
                  <a:schemeClr val="dk1"/>
                </a:solidFill>
                <a:latin typeface="Arial"/>
                <a:ea typeface="Arial"/>
                <a:cs typeface="Arial"/>
                <a:sym typeface="Arial"/>
              </a:rPr>
              <a:t>b. Minor merits; </a:t>
            </a:r>
            <a:endParaRPr/>
          </a:p>
          <a:p>
            <a:pPr indent="0" lvl="0" marL="101600" rtl="0" algn="l">
              <a:lnSpc>
                <a:spcPct val="100000"/>
              </a:lnSpc>
              <a:spcBef>
                <a:spcPts val="800"/>
              </a:spcBef>
              <a:spcAft>
                <a:spcPts val="0"/>
              </a:spcAft>
              <a:buSzPts val="1100"/>
              <a:buNone/>
            </a:pPr>
            <a:r>
              <a:rPr lang="en-US">
                <a:solidFill>
                  <a:schemeClr val="dk1"/>
                </a:solidFill>
                <a:latin typeface="Arial"/>
                <a:ea typeface="Arial"/>
                <a:cs typeface="Arial"/>
                <a:sym typeface="Arial"/>
              </a:rPr>
              <a:t>c. Major merits; </a:t>
            </a:r>
            <a:endParaRPr/>
          </a:p>
        </p:txBody>
      </p:sp>
      <p:sp>
        <p:nvSpPr>
          <p:cNvPr id="3748" name="Google Shape;3748;p352"/>
          <p:cNvSpPr txBox="1"/>
          <p:nvPr/>
        </p:nvSpPr>
        <p:spPr>
          <a:xfrm>
            <a:off x="3445796" y="927983"/>
            <a:ext cx="3286800" cy="2184000"/>
          </a:xfrm>
          <a:prstGeom prst="rect">
            <a:avLst/>
          </a:prstGeom>
          <a:noFill/>
          <a:ln>
            <a:noFill/>
          </a:ln>
        </p:spPr>
        <p:txBody>
          <a:bodyPr anchorCtr="0" anchor="t" bIns="34275" lIns="68575" spcFirstLastPara="1" rIns="68575" wrap="square" tIns="34275">
            <a:noAutofit/>
          </a:bodyPr>
          <a:lstStyle/>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2.Punishments:</a:t>
            </a:r>
            <a:endParaRPr b="0" i="0" sz="1100" u="none" cap="none" strike="noStrike">
              <a:solidFill>
                <a:srgbClr val="000000"/>
              </a:solidFill>
              <a:latin typeface="Arial"/>
              <a:ea typeface="Arial"/>
              <a:cs typeface="Arial"/>
              <a:sym typeface="Arial"/>
            </a:endParaRPr>
          </a:p>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a. Admonitions; </a:t>
            </a:r>
            <a:endParaRPr b="0" i="0" sz="1100" u="none" cap="none" strike="noStrike">
              <a:solidFill>
                <a:srgbClr val="000000"/>
              </a:solidFill>
              <a:latin typeface="Arial"/>
              <a:ea typeface="Arial"/>
              <a:cs typeface="Arial"/>
              <a:sym typeface="Arial"/>
            </a:endParaRPr>
          </a:p>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b. Minor demerits; </a:t>
            </a:r>
            <a:endParaRPr b="0" i="0" sz="1100" u="none" cap="none" strike="noStrike">
              <a:solidFill>
                <a:srgbClr val="000000"/>
              </a:solidFill>
              <a:latin typeface="Arial"/>
              <a:ea typeface="Arial"/>
              <a:cs typeface="Arial"/>
              <a:sym typeface="Arial"/>
            </a:endParaRPr>
          </a:p>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c. Major demerits; </a:t>
            </a:r>
            <a:endParaRPr b="0" i="0" sz="1100" u="none" cap="none" strike="noStrike">
              <a:solidFill>
                <a:srgbClr val="000000"/>
              </a:solidFill>
              <a:latin typeface="Arial"/>
              <a:ea typeface="Arial"/>
              <a:cs typeface="Arial"/>
              <a:sym typeface="Arial"/>
            </a:endParaRPr>
          </a:p>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d. Academic probation; </a:t>
            </a:r>
            <a:endParaRPr b="0" i="0" sz="1100" u="none" cap="none" strike="noStrike">
              <a:solidFill>
                <a:srgbClr val="000000"/>
              </a:solidFill>
              <a:latin typeface="Arial"/>
              <a:ea typeface="Arial"/>
              <a:cs typeface="Arial"/>
              <a:sym typeface="Arial"/>
            </a:endParaRPr>
          </a:p>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e. Expulsion; and </a:t>
            </a:r>
            <a:endParaRPr b="0" i="0" sz="1100" u="none" cap="none" strike="noStrike">
              <a:solidFill>
                <a:srgbClr val="000000"/>
              </a:solidFill>
              <a:latin typeface="Arial"/>
              <a:ea typeface="Arial"/>
              <a:cs typeface="Arial"/>
              <a:sym typeface="Arial"/>
            </a:endParaRPr>
          </a:p>
          <a:p>
            <a:pPr indent="0" lvl="0" marL="101600" marR="0" rtl="0" algn="l">
              <a:lnSpc>
                <a:spcPct val="100000"/>
              </a:lnSpc>
              <a:spcBef>
                <a:spcPts val="800"/>
              </a:spcBef>
              <a:spcAft>
                <a:spcPts val="0"/>
              </a:spcAft>
              <a:buClr>
                <a:schemeClr val="accent1"/>
              </a:buClr>
              <a:buSzPts val="1100"/>
              <a:buFont typeface="Noto Sans Symbols"/>
              <a:buNone/>
            </a:pPr>
            <a:r>
              <a:rPr b="0" i="0" lang="en-US" sz="1400" u="none" cap="none" strike="noStrike">
                <a:solidFill>
                  <a:schemeClr val="dk1"/>
                </a:solidFill>
                <a:latin typeface="Arial"/>
                <a:ea typeface="Arial"/>
                <a:cs typeface="Arial"/>
                <a:sym typeface="Arial"/>
              </a:rPr>
              <a:t>f. Dismissal. </a:t>
            </a:r>
            <a:endParaRPr b="0" i="0" sz="1100" u="none" cap="none" strike="noStrike">
              <a:solidFill>
                <a:srgbClr val="000000"/>
              </a:solidFill>
              <a:latin typeface="Arial"/>
              <a:ea typeface="Arial"/>
              <a:cs typeface="Arial"/>
              <a:sym typeface="Arial"/>
            </a:endParaRPr>
          </a:p>
          <a:p>
            <a:pPr indent="0" lvl="1" marL="444500" marR="0" rtl="0" algn="l">
              <a:lnSpc>
                <a:spcPct val="100000"/>
              </a:lnSpc>
              <a:spcBef>
                <a:spcPts val="800"/>
              </a:spcBef>
              <a:spcAft>
                <a:spcPts val="0"/>
              </a:spcAft>
              <a:buClr>
                <a:schemeClr val="accent1"/>
              </a:buClr>
              <a:buSzPts val="1100"/>
              <a:buFont typeface="Noto Sans Symbols"/>
              <a:buNone/>
            </a:pPr>
            <a:r>
              <a:t/>
            </a:r>
            <a:endParaRPr b="0" i="0" sz="1400" u="none" cap="none" strike="noStrike">
              <a:solidFill>
                <a:schemeClr val="dk1"/>
              </a:solidFill>
              <a:latin typeface="Arial"/>
              <a:ea typeface="Arial"/>
              <a:cs typeface="Arial"/>
              <a:sym typeface="Arial"/>
            </a:endParaRPr>
          </a:p>
          <a:p>
            <a:pPr indent="-165100" lvl="0" marL="342900" marR="0" rtl="0" algn="l">
              <a:lnSpc>
                <a:spcPct val="100000"/>
              </a:lnSpc>
              <a:spcBef>
                <a:spcPts val="800"/>
              </a:spcBef>
              <a:spcAft>
                <a:spcPts val="0"/>
              </a:spcAft>
              <a:buClr>
                <a:schemeClr val="accent1"/>
              </a:buClr>
              <a:buSzPts val="1100"/>
              <a:buFont typeface="Noto Sans Symbols"/>
              <a:buNone/>
            </a:pPr>
            <a:r>
              <a:t/>
            </a:r>
            <a:endParaRPr b="0" i="0" sz="1400" u="none" cap="none" strike="noStrike">
              <a:solidFill>
                <a:srgbClr val="404040"/>
              </a:solidFill>
              <a:latin typeface="Arial"/>
              <a:ea typeface="Arial"/>
              <a:cs typeface="Arial"/>
              <a:sym typeface="Arial"/>
            </a:endParaRPr>
          </a:p>
        </p:txBody>
      </p:sp>
      <p:sp>
        <p:nvSpPr>
          <p:cNvPr id="3749" name="Google Shape;3749;p352"/>
          <p:cNvSpPr txBox="1"/>
          <p:nvPr/>
        </p:nvSpPr>
        <p:spPr>
          <a:xfrm>
            <a:off x="705774" y="3202619"/>
            <a:ext cx="64485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For more information about the Regulations for Student Rewards and Punishments at I-Shou University, please visit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3">
                  <a:extLst>
                    <a:ext uri="{A12FA001-AC4F-418D-AE19-62706E023703}">
                      <ahyp:hlinkClr val="tx"/>
                    </a:ext>
                  </a:extLst>
                </a:hlinkClick>
              </a:rPr>
              <a:t>https://www.isu.edu.tw/newsite/showpage.php?dept_mno=802&amp;dept_id=5&amp;page_id=46607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352"/>
          <p:cNvSpPr txBox="1"/>
          <p:nvPr>
            <p:ph idx="12" type="sldNum"/>
          </p:nvPr>
        </p:nvSpPr>
        <p:spPr>
          <a:xfrm>
            <a:off x="8778240" y="4683919"/>
            <a:ext cx="366000" cy="3573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4" name="Shape 3754"/>
        <p:cNvGrpSpPr/>
        <p:nvPr/>
      </p:nvGrpSpPr>
      <p:grpSpPr>
        <a:xfrm>
          <a:off x="0" y="0"/>
          <a:ext cx="0" cy="0"/>
          <a:chOff x="0" y="0"/>
          <a:chExt cx="0" cy="0"/>
        </a:xfrm>
      </p:grpSpPr>
      <p:sp>
        <p:nvSpPr>
          <p:cNvPr id="3755" name="Google Shape;3755;p353"/>
          <p:cNvSpPr txBox="1"/>
          <p:nvPr>
            <p:ph idx="1" type="body"/>
          </p:nvPr>
        </p:nvSpPr>
        <p:spPr>
          <a:xfrm>
            <a:off x="0" y="822722"/>
            <a:ext cx="8215500" cy="2911200"/>
          </a:xfrm>
          <a:prstGeom prst="rect">
            <a:avLst/>
          </a:prstGeom>
          <a:noFill/>
          <a:ln>
            <a:noFill/>
          </a:ln>
        </p:spPr>
        <p:txBody>
          <a:bodyPr anchorCtr="0" anchor="t" bIns="34275" lIns="68575" spcFirstLastPara="1" rIns="68575" wrap="square" tIns="34275">
            <a:normAutofit fontScale="77500" lnSpcReduction="20000"/>
          </a:bodyPr>
          <a:lstStyle/>
          <a:p>
            <a:pPr indent="0" lvl="0" marL="63500" rtl="0" algn="ctr">
              <a:lnSpc>
                <a:spcPct val="100000"/>
              </a:lnSpc>
              <a:spcBef>
                <a:spcPts val="0"/>
              </a:spcBef>
              <a:spcAft>
                <a:spcPts val="0"/>
              </a:spcAft>
              <a:buSzPct val="80232"/>
              <a:buFont typeface="Noto Sans Symbols"/>
              <a:buNone/>
            </a:pPr>
            <a:r>
              <a:rPr lang="en-US" sz="8600">
                <a:solidFill>
                  <a:srgbClr val="3F3F3F"/>
                </a:solidFill>
                <a:latin typeface="DFKai-SB"/>
                <a:ea typeface="DFKai-SB"/>
                <a:cs typeface="DFKai-SB"/>
                <a:sym typeface="DFKai-SB"/>
              </a:rPr>
              <a:t>服務教育</a:t>
            </a:r>
            <a:endParaRPr sz="8600">
              <a:solidFill>
                <a:srgbClr val="3F3F3F"/>
              </a:solidFill>
              <a:latin typeface="DFKai-SB"/>
              <a:ea typeface="DFKai-SB"/>
              <a:cs typeface="DFKai-SB"/>
              <a:sym typeface="DFKai-SB"/>
            </a:endParaRPr>
          </a:p>
          <a:p>
            <a:pPr indent="0" lvl="0" marL="63500" rtl="0" algn="ctr">
              <a:lnSpc>
                <a:spcPct val="100000"/>
              </a:lnSpc>
              <a:spcBef>
                <a:spcPts val="800"/>
              </a:spcBef>
              <a:spcAft>
                <a:spcPts val="0"/>
              </a:spcAft>
              <a:buSzPct val="80232"/>
              <a:buFont typeface="Noto Sans Symbols"/>
              <a:buNone/>
            </a:pPr>
            <a:r>
              <a:rPr lang="en-US" sz="8600">
                <a:solidFill>
                  <a:srgbClr val="3F3F3F"/>
                </a:solidFill>
              </a:rPr>
              <a:t>Service Education</a:t>
            </a:r>
            <a:endParaRPr sz="8600">
              <a:solidFill>
                <a:srgbClr val="3F3F3F"/>
              </a:solidFill>
            </a:endParaRPr>
          </a:p>
          <a:p>
            <a:pPr indent="0" lvl="0" marL="63500" rtl="0" algn="ctr">
              <a:lnSpc>
                <a:spcPct val="100000"/>
              </a:lnSpc>
              <a:spcBef>
                <a:spcPts val="800"/>
              </a:spcBef>
              <a:spcAft>
                <a:spcPts val="0"/>
              </a:spcAft>
              <a:buSzPct val="80232"/>
              <a:buFont typeface="Noto Sans Symbols"/>
              <a:buNone/>
            </a:pPr>
            <a:r>
              <a:t/>
            </a:r>
            <a:endParaRPr sz="8600">
              <a:solidFill>
                <a:srgbClr val="3F3F3F"/>
              </a:solidFill>
              <a:latin typeface="DFKai-SB"/>
              <a:ea typeface="DFKai-SB"/>
              <a:cs typeface="DFKai-SB"/>
              <a:sym typeface="DFKai-SB"/>
            </a:endParaRPr>
          </a:p>
        </p:txBody>
      </p:sp>
      <p:sp>
        <p:nvSpPr>
          <p:cNvPr id="3756" name="Google Shape;3756;p353"/>
          <p:cNvSpPr txBox="1"/>
          <p:nvPr>
            <p:ph idx="12" type="sldNum"/>
          </p:nvPr>
        </p:nvSpPr>
        <p:spPr>
          <a:xfrm>
            <a:off x="7010400" y="4683919"/>
            <a:ext cx="2133600" cy="3573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0" name="Shape 3760"/>
        <p:cNvGrpSpPr/>
        <p:nvPr/>
      </p:nvGrpSpPr>
      <p:grpSpPr>
        <a:xfrm>
          <a:off x="0" y="0"/>
          <a:ext cx="0" cy="0"/>
          <a:chOff x="0" y="0"/>
          <a:chExt cx="0" cy="0"/>
        </a:xfrm>
      </p:grpSpPr>
      <p:sp>
        <p:nvSpPr>
          <p:cNvPr id="3761" name="Google Shape;3761;p354"/>
          <p:cNvSpPr txBox="1"/>
          <p:nvPr>
            <p:ph type="title"/>
          </p:nvPr>
        </p:nvSpPr>
        <p:spPr>
          <a:xfrm>
            <a:off x="508331"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b="1" lang="en-US">
                <a:solidFill>
                  <a:srgbClr val="663300"/>
                </a:solidFill>
              </a:rPr>
              <a:t>Service Education</a:t>
            </a:r>
            <a:endParaRPr>
              <a:solidFill>
                <a:srgbClr val="663300"/>
              </a:solidFill>
            </a:endParaRPr>
          </a:p>
        </p:txBody>
      </p:sp>
      <p:sp>
        <p:nvSpPr>
          <p:cNvPr id="3762" name="Google Shape;3762;p354"/>
          <p:cNvSpPr txBox="1"/>
          <p:nvPr>
            <p:ph idx="1" type="body"/>
          </p:nvPr>
        </p:nvSpPr>
        <p:spPr>
          <a:xfrm>
            <a:off x="915591" y="1400175"/>
            <a:ext cx="5686500" cy="3070500"/>
          </a:xfrm>
          <a:prstGeom prst="rect">
            <a:avLst/>
          </a:prstGeom>
          <a:noFill/>
          <a:ln>
            <a:noFill/>
          </a:ln>
        </p:spPr>
        <p:txBody>
          <a:bodyPr anchorCtr="0" anchor="t" bIns="34275" lIns="68575" spcFirstLastPara="1" rIns="68575" wrap="square" tIns="34275">
            <a:normAutofit fontScale="85000" lnSpcReduction="10000"/>
          </a:bodyPr>
          <a:lstStyle/>
          <a:p>
            <a:pPr indent="-229870" lvl="0" marL="342900" rtl="0" algn="l">
              <a:lnSpc>
                <a:spcPct val="100000"/>
              </a:lnSpc>
              <a:spcBef>
                <a:spcPts val="800"/>
              </a:spcBef>
              <a:spcAft>
                <a:spcPts val="0"/>
              </a:spcAft>
              <a:buSzPct val="60000"/>
              <a:buFont typeface="Noto Sans Symbols"/>
              <a:buChar char="►"/>
            </a:pPr>
            <a:r>
              <a:rPr lang="en-US" sz="2000">
                <a:solidFill>
                  <a:srgbClr val="3F3F3F"/>
                </a:solidFill>
              </a:rPr>
              <a:t>All of the new students must take the service education courses in the first year when they study at ISU. Although students can’t get any credits from the courses, students still have to take the </a:t>
            </a:r>
            <a:r>
              <a:rPr lang="en-US" sz="2000">
                <a:solidFill>
                  <a:srgbClr val="FF0000"/>
                </a:solidFill>
              </a:rPr>
              <a:t>required</a:t>
            </a:r>
            <a:r>
              <a:rPr lang="en-US" sz="2000">
                <a:solidFill>
                  <a:srgbClr val="3F3F3F"/>
                </a:solidFill>
              </a:rPr>
              <a:t> courses before graduating from the university.</a:t>
            </a:r>
            <a:endParaRPr/>
          </a:p>
          <a:p>
            <a:pPr indent="-229870" lvl="0" marL="342900" rtl="0" algn="l">
              <a:lnSpc>
                <a:spcPct val="100000"/>
              </a:lnSpc>
              <a:spcBef>
                <a:spcPts val="800"/>
              </a:spcBef>
              <a:spcAft>
                <a:spcPts val="0"/>
              </a:spcAft>
              <a:buSzPct val="57142"/>
              <a:buFont typeface="Noto Sans Symbols"/>
              <a:buChar char="►"/>
            </a:pPr>
            <a:r>
              <a:rPr lang="en-US" sz="2100">
                <a:solidFill>
                  <a:srgbClr val="3F3F3F"/>
                </a:solidFill>
              </a:rPr>
              <a:t>Service education course is composed of 3 parts, including lectures,  daily studying and living environment maintenance, public service participation organized by on/off campus units, and, lastly, online feedback of service conduction. </a:t>
            </a:r>
            <a:endParaRPr sz="2100">
              <a:solidFill>
                <a:srgbClr val="3F3F3F"/>
              </a:solidFill>
            </a:endParaRPr>
          </a:p>
          <a:p>
            <a:pPr indent="-165100" lvl="0" marL="342900" rtl="0" algn="l">
              <a:lnSpc>
                <a:spcPct val="100000"/>
              </a:lnSpc>
              <a:spcBef>
                <a:spcPts val="800"/>
              </a:spcBef>
              <a:spcAft>
                <a:spcPts val="0"/>
              </a:spcAft>
              <a:buSzPct val="57142"/>
              <a:buFont typeface="Noto Sans Symbols"/>
              <a:buNone/>
            </a:pPr>
            <a:r>
              <a:t/>
            </a:r>
            <a:endParaRPr sz="2100">
              <a:solidFill>
                <a:srgbClr val="3F3F3F"/>
              </a:solidFill>
            </a:endParaRPr>
          </a:p>
        </p:txBody>
      </p:sp>
      <p:sp>
        <p:nvSpPr>
          <p:cNvPr id="3763" name="Google Shape;3763;p354"/>
          <p:cNvSpPr txBox="1"/>
          <p:nvPr>
            <p:ph idx="12" type="sldNum"/>
          </p:nvPr>
        </p:nvSpPr>
        <p:spPr>
          <a:xfrm>
            <a:off x="6444015" y="4531520"/>
            <a:ext cx="5118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7" name="Shape 3767"/>
        <p:cNvGrpSpPr/>
        <p:nvPr/>
      </p:nvGrpSpPr>
      <p:grpSpPr>
        <a:xfrm>
          <a:off x="0" y="0"/>
          <a:ext cx="0" cy="0"/>
          <a:chOff x="0" y="0"/>
          <a:chExt cx="0" cy="0"/>
        </a:xfrm>
      </p:grpSpPr>
      <p:sp>
        <p:nvSpPr>
          <p:cNvPr id="3768" name="Google Shape;3768;p355"/>
          <p:cNvSpPr txBox="1"/>
          <p:nvPr>
            <p:ph type="title"/>
          </p:nvPr>
        </p:nvSpPr>
        <p:spPr>
          <a:xfrm>
            <a:off x="508331"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b="1" lang="en-US">
                <a:solidFill>
                  <a:srgbClr val="663300"/>
                </a:solidFill>
              </a:rPr>
              <a:t>Service Education</a:t>
            </a:r>
            <a:endParaRPr>
              <a:solidFill>
                <a:srgbClr val="663300"/>
              </a:solidFill>
            </a:endParaRPr>
          </a:p>
        </p:txBody>
      </p:sp>
      <p:sp>
        <p:nvSpPr>
          <p:cNvPr id="3769" name="Google Shape;3769;p355"/>
          <p:cNvSpPr txBox="1"/>
          <p:nvPr>
            <p:ph idx="1" type="body"/>
          </p:nvPr>
        </p:nvSpPr>
        <p:spPr>
          <a:xfrm>
            <a:off x="457200" y="1301354"/>
            <a:ext cx="6849600" cy="3773400"/>
          </a:xfrm>
          <a:prstGeom prst="rect">
            <a:avLst/>
          </a:prstGeom>
          <a:noFill/>
          <a:ln>
            <a:noFill/>
          </a:ln>
        </p:spPr>
        <p:txBody>
          <a:bodyPr anchorCtr="0" anchor="t" bIns="34275" lIns="68575" spcFirstLastPara="1" rIns="68575" wrap="square" tIns="34275">
            <a:normAutofit fontScale="70000" lnSpcReduction="10000"/>
          </a:bodyPr>
          <a:lstStyle/>
          <a:p>
            <a:pPr indent="-222884" lvl="0" marL="342900" rtl="0" algn="l">
              <a:lnSpc>
                <a:spcPct val="100000"/>
              </a:lnSpc>
              <a:spcBef>
                <a:spcPts val="800"/>
              </a:spcBef>
              <a:spcAft>
                <a:spcPts val="0"/>
              </a:spcAft>
              <a:buSzPct val="61904"/>
              <a:buFont typeface="Noto Sans Symbols"/>
              <a:buChar char="●"/>
            </a:pPr>
            <a:r>
              <a:rPr lang="en-US" sz="2100">
                <a:solidFill>
                  <a:srgbClr val="3F3F3F"/>
                </a:solidFill>
              </a:rPr>
              <a:t>Unit I: 12 hours lecture organized by Service education section.</a:t>
            </a:r>
            <a:r>
              <a:rPr b="1" lang="en-US" sz="2100"/>
              <a:t> </a:t>
            </a:r>
            <a:r>
              <a:rPr lang="en-US" sz="2100">
                <a:solidFill>
                  <a:srgbClr val="3F3F3F"/>
                </a:solidFill>
              </a:rPr>
              <a:t>For more details about the courses, please visit </a:t>
            </a:r>
            <a:r>
              <a:rPr lang="en-US" sz="2100" u="sng">
                <a:solidFill>
                  <a:srgbClr val="3F3F3F"/>
                </a:solidFill>
                <a:hlinkClick r:id="rId3">
                  <a:extLst>
                    <a:ext uri="{A12FA001-AC4F-418D-AE19-62706E023703}">
                      <ahyp:hlinkClr val="tx"/>
                    </a:ext>
                  </a:extLst>
                </a:hlinkClick>
              </a:rPr>
              <a:t>http://moodle.isu.edu.tw/</a:t>
            </a:r>
            <a:r>
              <a:rPr lang="en-US" sz="2100">
                <a:solidFill>
                  <a:srgbClr val="3F3F3F"/>
                </a:solidFill>
              </a:rPr>
              <a:t>-&gt;Service Education-Fundamental Knowledge</a:t>
            </a:r>
            <a:endParaRPr/>
          </a:p>
          <a:p>
            <a:pPr indent="-222884" lvl="0" marL="342900" rtl="0" algn="l">
              <a:lnSpc>
                <a:spcPct val="100000"/>
              </a:lnSpc>
              <a:spcBef>
                <a:spcPts val="800"/>
              </a:spcBef>
              <a:spcAft>
                <a:spcPts val="0"/>
              </a:spcAft>
              <a:buSzPct val="61904"/>
              <a:buFont typeface="Noto Sans Symbols"/>
              <a:buChar char="●"/>
            </a:pPr>
            <a:r>
              <a:rPr lang="en-US" sz="2100">
                <a:solidFill>
                  <a:srgbClr val="3F3F3F"/>
                </a:solidFill>
              </a:rPr>
              <a:t>Unit II: 16 hours public service participation on campus; 8 among them must be services organized by Administrative Unit. </a:t>
            </a:r>
            <a:r>
              <a:rPr lang="en-US" sz="2100"/>
              <a:t> If you do </a:t>
            </a:r>
            <a:r>
              <a:rPr b="1" lang="en-US" sz="2100">
                <a:solidFill>
                  <a:srgbClr val="FF0000"/>
                </a:solidFill>
              </a:rPr>
              <a:t>NOT</a:t>
            </a:r>
            <a:r>
              <a:rPr lang="en-US" sz="2100"/>
              <a:t> apply for participating in public service activities </a:t>
            </a:r>
            <a:r>
              <a:rPr b="1" lang="en-US" sz="2100"/>
              <a:t>in advance</a:t>
            </a:r>
            <a:r>
              <a:rPr lang="en-US" sz="2100"/>
              <a:t>, all the hours you have fulfilled before application will NOT be recognized.</a:t>
            </a:r>
            <a:r>
              <a:rPr lang="en-US" sz="2100" u="sng"/>
              <a:t> </a:t>
            </a:r>
            <a:r>
              <a:rPr lang="en-US" sz="2100" u="sng">
                <a:solidFill>
                  <a:srgbClr val="FF0000"/>
                </a:solidFill>
              </a:rPr>
              <a:t>Please apply at least 3 working days before the beginning of your service.</a:t>
            </a:r>
            <a:endParaRPr sz="2100">
              <a:solidFill>
                <a:srgbClr val="FF0000"/>
              </a:solidFill>
            </a:endParaRPr>
          </a:p>
          <a:p>
            <a:pPr indent="-165100" lvl="0" marL="342900" rtl="0" algn="l">
              <a:lnSpc>
                <a:spcPct val="100000"/>
              </a:lnSpc>
              <a:spcBef>
                <a:spcPts val="800"/>
              </a:spcBef>
              <a:spcAft>
                <a:spcPts val="0"/>
              </a:spcAft>
              <a:buSzPct val="61904"/>
              <a:buFont typeface="Noto Sans Symbols"/>
              <a:buNone/>
            </a:pPr>
            <a:r>
              <a:t/>
            </a:r>
            <a:endParaRPr sz="2100">
              <a:solidFill>
                <a:srgbClr val="3F3F3F"/>
              </a:solidFill>
            </a:endParaRPr>
          </a:p>
          <a:p>
            <a:pPr indent="-222884" lvl="0" marL="342900" rtl="0" algn="l">
              <a:lnSpc>
                <a:spcPct val="100000"/>
              </a:lnSpc>
              <a:spcBef>
                <a:spcPts val="800"/>
              </a:spcBef>
              <a:spcAft>
                <a:spcPts val="0"/>
              </a:spcAft>
              <a:buSzPct val="61904"/>
              <a:buFont typeface="Noto Sans Symbols"/>
              <a:buChar char="►"/>
            </a:pPr>
            <a:r>
              <a:rPr lang="en-US" sz="2100">
                <a:solidFill>
                  <a:srgbClr val="3F3F3F"/>
                </a:solidFill>
              </a:rPr>
              <a:t>Unit III: Online feedback and questionnaire on service education conduction.</a:t>
            </a:r>
            <a:r>
              <a:rPr b="1" lang="en-US" sz="2100"/>
              <a:t> </a:t>
            </a:r>
            <a:r>
              <a:rPr lang="en-US" sz="2100">
                <a:solidFill>
                  <a:srgbClr val="3F3F3F"/>
                </a:solidFill>
              </a:rPr>
              <a:t>Question 2　</a:t>
            </a:r>
            <a:r>
              <a:rPr b="1" lang="en-US" sz="2100">
                <a:solidFill>
                  <a:srgbClr val="FF0000"/>
                </a:solidFill>
              </a:rPr>
              <a:t>at least 100 words</a:t>
            </a:r>
            <a:r>
              <a:rPr lang="en-US" sz="2100">
                <a:solidFill>
                  <a:srgbClr val="3F3F3F"/>
                </a:solidFill>
              </a:rPr>
              <a:t>. It must contains 100 Words, and should be 100 “Words” but not “letters”.</a:t>
            </a:r>
            <a:endParaRPr sz="2100">
              <a:solidFill>
                <a:srgbClr val="3F3F3F"/>
              </a:solidFill>
            </a:endParaRPr>
          </a:p>
          <a:p>
            <a:pPr indent="-165100" lvl="0" marL="342900" rtl="0" algn="l">
              <a:lnSpc>
                <a:spcPct val="100000"/>
              </a:lnSpc>
              <a:spcBef>
                <a:spcPts val="800"/>
              </a:spcBef>
              <a:spcAft>
                <a:spcPts val="0"/>
              </a:spcAft>
              <a:buSzPct val="61904"/>
              <a:buFont typeface="Noto Sans Symbols"/>
              <a:buNone/>
            </a:pPr>
            <a:r>
              <a:t/>
            </a:r>
            <a:endParaRPr sz="2100">
              <a:solidFill>
                <a:srgbClr val="3F3F3F"/>
              </a:solidFill>
            </a:endParaRPr>
          </a:p>
          <a:p>
            <a:pPr indent="-165100" lvl="0" marL="342900" rtl="0" algn="l">
              <a:lnSpc>
                <a:spcPct val="100000"/>
              </a:lnSpc>
              <a:spcBef>
                <a:spcPts val="800"/>
              </a:spcBef>
              <a:spcAft>
                <a:spcPts val="0"/>
              </a:spcAft>
              <a:buSzPct val="61904"/>
              <a:buFont typeface="Noto Sans Symbols"/>
              <a:buNone/>
            </a:pPr>
            <a:r>
              <a:t/>
            </a:r>
            <a:endParaRPr sz="2100">
              <a:solidFill>
                <a:srgbClr val="3F3F3F"/>
              </a:solidFill>
            </a:endParaRPr>
          </a:p>
          <a:p>
            <a:pPr indent="0" lvl="0" marL="63500" rtl="0" algn="l">
              <a:lnSpc>
                <a:spcPct val="100000"/>
              </a:lnSpc>
              <a:spcBef>
                <a:spcPts val="800"/>
              </a:spcBef>
              <a:spcAft>
                <a:spcPts val="0"/>
              </a:spcAft>
              <a:buSzPct val="64999"/>
              <a:buFont typeface="Noto Sans Symbols"/>
              <a:buNone/>
            </a:pPr>
            <a:r>
              <a:t/>
            </a:r>
            <a:endParaRPr sz="2000">
              <a:solidFill>
                <a:srgbClr val="3F3F3F"/>
              </a:solidFill>
            </a:endParaRPr>
          </a:p>
        </p:txBody>
      </p:sp>
      <p:sp>
        <p:nvSpPr>
          <p:cNvPr id="3770" name="Google Shape;3770;p355"/>
          <p:cNvSpPr txBox="1"/>
          <p:nvPr>
            <p:ph idx="12" type="sldNum"/>
          </p:nvPr>
        </p:nvSpPr>
        <p:spPr>
          <a:xfrm>
            <a:off x="6444015" y="4531520"/>
            <a:ext cx="5118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4" name="Shape 3774"/>
        <p:cNvGrpSpPr/>
        <p:nvPr/>
      </p:nvGrpSpPr>
      <p:grpSpPr>
        <a:xfrm>
          <a:off x="0" y="0"/>
          <a:ext cx="0" cy="0"/>
          <a:chOff x="0" y="0"/>
          <a:chExt cx="0" cy="0"/>
        </a:xfrm>
      </p:grpSpPr>
      <p:sp>
        <p:nvSpPr>
          <p:cNvPr id="3775" name="Google Shape;3775;p356"/>
          <p:cNvSpPr txBox="1"/>
          <p:nvPr>
            <p:ph type="title"/>
          </p:nvPr>
        </p:nvSpPr>
        <p:spPr>
          <a:xfrm>
            <a:off x="508331"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b="1" lang="en-US">
                <a:solidFill>
                  <a:srgbClr val="663300"/>
                </a:solidFill>
              </a:rPr>
              <a:t>Unit II Application Procedure</a:t>
            </a:r>
            <a:endParaRPr>
              <a:solidFill>
                <a:srgbClr val="663300"/>
              </a:solidFill>
            </a:endParaRPr>
          </a:p>
        </p:txBody>
      </p:sp>
      <p:sp>
        <p:nvSpPr>
          <p:cNvPr id="3776" name="Google Shape;3776;p356"/>
          <p:cNvSpPr txBox="1"/>
          <p:nvPr>
            <p:ph idx="1" type="body"/>
          </p:nvPr>
        </p:nvSpPr>
        <p:spPr>
          <a:xfrm>
            <a:off x="457200" y="1301354"/>
            <a:ext cx="6849600" cy="3773400"/>
          </a:xfrm>
          <a:prstGeom prst="rect">
            <a:avLst/>
          </a:prstGeom>
          <a:noFill/>
          <a:ln>
            <a:noFill/>
          </a:ln>
        </p:spPr>
        <p:txBody>
          <a:bodyPr anchorCtr="0" anchor="t" bIns="34275" lIns="68575" spcFirstLastPara="1" rIns="68575" wrap="square" tIns="34275">
            <a:normAutofit/>
          </a:bodyPr>
          <a:lstStyle/>
          <a:p>
            <a:pPr indent="-152400" lvl="0" marL="254000" rtl="0" algn="l">
              <a:lnSpc>
                <a:spcPct val="100000"/>
              </a:lnSpc>
              <a:spcBef>
                <a:spcPts val="0"/>
              </a:spcBef>
              <a:spcAft>
                <a:spcPts val="0"/>
              </a:spcAft>
              <a:buSzPts val="1700"/>
              <a:buFont typeface="Noto Sans Symbols"/>
              <a:buNone/>
            </a:pPr>
            <a:r>
              <a:t/>
            </a:r>
            <a:endParaRPr sz="2100">
              <a:solidFill>
                <a:srgbClr val="3F3F3F"/>
              </a:solidFill>
            </a:endParaRPr>
          </a:p>
          <a:p>
            <a:pPr indent="-152400" lvl="0" marL="254000" rtl="0" algn="l">
              <a:lnSpc>
                <a:spcPct val="100000"/>
              </a:lnSpc>
              <a:spcBef>
                <a:spcPts val="800"/>
              </a:spcBef>
              <a:spcAft>
                <a:spcPts val="0"/>
              </a:spcAft>
              <a:buSzPts val="1700"/>
              <a:buFont typeface="Noto Sans Symbols"/>
              <a:buNone/>
            </a:pPr>
            <a:r>
              <a:t/>
            </a:r>
            <a:endParaRPr sz="2100">
              <a:solidFill>
                <a:srgbClr val="3F3F3F"/>
              </a:solidFill>
            </a:endParaRPr>
          </a:p>
          <a:p>
            <a:pPr indent="0" lvl="0" marL="63500" rtl="0" algn="l">
              <a:lnSpc>
                <a:spcPct val="100000"/>
              </a:lnSpc>
              <a:spcBef>
                <a:spcPts val="800"/>
              </a:spcBef>
              <a:spcAft>
                <a:spcPts val="0"/>
              </a:spcAft>
              <a:buSzPts val="1600"/>
              <a:buFont typeface="Noto Sans Symbols"/>
              <a:buNone/>
            </a:pPr>
            <a:r>
              <a:t/>
            </a:r>
            <a:endParaRPr sz="2000">
              <a:solidFill>
                <a:srgbClr val="3F3F3F"/>
              </a:solidFill>
            </a:endParaRPr>
          </a:p>
        </p:txBody>
      </p:sp>
      <p:sp>
        <p:nvSpPr>
          <p:cNvPr id="3777" name="Google Shape;3777;p356"/>
          <p:cNvSpPr txBox="1"/>
          <p:nvPr>
            <p:ph idx="12" type="sldNum"/>
          </p:nvPr>
        </p:nvSpPr>
        <p:spPr>
          <a:xfrm>
            <a:off x="6444015" y="4531520"/>
            <a:ext cx="5118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F6FC6"/>
              </a:buClr>
              <a:buSzPts val="700"/>
              <a:buFont typeface="Calibri"/>
              <a:buNone/>
            </a:pPr>
            <a:fld id="{00000000-1234-1234-1234-123412341234}" type="slidenum">
              <a:rPr lang="en-US"/>
              <a:t>‹#›</a:t>
            </a:fld>
            <a:endParaRPr/>
          </a:p>
        </p:txBody>
      </p:sp>
      <p:pic>
        <p:nvPicPr>
          <p:cNvPr id="3778" name="Google Shape;3778;p356"/>
          <p:cNvPicPr preferRelativeResize="0"/>
          <p:nvPr/>
        </p:nvPicPr>
        <p:blipFill rotWithShape="1">
          <a:blip r:embed="rId3">
            <a:alphaModFix/>
          </a:blip>
          <a:srcRect b="0" l="0" r="0" t="0"/>
          <a:stretch/>
        </p:blipFill>
        <p:spPr>
          <a:xfrm>
            <a:off x="519248" y="979715"/>
            <a:ext cx="6430191" cy="4163786"/>
          </a:xfrm>
          <a:prstGeom prst="rect">
            <a:avLst/>
          </a:prstGeom>
          <a:noFill/>
          <a:ln>
            <a:noFill/>
          </a:ln>
        </p:spPr>
      </p:pic>
      <p:sp>
        <p:nvSpPr>
          <p:cNvPr id="3779" name="Google Shape;3779;p356"/>
          <p:cNvSpPr txBox="1"/>
          <p:nvPr/>
        </p:nvSpPr>
        <p:spPr>
          <a:xfrm>
            <a:off x="8693331" y="4717733"/>
            <a:ext cx="366000" cy="3573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DFKai-SB"/>
                <a:ea typeface="DFKai-SB"/>
                <a:cs typeface="DFKai-SB"/>
                <a:sym typeface="DFKai-SB"/>
              </a:rPr>
              <a:t>50</a:t>
            </a:r>
            <a:endParaRPr b="0" i="0" sz="1100" u="none" cap="none" strike="noStrike">
              <a:solidFill>
                <a:srgbClr val="000000"/>
              </a:solidFill>
              <a:latin typeface="DFKai-SB"/>
              <a:ea typeface="DFKai-SB"/>
              <a:cs typeface="DFKai-SB"/>
              <a:sym typeface="DFKai-SB"/>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3" name="Shape 3783"/>
        <p:cNvGrpSpPr/>
        <p:nvPr/>
      </p:nvGrpSpPr>
      <p:grpSpPr>
        <a:xfrm>
          <a:off x="0" y="0"/>
          <a:ext cx="0" cy="0"/>
          <a:chOff x="0" y="0"/>
          <a:chExt cx="0" cy="0"/>
        </a:xfrm>
      </p:grpSpPr>
      <p:sp>
        <p:nvSpPr>
          <p:cNvPr id="3784" name="Google Shape;3784;p357"/>
          <p:cNvSpPr txBox="1"/>
          <p:nvPr>
            <p:ph type="title"/>
          </p:nvPr>
        </p:nvSpPr>
        <p:spPr>
          <a:xfrm>
            <a:off x="508331" y="457200"/>
            <a:ext cx="6447600" cy="990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t/>
            </a:r>
            <a:endParaRPr>
              <a:solidFill>
                <a:srgbClr val="663300"/>
              </a:solidFill>
            </a:endParaRPr>
          </a:p>
        </p:txBody>
      </p:sp>
      <p:sp>
        <p:nvSpPr>
          <p:cNvPr id="3785" name="Google Shape;3785;p357"/>
          <p:cNvSpPr txBox="1"/>
          <p:nvPr>
            <p:ph idx="1" type="body"/>
          </p:nvPr>
        </p:nvSpPr>
        <p:spPr>
          <a:xfrm>
            <a:off x="457204" y="1301363"/>
            <a:ext cx="7332300" cy="3773400"/>
          </a:xfrm>
          <a:prstGeom prst="rect">
            <a:avLst/>
          </a:prstGeom>
          <a:noFill/>
          <a:ln>
            <a:noFill/>
          </a:ln>
        </p:spPr>
        <p:txBody>
          <a:bodyPr anchorCtr="0" anchor="t" bIns="34275" lIns="68575" spcFirstLastPara="1" rIns="68575" wrap="square" tIns="34275">
            <a:normAutofit/>
          </a:bodyPr>
          <a:lstStyle/>
          <a:p>
            <a:pPr indent="-234950" lvl="0" marL="342900" rtl="0" algn="l">
              <a:lnSpc>
                <a:spcPct val="100000"/>
              </a:lnSpc>
              <a:spcBef>
                <a:spcPts val="800"/>
              </a:spcBef>
              <a:spcAft>
                <a:spcPts val="0"/>
              </a:spcAft>
              <a:buSzPts val="1100"/>
              <a:buChar char="►"/>
            </a:pPr>
            <a:r>
              <a:rPr lang="en-US" sz="2700">
                <a:solidFill>
                  <a:srgbClr val="800000"/>
                </a:solidFill>
                <a:latin typeface="DFKai-SB"/>
                <a:ea typeface="DFKai-SB"/>
                <a:cs typeface="DFKai-SB"/>
                <a:sym typeface="DFKai-SB"/>
              </a:rPr>
              <a:t>應用資訊系統 </a:t>
            </a:r>
            <a:r>
              <a:rPr lang="en-US" sz="2100">
                <a:solidFill>
                  <a:srgbClr val="3F3F3F"/>
                </a:solidFill>
              </a:rPr>
              <a:t>Information System:</a:t>
            </a:r>
            <a:endParaRPr/>
          </a:p>
          <a:p>
            <a:pPr indent="0" lvl="0" marL="0" rtl="0" algn="l">
              <a:lnSpc>
                <a:spcPct val="100000"/>
              </a:lnSpc>
              <a:spcBef>
                <a:spcPts val="800"/>
              </a:spcBef>
              <a:spcAft>
                <a:spcPts val="0"/>
              </a:spcAft>
              <a:buSzPts val="1100"/>
              <a:buNone/>
            </a:pPr>
            <a:r>
              <a:rPr lang="en-US" sz="2100" u="sng">
                <a:solidFill>
                  <a:srgbClr val="FF0000"/>
                </a:solidFill>
                <a:hlinkClick r:id="rId3">
                  <a:extLst>
                    <a:ext uri="{A12FA001-AC4F-418D-AE19-62706E023703}">
                      <ahyp:hlinkClr val="tx"/>
                    </a:ext>
                  </a:extLst>
                </a:hlinkClick>
              </a:rPr>
              <a:t>https://netreg.isu.edu.tw/Wapp/Wap_indexmain2.asp</a:t>
            </a:r>
            <a:endParaRPr sz="2100">
              <a:solidFill>
                <a:srgbClr val="FF0000"/>
              </a:solidFill>
            </a:endParaRPr>
          </a:p>
          <a:p>
            <a:pPr indent="-234950" lvl="0" marL="342900" rtl="0" algn="l">
              <a:spcBef>
                <a:spcPts val="800"/>
              </a:spcBef>
              <a:spcAft>
                <a:spcPts val="0"/>
              </a:spcAft>
              <a:buSzPts val="1100"/>
              <a:buChar char="►"/>
            </a:pPr>
            <a:r>
              <a:rPr lang="en-US" sz="2100">
                <a:solidFill>
                  <a:srgbClr val="3F3F3F"/>
                </a:solidFill>
              </a:rPr>
              <a:t>【</a:t>
            </a:r>
            <a:r>
              <a:rPr lang="en-US" sz="2700">
                <a:solidFill>
                  <a:srgbClr val="800000"/>
                </a:solidFill>
                <a:latin typeface="DFKai-SB"/>
                <a:ea typeface="DFKai-SB"/>
                <a:cs typeface="DFKai-SB"/>
                <a:sym typeface="DFKai-SB"/>
              </a:rPr>
              <a:t>操作說明</a:t>
            </a:r>
            <a:r>
              <a:rPr lang="en-US" sz="2100">
                <a:solidFill>
                  <a:srgbClr val="3F3F3F"/>
                </a:solidFill>
              </a:rPr>
              <a:t>】</a:t>
            </a:r>
            <a:r>
              <a:rPr lang="en-US" sz="2700">
                <a:solidFill>
                  <a:srgbClr val="800000"/>
                </a:solidFill>
                <a:latin typeface="DFKai-SB"/>
                <a:ea typeface="DFKai-SB"/>
                <a:cs typeface="DFKai-SB"/>
                <a:sym typeface="DFKai-SB"/>
              </a:rPr>
              <a:t>應用資訊系統</a:t>
            </a:r>
            <a:r>
              <a:rPr lang="en-US" sz="2100">
                <a:solidFill>
                  <a:srgbClr val="3F3F3F"/>
                </a:solidFill>
              </a:rPr>
              <a:t>:</a:t>
            </a:r>
            <a:endParaRPr/>
          </a:p>
          <a:p>
            <a:pPr indent="0" lvl="0" marL="342900" rtl="0" algn="l">
              <a:lnSpc>
                <a:spcPct val="100000"/>
              </a:lnSpc>
              <a:spcBef>
                <a:spcPts val="800"/>
              </a:spcBef>
              <a:spcAft>
                <a:spcPts val="0"/>
              </a:spcAft>
              <a:buNone/>
            </a:pPr>
            <a:r>
              <a:rPr lang="en-US" sz="2100">
                <a:solidFill>
                  <a:srgbClr val="3F3F3F"/>
                </a:solidFill>
              </a:rPr>
              <a:t>【Instructions】Information System:</a:t>
            </a:r>
            <a:r>
              <a:rPr lang="en-US"/>
              <a:t> </a:t>
            </a:r>
            <a:r>
              <a:rPr lang="en-US" sz="2100" u="sng">
                <a:solidFill>
                  <a:srgbClr val="FF0000"/>
                </a:solidFill>
                <a:hlinkClick r:id="rId4">
                  <a:extLst>
                    <a:ext uri="{A12FA001-AC4F-418D-AE19-62706E023703}">
                      <ahyp:hlinkClr val="tx"/>
                    </a:ext>
                  </a:extLst>
                </a:hlinkClick>
              </a:rPr>
              <a:t>https://is.gd/TM2MJU</a:t>
            </a:r>
            <a:endParaRPr sz="2100">
              <a:solidFill>
                <a:srgbClr val="FF0000"/>
              </a:solidFill>
            </a:endParaRPr>
          </a:p>
          <a:p>
            <a:pPr indent="-234950" lvl="0" marL="342900" rtl="0" algn="l">
              <a:spcBef>
                <a:spcPts val="800"/>
              </a:spcBef>
              <a:spcAft>
                <a:spcPts val="0"/>
              </a:spcAft>
              <a:buSzPts val="1100"/>
              <a:buChar char="►"/>
            </a:pPr>
            <a:r>
              <a:rPr lang="en-US" sz="2700">
                <a:solidFill>
                  <a:srgbClr val="993300"/>
                </a:solidFill>
                <a:latin typeface="DFKai-SB"/>
                <a:ea typeface="DFKai-SB"/>
                <a:cs typeface="DFKai-SB"/>
                <a:sym typeface="DFKai-SB"/>
              </a:rPr>
              <a:t>服務教育組</a:t>
            </a:r>
            <a:r>
              <a:rPr lang="en-US" sz="2100">
                <a:solidFill>
                  <a:srgbClr val="3F3F3F"/>
                </a:solidFill>
              </a:rPr>
              <a:t>Service Education Section:</a:t>
            </a:r>
            <a:endParaRPr/>
          </a:p>
          <a:p>
            <a:pPr indent="0" lvl="0" marL="0" rtl="0" algn="l">
              <a:lnSpc>
                <a:spcPct val="100000"/>
              </a:lnSpc>
              <a:spcBef>
                <a:spcPts val="800"/>
              </a:spcBef>
              <a:spcAft>
                <a:spcPts val="0"/>
              </a:spcAft>
              <a:buSzPts val="1100"/>
              <a:buNone/>
            </a:pPr>
            <a:r>
              <a:rPr lang="en-US" sz="2100" u="sng">
                <a:solidFill>
                  <a:schemeClr val="hlink"/>
                </a:solidFill>
                <a:hlinkClick r:id="rId5"/>
              </a:rPr>
              <a:t>https://is.gd/sMQ639</a:t>
            </a:r>
            <a:endParaRPr sz="2100">
              <a:solidFill>
                <a:srgbClr val="3F3F3F"/>
              </a:solidFill>
            </a:endParaRPr>
          </a:p>
          <a:p>
            <a:pPr indent="-165100" lvl="0" marL="342900" rtl="0" algn="l">
              <a:lnSpc>
                <a:spcPct val="100000"/>
              </a:lnSpc>
              <a:spcBef>
                <a:spcPts val="800"/>
              </a:spcBef>
              <a:spcAft>
                <a:spcPts val="0"/>
              </a:spcAft>
              <a:buSzPts val="1100"/>
              <a:buFont typeface="Noto Sans Symbols"/>
              <a:buNone/>
            </a:pPr>
            <a:r>
              <a:t/>
            </a:r>
            <a:endParaRPr sz="2100">
              <a:solidFill>
                <a:srgbClr val="3F3F3F"/>
              </a:solidFill>
            </a:endParaRPr>
          </a:p>
          <a:p>
            <a:pPr indent="0" lvl="0" marL="63500" rtl="0" algn="l">
              <a:lnSpc>
                <a:spcPct val="100000"/>
              </a:lnSpc>
              <a:spcBef>
                <a:spcPts val="800"/>
              </a:spcBef>
              <a:spcAft>
                <a:spcPts val="0"/>
              </a:spcAft>
              <a:buSzPts val="1100"/>
              <a:buFont typeface="Noto Sans Symbols"/>
              <a:buNone/>
            </a:pPr>
            <a:r>
              <a:t/>
            </a:r>
            <a:endParaRPr sz="2000">
              <a:solidFill>
                <a:srgbClr val="3F3F3F"/>
              </a:solidFill>
            </a:endParaRPr>
          </a:p>
        </p:txBody>
      </p:sp>
      <p:sp>
        <p:nvSpPr>
          <p:cNvPr id="3786" name="Google Shape;3786;p357"/>
          <p:cNvSpPr txBox="1"/>
          <p:nvPr>
            <p:ph idx="12" type="sldNum"/>
          </p:nvPr>
        </p:nvSpPr>
        <p:spPr>
          <a:xfrm>
            <a:off x="6444015" y="4531520"/>
            <a:ext cx="5118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0" name="Shape 3790"/>
        <p:cNvGrpSpPr/>
        <p:nvPr/>
      </p:nvGrpSpPr>
      <p:grpSpPr>
        <a:xfrm>
          <a:off x="0" y="0"/>
          <a:ext cx="0" cy="0"/>
          <a:chOff x="0" y="0"/>
          <a:chExt cx="0" cy="0"/>
        </a:xfrm>
      </p:grpSpPr>
      <p:sp>
        <p:nvSpPr>
          <p:cNvPr id="3791" name="Google Shape;3791;p358"/>
          <p:cNvSpPr txBox="1"/>
          <p:nvPr>
            <p:ph idx="12" type="sldNum"/>
          </p:nvPr>
        </p:nvSpPr>
        <p:spPr>
          <a:xfrm>
            <a:off x="6443004" y="4530767"/>
            <a:ext cx="512700" cy="273900"/>
          </a:xfrm>
          <a:prstGeom prst="rect">
            <a:avLst/>
          </a:prstGeom>
          <a:noFill/>
          <a:ln>
            <a:noFill/>
          </a:ln>
        </p:spPr>
        <p:txBody>
          <a:bodyPr anchorCtr="0" anchor="ctr" bIns="34250" lIns="68550" spcFirstLastPara="1" rIns="68550" wrap="square" tIns="34250">
            <a:noAutofit/>
          </a:bodyPr>
          <a:lstStyle/>
          <a:p>
            <a:pPr indent="0" lvl="0" marL="0" rtl="0" algn="r">
              <a:spcBef>
                <a:spcPts val="0"/>
              </a:spcBef>
              <a:spcAft>
                <a:spcPts val="0"/>
              </a:spcAft>
              <a:buClr>
                <a:srgbClr val="0F6FC6"/>
              </a:buClr>
              <a:buSzPts val="700"/>
              <a:buFont typeface="Calibri"/>
              <a:buNone/>
            </a:pPr>
            <a:fld id="{00000000-1234-1234-1234-123412341234}" type="slidenum">
              <a:rPr lang="en-US"/>
              <a:t>‹#›</a:t>
            </a:fld>
            <a:endParaRPr/>
          </a:p>
        </p:txBody>
      </p:sp>
      <p:sp>
        <p:nvSpPr>
          <p:cNvPr id="3792" name="Google Shape;3792;p358"/>
          <p:cNvSpPr txBox="1"/>
          <p:nvPr/>
        </p:nvSpPr>
        <p:spPr>
          <a:xfrm>
            <a:off x="1500855" y="1717915"/>
            <a:ext cx="4942200" cy="1707900"/>
          </a:xfrm>
          <a:prstGeom prst="rect">
            <a:avLst/>
          </a:prstGeom>
          <a:noFill/>
          <a:ln>
            <a:noFill/>
          </a:ln>
        </p:spPr>
        <p:txBody>
          <a:bodyPr anchorCtr="0" anchor="t" bIns="34250" lIns="68550" spcFirstLastPara="1" rIns="68550" wrap="square" tIns="34250">
            <a:normAutofit/>
          </a:bodyPr>
          <a:lstStyle/>
          <a:p>
            <a:pPr indent="0" lvl="0" marL="63500" marR="0" rtl="0" algn="ctr">
              <a:lnSpc>
                <a:spcPct val="100000"/>
              </a:lnSpc>
              <a:spcBef>
                <a:spcPts val="0"/>
              </a:spcBef>
              <a:spcAft>
                <a:spcPts val="0"/>
              </a:spcAft>
              <a:buClr>
                <a:srgbClr val="000000"/>
              </a:buClr>
              <a:buSzPts val="6000"/>
              <a:buFont typeface="Arial"/>
              <a:buNone/>
            </a:pPr>
            <a:r>
              <a:rPr b="1" i="0" lang="en-US" sz="6000" u="none" cap="none" strike="noStrike">
                <a:solidFill>
                  <a:srgbClr val="3F3F3F"/>
                </a:solidFill>
                <a:latin typeface="Microsoft JhengHei"/>
                <a:ea typeface="Microsoft JhengHei"/>
                <a:cs typeface="Microsoft JhengHei"/>
                <a:sym typeface="Microsoft JhengHei"/>
              </a:rPr>
              <a:t>外語文中心</a:t>
            </a:r>
            <a:endParaRPr b="1" i="0" sz="6000" u="none" cap="none" strike="noStrike">
              <a:solidFill>
                <a:srgbClr val="3F3F3F"/>
              </a:solidFill>
              <a:latin typeface="Microsoft JhengHei"/>
              <a:ea typeface="Microsoft JhengHei"/>
              <a:cs typeface="Microsoft JhengHei"/>
              <a:sym typeface="Microsoft JhengHei"/>
            </a:endParaRPr>
          </a:p>
          <a:p>
            <a:pPr indent="0" lvl="0" marL="63500" marR="0" rtl="0" algn="ctr">
              <a:lnSpc>
                <a:spcPct val="100000"/>
              </a:lnSpc>
              <a:spcBef>
                <a:spcPts val="800"/>
              </a:spcBef>
              <a:spcAft>
                <a:spcPts val="0"/>
              </a:spcAft>
              <a:buClr>
                <a:srgbClr val="000000"/>
              </a:buClr>
              <a:buSzPts val="3000"/>
              <a:buFont typeface="Arial"/>
              <a:buNone/>
            </a:pPr>
            <a:r>
              <a:rPr b="1" i="0" lang="en-US" sz="3000" u="none" cap="none" strike="noStrike">
                <a:solidFill>
                  <a:srgbClr val="3F3F3F"/>
                </a:solidFill>
                <a:latin typeface="Microsoft JhengHei"/>
                <a:ea typeface="Microsoft JhengHei"/>
                <a:cs typeface="Microsoft JhengHei"/>
                <a:sym typeface="Microsoft JhengHei"/>
              </a:rPr>
              <a:t>Foreign Language Center</a:t>
            </a:r>
            <a:endParaRPr b="1" i="0" sz="3000" u="none" cap="none" strike="noStrike">
              <a:solidFill>
                <a:srgbClr val="3F3F3F"/>
              </a:solidFill>
              <a:latin typeface="Microsoft JhengHei"/>
              <a:ea typeface="Microsoft JhengHei"/>
              <a:cs typeface="Microsoft JhengHei"/>
              <a:sym typeface="Microsoft JhengHe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6" name="Shape 3796"/>
        <p:cNvGrpSpPr/>
        <p:nvPr/>
      </p:nvGrpSpPr>
      <p:grpSpPr>
        <a:xfrm>
          <a:off x="0" y="0"/>
          <a:ext cx="0" cy="0"/>
          <a:chOff x="0" y="0"/>
          <a:chExt cx="0" cy="0"/>
        </a:xfrm>
      </p:grpSpPr>
      <p:sp>
        <p:nvSpPr>
          <p:cNvPr id="3797" name="Google Shape;3797;p359"/>
          <p:cNvSpPr txBox="1"/>
          <p:nvPr/>
        </p:nvSpPr>
        <p:spPr>
          <a:xfrm>
            <a:off x="1004007" y="2597710"/>
            <a:ext cx="5348400" cy="285900"/>
          </a:xfrm>
          <a:prstGeom prst="rect">
            <a:avLst/>
          </a:prstGeom>
          <a:noFill/>
          <a:ln>
            <a:noFill/>
          </a:ln>
        </p:spPr>
        <p:txBody>
          <a:bodyPr anchorCtr="0" anchor="t" bIns="34275" lIns="68575" spcFirstLastPara="1" rIns="68575" wrap="square" tIns="34275">
            <a:normAutofit lnSpcReduction="20000"/>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3F3F3F"/>
                </a:solidFill>
                <a:latin typeface="Microsoft JhengHei"/>
                <a:ea typeface="Microsoft JhengHei"/>
                <a:cs typeface="Microsoft JhengHei"/>
                <a:sym typeface="Microsoft JhengHei"/>
              </a:rPr>
              <a:t>國際學院1樓　International College 1F</a:t>
            </a:r>
            <a:endParaRPr b="0" i="0" sz="1600" u="none" cap="none" strike="noStrike">
              <a:solidFill>
                <a:srgbClr val="3F3F3F"/>
              </a:solidFill>
              <a:latin typeface="Microsoft JhengHei"/>
              <a:ea typeface="Microsoft JhengHei"/>
              <a:cs typeface="Microsoft JhengHei"/>
              <a:sym typeface="Microsoft JhengHei"/>
            </a:endParaRPr>
          </a:p>
        </p:txBody>
      </p:sp>
      <p:sp>
        <p:nvSpPr>
          <p:cNvPr id="3798" name="Google Shape;3798;p359"/>
          <p:cNvSpPr txBox="1"/>
          <p:nvPr/>
        </p:nvSpPr>
        <p:spPr>
          <a:xfrm>
            <a:off x="835071" y="1113081"/>
            <a:ext cx="5805300" cy="994800"/>
          </a:xfrm>
          <a:prstGeom prst="rect">
            <a:avLst/>
          </a:prstGeom>
          <a:noFill/>
          <a:ln>
            <a:noFill/>
          </a:ln>
        </p:spPr>
        <p:txBody>
          <a:bodyPr anchorCtr="0" anchor="t" bIns="34275" lIns="68575" spcFirstLastPara="1" rIns="68575" wrap="square" tIns="34275">
            <a:normAutofit lnSpcReduction="10000"/>
          </a:bodyPr>
          <a:lstStyle/>
          <a:p>
            <a:pPr indent="-260350" lvl="0" marL="254000" marR="0" rtl="0" algn="l">
              <a:lnSpc>
                <a:spcPct val="100000"/>
              </a:lnSpc>
              <a:spcBef>
                <a:spcPts val="0"/>
              </a:spcBef>
              <a:spcAft>
                <a:spcPts val="0"/>
              </a:spcAft>
              <a:buClr>
                <a:srgbClr val="90C226"/>
              </a:buClr>
              <a:buSzPts val="1300"/>
              <a:buFont typeface="Noto Sans Symbols"/>
              <a:buChar char="►"/>
            </a:pPr>
            <a:r>
              <a:rPr b="0" i="0" lang="en-US" sz="1600" u="none" cap="none" strike="noStrike">
                <a:solidFill>
                  <a:srgbClr val="3F3F3F"/>
                </a:solidFill>
                <a:latin typeface="Microsoft JhengHei"/>
                <a:ea typeface="Microsoft JhengHei"/>
                <a:cs typeface="Microsoft JhengHei"/>
                <a:sym typeface="Microsoft JhengHei"/>
              </a:rPr>
              <a:t>外語相關課程活動 Foreign Language </a:t>
            </a:r>
            <a:r>
              <a:rPr b="0" i="0" lang="en-US" sz="1600" u="none" cap="none" strike="noStrike">
                <a:solidFill>
                  <a:srgbClr val="2C3C43"/>
                </a:solidFill>
                <a:latin typeface="Microsoft JhengHei"/>
                <a:ea typeface="Microsoft JhengHei"/>
                <a:cs typeface="Microsoft JhengHei"/>
                <a:sym typeface="Microsoft JhengHei"/>
              </a:rPr>
              <a:t>Related</a:t>
            </a:r>
            <a:r>
              <a:rPr b="0" i="0" lang="en-US" sz="1600" u="none" cap="none" strike="noStrike">
                <a:solidFill>
                  <a:srgbClr val="3F3F3F"/>
                </a:solidFill>
                <a:latin typeface="Microsoft JhengHei"/>
                <a:ea typeface="Microsoft JhengHei"/>
                <a:cs typeface="Microsoft JhengHei"/>
                <a:sym typeface="Microsoft JhengHei"/>
              </a:rPr>
              <a:t> Activities</a:t>
            </a:r>
            <a:endParaRPr b="0" i="0" sz="1400" u="none" cap="none" strike="noStrike">
              <a:solidFill>
                <a:srgbClr val="3F3F3F"/>
              </a:solidFill>
              <a:latin typeface="Trebuchet MS"/>
              <a:ea typeface="Trebuchet MS"/>
              <a:cs typeface="Trebuchet MS"/>
              <a:sym typeface="Trebuchet MS"/>
            </a:endParaRPr>
          </a:p>
          <a:p>
            <a:pPr indent="-260350" lvl="0" marL="254000" marR="0" rtl="0" algn="l">
              <a:lnSpc>
                <a:spcPct val="100000"/>
              </a:lnSpc>
              <a:spcBef>
                <a:spcPts val="800"/>
              </a:spcBef>
              <a:spcAft>
                <a:spcPts val="0"/>
              </a:spcAft>
              <a:buClr>
                <a:srgbClr val="90C226"/>
              </a:buClr>
              <a:buSzPts val="1300"/>
              <a:buFont typeface="Noto Sans Symbols"/>
              <a:buChar char="►"/>
            </a:pPr>
            <a:r>
              <a:rPr b="0" i="0" lang="en-US" sz="1600" u="none" cap="none" strike="noStrike">
                <a:solidFill>
                  <a:srgbClr val="3F3F3F"/>
                </a:solidFill>
                <a:latin typeface="Microsoft JhengHei"/>
                <a:ea typeface="Microsoft JhengHei"/>
                <a:cs typeface="Microsoft JhengHei"/>
                <a:sym typeface="Microsoft JhengHei"/>
              </a:rPr>
              <a:t>辦理學生之英文檢定 English Proficiency Test</a:t>
            </a:r>
            <a:endParaRPr b="0" i="0" sz="1600" u="none" cap="none" strike="noStrike">
              <a:solidFill>
                <a:srgbClr val="3F3F3F"/>
              </a:solidFill>
              <a:latin typeface="Microsoft JhengHei"/>
              <a:ea typeface="Microsoft JhengHei"/>
              <a:cs typeface="Microsoft JhengHei"/>
              <a:sym typeface="Microsoft JhengHei"/>
            </a:endParaRPr>
          </a:p>
          <a:p>
            <a:pPr indent="-260350" lvl="0" marL="254000" marR="0" rtl="0" algn="l">
              <a:lnSpc>
                <a:spcPct val="100000"/>
              </a:lnSpc>
              <a:spcBef>
                <a:spcPts val="800"/>
              </a:spcBef>
              <a:spcAft>
                <a:spcPts val="0"/>
              </a:spcAft>
              <a:buClr>
                <a:srgbClr val="90C226"/>
              </a:buClr>
              <a:buSzPts val="1300"/>
              <a:buFont typeface="Noto Sans Symbols"/>
              <a:buChar char="►"/>
            </a:pPr>
            <a:r>
              <a:rPr b="0" i="0" lang="en-US" sz="1600" u="none" cap="none" strike="noStrike">
                <a:solidFill>
                  <a:srgbClr val="3F3F3F"/>
                </a:solidFill>
                <a:latin typeface="Microsoft JhengHei"/>
                <a:ea typeface="Microsoft JhengHei"/>
                <a:cs typeface="Microsoft JhengHei"/>
                <a:sym typeface="Microsoft JhengHei"/>
              </a:rPr>
              <a:t>通識英文課程實施分級授課 General English Courses</a:t>
            </a:r>
            <a:endParaRPr b="0" i="0" sz="1400" u="none" cap="none" strike="noStrike">
              <a:solidFill>
                <a:srgbClr val="3F3F3F"/>
              </a:solidFill>
              <a:latin typeface="Trebuchet MS"/>
              <a:ea typeface="Trebuchet MS"/>
              <a:cs typeface="Trebuchet MS"/>
              <a:sym typeface="Trebuchet MS"/>
            </a:endParaRPr>
          </a:p>
        </p:txBody>
      </p:sp>
      <p:sp>
        <p:nvSpPr>
          <p:cNvPr id="3799" name="Google Shape;3799;p359"/>
          <p:cNvSpPr txBox="1"/>
          <p:nvPr/>
        </p:nvSpPr>
        <p:spPr>
          <a:xfrm>
            <a:off x="1004388" y="3121263"/>
            <a:ext cx="53478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icrosoft JhengHei"/>
                <a:ea typeface="Microsoft JhengHei"/>
                <a:cs typeface="Microsoft JhengHei"/>
                <a:sym typeface="Microsoft JhengHei"/>
              </a:rPr>
              <a:t>https://www.isu.edu.tw/newsite/homepage.php?dept_mno=859</a:t>
            </a:r>
            <a:endParaRPr b="0" i="0" sz="1400" u="none" cap="none" strike="noStrike">
              <a:solidFill>
                <a:srgbClr val="000000"/>
              </a:solidFill>
              <a:latin typeface="Microsoft JhengHei"/>
              <a:ea typeface="Microsoft JhengHei"/>
              <a:cs typeface="Microsoft JhengHei"/>
              <a:sym typeface="Microsoft JhengHei"/>
            </a:endParaRPr>
          </a:p>
        </p:txBody>
      </p:sp>
      <p:pic>
        <p:nvPicPr>
          <p:cNvPr id="3800" name="Google Shape;3800;p359"/>
          <p:cNvPicPr preferRelativeResize="0"/>
          <p:nvPr/>
        </p:nvPicPr>
        <p:blipFill rotWithShape="1">
          <a:blip r:embed="rId3">
            <a:alphaModFix/>
          </a:blip>
          <a:srcRect b="0" l="0" r="0" t="0"/>
          <a:stretch/>
        </p:blipFill>
        <p:spPr>
          <a:xfrm>
            <a:off x="720771" y="2599388"/>
            <a:ext cx="285677" cy="285676"/>
          </a:xfrm>
          <a:prstGeom prst="rect">
            <a:avLst/>
          </a:prstGeom>
          <a:noFill/>
          <a:ln>
            <a:noFill/>
          </a:ln>
        </p:spPr>
      </p:pic>
      <p:pic>
        <p:nvPicPr>
          <p:cNvPr id="3801" name="Google Shape;3801;p359"/>
          <p:cNvPicPr preferRelativeResize="0"/>
          <p:nvPr/>
        </p:nvPicPr>
        <p:blipFill rotWithShape="1">
          <a:blip r:embed="rId4">
            <a:alphaModFix/>
          </a:blip>
          <a:srcRect b="0" l="0" r="0" t="0"/>
          <a:stretch/>
        </p:blipFill>
        <p:spPr>
          <a:xfrm>
            <a:off x="717826" y="3131350"/>
            <a:ext cx="285676" cy="285676"/>
          </a:xfrm>
          <a:prstGeom prst="rect">
            <a:avLst/>
          </a:prstGeom>
          <a:noFill/>
          <a:ln>
            <a:noFill/>
          </a:ln>
        </p:spPr>
      </p:pic>
      <p:pic>
        <p:nvPicPr>
          <p:cNvPr id="3802" name="Google Shape;3802;p359"/>
          <p:cNvPicPr preferRelativeResize="0"/>
          <p:nvPr/>
        </p:nvPicPr>
        <p:blipFill rotWithShape="1">
          <a:blip r:embed="rId5">
            <a:alphaModFix/>
          </a:blip>
          <a:srcRect b="0" l="0" r="0" t="0"/>
          <a:stretch/>
        </p:blipFill>
        <p:spPr>
          <a:xfrm>
            <a:off x="720771" y="747143"/>
            <a:ext cx="285676" cy="285676"/>
          </a:xfrm>
          <a:prstGeom prst="rect">
            <a:avLst/>
          </a:prstGeom>
          <a:noFill/>
          <a:ln>
            <a:noFill/>
          </a:ln>
        </p:spPr>
      </p:pic>
      <p:sp>
        <p:nvSpPr>
          <p:cNvPr id="3803" name="Google Shape;3803;p359"/>
          <p:cNvSpPr txBox="1"/>
          <p:nvPr/>
        </p:nvSpPr>
        <p:spPr>
          <a:xfrm>
            <a:off x="1006485" y="744432"/>
            <a:ext cx="5805300" cy="285900"/>
          </a:xfrm>
          <a:prstGeom prst="rect">
            <a:avLst/>
          </a:prstGeom>
          <a:noFill/>
          <a:ln>
            <a:noFill/>
          </a:ln>
        </p:spPr>
        <p:txBody>
          <a:bodyPr anchorCtr="0" anchor="t" bIns="34275" lIns="68575" spcFirstLastPara="1" rIns="68575" wrap="square" tIns="34275">
            <a:normAutofit lnSpcReduction="20000"/>
          </a:bodyPr>
          <a:lstStyle/>
          <a:p>
            <a:pPr indent="0" lvl="0" marL="0" marR="0" rtl="0" algn="l">
              <a:lnSpc>
                <a:spcPct val="100000"/>
              </a:lnSpc>
              <a:spcBef>
                <a:spcPts val="0"/>
              </a:spcBef>
              <a:spcAft>
                <a:spcPts val="0"/>
              </a:spcAft>
              <a:buClr>
                <a:srgbClr val="90C226"/>
              </a:buClr>
              <a:buSzPts val="1300"/>
              <a:buFont typeface="Noto Sans Symbols"/>
              <a:buNone/>
            </a:pPr>
            <a:r>
              <a:rPr b="0" i="0" lang="en-US" sz="1600" u="none" cap="none" strike="noStrike">
                <a:solidFill>
                  <a:srgbClr val="3F3F3F"/>
                </a:solidFill>
                <a:latin typeface="Microsoft JhengHei"/>
                <a:ea typeface="Microsoft JhengHei"/>
                <a:cs typeface="Microsoft JhengHei"/>
                <a:sym typeface="Microsoft JhengHei"/>
              </a:rPr>
              <a:t>主要業務　Main Duties</a:t>
            </a:r>
            <a:endParaRPr b="0" i="0" sz="1100" u="none" cap="none" strike="noStrike">
              <a:solidFill>
                <a:srgbClr val="000000"/>
              </a:solidFill>
              <a:latin typeface="Arial"/>
              <a:ea typeface="Arial"/>
              <a:cs typeface="Arial"/>
              <a:sym typeface="Arial"/>
            </a:endParaRPr>
          </a:p>
        </p:txBody>
      </p:sp>
      <p:pic>
        <p:nvPicPr>
          <p:cNvPr id="3804" name="Google Shape;3804;p359"/>
          <p:cNvPicPr preferRelativeResize="0"/>
          <p:nvPr/>
        </p:nvPicPr>
        <p:blipFill rotWithShape="1">
          <a:blip r:embed="rId6">
            <a:alphaModFix/>
          </a:blip>
          <a:srcRect b="0" l="0" r="0" t="0"/>
          <a:stretch/>
        </p:blipFill>
        <p:spPr>
          <a:xfrm>
            <a:off x="1088048" y="3572209"/>
            <a:ext cx="1315494" cy="131549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8" name="Shape 3808"/>
        <p:cNvGrpSpPr/>
        <p:nvPr/>
      </p:nvGrpSpPr>
      <p:grpSpPr>
        <a:xfrm>
          <a:off x="0" y="0"/>
          <a:ext cx="0" cy="0"/>
          <a:chOff x="0" y="0"/>
          <a:chExt cx="0" cy="0"/>
        </a:xfrm>
      </p:grpSpPr>
      <p:sp>
        <p:nvSpPr>
          <p:cNvPr id="3809" name="Google Shape;3809;p360"/>
          <p:cNvSpPr txBox="1"/>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US" sz="700" u="none" cap="none" strike="noStrike">
                <a:solidFill>
                  <a:srgbClr val="90C226"/>
                </a:solidFill>
                <a:latin typeface="Trebuchet MS"/>
                <a:ea typeface="Trebuchet MS"/>
                <a:cs typeface="Trebuchet MS"/>
                <a:sym typeface="Trebuchet MS"/>
              </a:rPr>
              <a:t>‹#›</a:t>
            </a:fld>
            <a:endParaRPr b="0" i="0" sz="700" u="none" cap="none" strike="noStrike">
              <a:solidFill>
                <a:srgbClr val="90C226"/>
              </a:solidFill>
              <a:latin typeface="Trebuchet MS"/>
              <a:ea typeface="Trebuchet MS"/>
              <a:cs typeface="Trebuchet MS"/>
              <a:sym typeface="Trebuchet MS"/>
            </a:endParaRPr>
          </a:p>
        </p:txBody>
      </p:sp>
      <p:sp>
        <p:nvSpPr>
          <p:cNvPr id="3810" name="Google Shape;3810;p360"/>
          <p:cNvSpPr txBox="1"/>
          <p:nvPr/>
        </p:nvSpPr>
        <p:spPr>
          <a:xfrm>
            <a:off x="977412" y="123231"/>
            <a:ext cx="65343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Microsoft JhengHei"/>
                <a:ea typeface="Microsoft JhengHei"/>
                <a:cs typeface="Microsoft JhengHei"/>
                <a:sym typeface="Microsoft JhengHei"/>
              </a:rPr>
              <a:t>學生英語能力畢業資格檢定標準</a:t>
            </a:r>
            <a:endParaRPr b="0" i="0" sz="21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Microsoft JhengHei"/>
                <a:ea typeface="Microsoft JhengHei"/>
                <a:cs typeface="Microsoft JhengHei"/>
                <a:sym typeface="Microsoft JhengHei"/>
              </a:rPr>
              <a:t>The Standard of English Proficiency Graduation Threshold </a:t>
            </a:r>
            <a:endParaRPr b="0" i="0" sz="2100" u="none" cap="none" strike="noStrike">
              <a:solidFill>
                <a:srgbClr val="000000"/>
              </a:solidFill>
              <a:latin typeface="Microsoft JhengHei"/>
              <a:ea typeface="Microsoft JhengHei"/>
              <a:cs typeface="Microsoft JhengHei"/>
              <a:sym typeface="Microsoft JhengHei"/>
            </a:endParaRPr>
          </a:p>
        </p:txBody>
      </p:sp>
      <p:graphicFrame>
        <p:nvGraphicFramePr>
          <p:cNvPr id="3811" name="Google Shape;3811;p360"/>
          <p:cNvGraphicFramePr/>
          <p:nvPr/>
        </p:nvGraphicFramePr>
        <p:xfrm>
          <a:off x="977412" y="817683"/>
          <a:ext cx="3000000" cy="3000000"/>
        </p:xfrm>
        <a:graphic>
          <a:graphicData uri="http://schemas.openxmlformats.org/drawingml/2006/table">
            <a:tbl>
              <a:tblPr bandCol="1" bandRow="1" firstCol="1" firstRow="1" lastCol="1" lastRow="1">
                <a:noFill/>
                <a:tableStyleId>{503E676B-C43D-478F-9BD7-2290EBFDD567}</a:tableStyleId>
              </a:tblPr>
              <a:tblGrid>
                <a:gridCol w="402250"/>
                <a:gridCol w="1715075"/>
                <a:gridCol w="1270975"/>
                <a:gridCol w="3304850"/>
              </a:tblGrid>
              <a:tr h="2758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項次</a:t>
                      </a:r>
                      <a:endParaRPr b="1" sz="1100" u="none" cap="none" strike="noStrike">
                        <a:solidFill>
                          <a:srgbClr val="FFFFFF"/>
                        </a:solidFill>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英檢考試類別</a:t>
                      </a:r>
                      <a:endParaRPr sz="12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英文名稱</a:t>
                      </a:r>
                      <a:endParaRPr sz="12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t>全校統一及格標準 Passing Score</a:t>
                      </a:r>
                      <a:endParaRPr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全民英檢</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GEPT</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中級初試</a:t>
                      </a:r>
                      <a:endParaRPr b="0" sz="1200" u="none" cap="none" strike="noStrike"/>
                    </a:p>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(Intermediate Level: Listening and Reading)</a:t>
                      </a:r>
                      <a:endParaRPr b="0"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2</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托福外語能力測驗</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TOEFL</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ITP/457 IBT/57</a:t>
                      </a:r>
                      <a:endParaRPr b="0"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3</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多益</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TOEIC</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550</a:t>
                      </a:r>
                      <a:endParaRPr b="0"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4</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國際英語語言測驗/ 雅思</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IELTS</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 4</a:t>
                      </a:r>
                      <a:endParaRPr b="0" sz="1200" u="none" cap="none" strike="noStrike">
                        <a:latin typeface="Microsoft JhengHei"/>
                        <a:ea typeface="Microsoft JhengHei"/>
                        <a:cs typeface="Microsoft JhengHei"/>
                        <a:sym typeface="Microsoft JhengHei"/>
                      </a:endParaRPr>
                    </a:p>
                  </a:txBody>
                  <a:tcPr marT="7150" marB="0" marR="7150" marL="7150" anchor="ctr"/>
                </a:tc>
              </a:tr>
              <a:tr h="5316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5</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網路全民英檢</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NETPAW</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 中級聽力與閱讀</a:t>
                      </a:r>
                      <a:endParaRPr b="0" sz="1200" u="none" cap="none" strike="noStrike"/>
                    </a:p>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(Intermediate Level: Listening and Reading)</a:t>
                      </a:r>
                      <a:endParaRPr b="0"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6</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大學校院英語能力 測驗</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CSEPT</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 170+</a:t>
                      </a:r>
                      <a:endParaRPr b="0"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7</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外語能力測驗</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FLPT</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 150+</a:t>
                      </a:r>
                      <a:endParaRPr b="0" sz="1200" u="none" cap="none" strike="noStrike">
                        <a:latin typeface="Microsoft JhengHei"/>
                        <a:ea typeface="Microsoft JhengHei"/>
                        <a:cs typeface="Microsoft JhengHei"/>
                        <a:sym typeface="Microsoft JhengHei"/>
                      </a:endParaRPr>
                    </a:p>
                  </a:txBody>
                  <a:tcPr marT="7150" marB="0" marR="7150" marL="7150" anchor="ctr"/>
                </a:tc>
              </a:tr>
              <a:tr h="35745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8</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劍橋大學英語能力認證分級測驗</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 Cam. Main Suite</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PET 140+</a:t>
                      </a:r>
                      <a:endParaRPr b="0" sz="1200" u="none" cap="none" strike="noStrike">
                        <a:latin typeface="Microsoft JhengHei"/>
                        <a:ea typeface="Microsoft JhengHei"/>
                        <a:cs typeface="Microsoft JhengHei"/>
                        <a:sym typeface="Microsoft JhengHei"/>
                      </a:endParaRPr>
                    </a:p>
                  </a:txBody>
                  <a:tcPr marT="7150" marB="0" marR="7150" marL="7150" anchor="ctr"/>
                </a:tc>
              </a:tr>
              <a:tr h="458400">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9</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劍橋領思職場英語測驗/實用英語測驗</a:t>
                      </a:r>
                      <a:endParaRPr sz="1100" u="none" cap="none" strike="noStrike">
                        <a:solidFill>
                          <a:srgbClr val="000000"/>
                        </a:solidFill>
                        <a:latin typeface="Microsoft JhengHei"/>
                        <a:ea typeface="Microsoft JhengHei"/>
                        <a:cs typeface="Microsoft JhengHei"/>
                        <a:sym typeface="Microsoft JhengHei"/>
                      </a:endParaRPr>
                    </a:p>
                  </a:txBody>
                  <a:tcPr marT="7150" marB="0" marR="51450" marL="51450" anchor="ct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Linguaskill Business/General</a:t>
                      </a:r>
                      <a:endParaRPr sz="1100" u="none" cap="none" strike="noStrike">
                        <a:latin typeface="Microsoft JhengHei"/>
                        <a:ea typeface="Microsoft JhengHei"/>
                        <a:cs typeface="Microsoft JhengHei"/>
                        <a:sym typeface="Microsoft JhengHei"/>
                      </a:endParaRPr>
                    </a:p>
                  </a:txBody>
                  <a:tcPr marT="7150" marB="0" marR="51450" marL="51450" anchor="ctr"/>
                </a:tc>
                <a:tc>
                  <a:txBody>
                    <a:bodyPr/>
                    <a:lstStyle/>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Level 2</a:t>
                      </a:r>
                      <a:endParaRPr b="0" sz="1200" u="none" cap="none" strike="noStrike"/>
                    </a:p>
                    <a:p>
                      <a:pPr indent="0" lvl="0" marL="0" marR="0" rtl="0" algn="ctr">
                        <a:lnSpc>
                          <a:spcPct val="100000"/>
                        </a:lnSpc>
                        <a:spcBef>
                          <a:spcPts val="0"/>
                        </a:spcBef>
                        <a:spcAft>
                          <a:spcPts val="0"/>
                        </a:spcAft>
                        <a:buClr>
                          <a:srgbClr val="000000"/>
                        </a:buClr>
                        <a:buSzPts val="1200"/>
                        <a:buFont typeface="Arial"/>
                        <a:buNone/>
                      </a:pPr>
                      <a:r>
                        <a:rPr b="0" lang="en-US" sz="1200" u="none" cap="none" strike="noStrike"/>
                        <a:t>140-149</a:t>
                      </a:r>
                      <a:endParaRPr b="0" sz="1200" u="none" cap="none" strike="noStrike">
                        <a:latin typeface="Microsoft JhengHei"/>
                        <a:ea typeface="Microsoft JhengHei"/>
                        <a:cs typeface="Microsoft JhengHei"/>
                        <a:sym typeface="Microsoft JhengHei"/>
                      </a:endParaRPr>
                    </a:p>
                  </a:txBody>
                  <a:tcPr marT="7150" marB="0" marR="51450" marL="51450" anchor="ctr"/>
                </a:tc>
              </a:tr>
              <a:tr h="363025">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10</a:t>
                      </a:r>
                      <a:endParaRPr sz="1100" u="none" cap="none" strike="noStrike">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n-US" sz="1100" u="none" cap="none" strike="noStrike"/>
                        <a:t> 全球英檢</a:t>
                      </a:r>
                      <a:endParaRPr b="0" sz="1100" u="none" cap="none" strike="noStrike">
                        <a:solidFill>
                          <a:srgbClr val="000000"/>
                        </a:solidFill>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n-US" sz="1100" u="none" cap="none" strike="noStrike"/>
                        <a:t> GET</a:t>
                      </a:r>
                      <a:endParaRPr b="0" sz="1100" u="none" cap="none" strike="noStrike">
                        <a:solidFill>
                          <a:srgbClr val="000000"/>
                        </a:solidFill>
                        <a:latin typeface="Microsoft JhengHei"/>
                        <a:ea typeface="Microsoft JhengHei"/>
                        <a:cs typeface="Microsoft JhengHei"/>
                        <a:sym typeface="Microsoft JhengHei"/>
                      </a:endParaRPr>
                    </a:p>
                  </a:txBody>
                  <a:tcPr marT="7150" marB="0" marR="7150" marL="7150" anchor="ctr"/>
                </a:tc>
                <a:tc>
                  <a:txBody>
                    <a:bodyPr/>
                    <a:lstStyle/>
                    <a:p>
                      <a:pPr indent="0" lvl="0" marL="0" marR="0" rtl="0" algn="ctr">
                        <a:lnSpc>
                          <a:spcPct val="100000"/>
                        </a:lnSpc>
                        <a:spcBef>
                          <a:spcPts val="0"/>
                        </a:spcBef>
                        <a:spcAft>
                          <a:spcPts val="0"/>
                        </a:spcAft>
                        <a:buClr>
                          <a:srgbClr val="000000"/>
                        </a:buClr>
                        <a:buSzPts val="1100"/>
                        <a:buFont typeface="Arial"/>
                        <a:buNone/>
                      </a:pPr>
                      <a:r>
                        <a:rPr b="0" lang="en-US" sz="1100" u="none" cap="none" strike="noStrike"/>
                        <a:t> B1</a:t>
                      </a:r>
                      <a:endParaRPr b="0" sz="1100" u="none" cap="none" strike="noStrike">
                        <a:solidFill>
                          <a:srgbClr val="FFFFFF"/>
                        </a:solidFill>
                        <a:latin typeface="Microsoft JhengHei"/>
                        <a:ea typeface="Microsoft JhengHei"/>
                        <a:cs typeface="Microsoft JhengHei"/>
                        <a:sym typeface="Microsoft JhengHei"/>
                      </a:endParaRPr>
                    </a:p>
                  </a:txBody>
                  <a:tcPr marT="7150" marB="0" marR="7150" marL="7150" anchor="ct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5" name="Shape 3815"/>
        <p:cNvGrpSpPr/>
        <p:nvPr/>
      </p:nvGrpSpPr>
      <p:grpSpPr>
        <a:xfrm>
          <a:off x="0" y="0"/>
          <a:ext cx="0" cy="0"/>
          <a:chOff x="0" y="0"/>
          <a:chExt cx="0" cy="0"/>
        </a:xfrm>
      </p:grpSpPr>
      <p:sp>
        <p:nvSpPr>
          <p:cNvPr id="3816" name="Google Shape;3816;p361"/>
          <p:cNvSpPr/>
          <p:nvPr/>
        </p:nvSpPr>
        <p:spPr>
          <a:xfrm>
            <a:off x="5272088" y="1417598"/>
            <a:ext cx="3676200" cy="2308200"/>
          </a:xfrm>
          <a:prstGeom prst="roundRect">
            <a:avLst>
              <a:gd fmla="val 16667" name="adj"/>
            </a:avLst>
          </a:prstGeom>
          <a:solidFill>
            <a:srgbClr val="FFFFFF"/>
          </a:solidFill>
          <a:ln cap="flat" cmpd="sng" w="38100">
            <a:solidFill>
              <a:srgbClr val="E6B91E"/>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highlight>
                  <a:srgbClr val="FFFF00"/>
                </a:highlight>
                <a:latin typeface="Microsoft JhengHei"/>
                <a:ea typeface="Microsoft JhengHei"/>
                <a:cs typeface="Microsoft JhengHei"/>
                <a:sym typeface="Microsoft JhengHei"/>
              </a:rPr>
              <a:t>申請時間：2/19/2024(一)~2/26/2024(一)</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FF0000"/>
                </a:solidFill>
                <a:highlight>
                  <a:srgbClr val="FFFF00"/>
                </a:highlight>
                <a:latin typeface="Microsoft JhengHei"/>
                <a:ea typeface="Microsoft JhengHei"/>
                <a:cs typeface="Microsoft JhengHei"/>
                <a:sym typeface="Microsoft JhengHei"/>
              </a:rPr>
              <a:t>Application Date: 2/19/2024(Mon.)~2/26/2024(Mon.)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highlight>
                <a:srgbClr val="FFFF00"/>
              </a:highlight>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JhengHei"/>
                <a:ea typeface="Microsoft JhengHei"/>
                <a:cs typeface="Microsoft JhengHei"/>
                <a:sym typeface="Microsoft JhengHei"/>
              </a:rPr>
              <a:t>※免修申請時間為每學期開學第一週</a:t>
            </a:r>
            <a:endParaRPr b="0" i="0" sz="14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JhengHei"/>
                <a:ea typeface="Microsoft JhengHei"/>
                <a:cs typeface="Microsoft JhengHei"/>
                <a:sym typeface="Microsoft JhengHei"/>
              </a:rPr>
              <a:t>The application for exemption from English in Practice (II) or (IV) should be completed during the first week of each semester. </a:t>
            </a:r>
            <a:endParaRPr b="0" i="0" sz="1400" u="none" cap="none" strike="noStrike">
              <a:solidFill>
                <a:srgbClr val="000000"/>
              </a:solidFill>
              <a:latin typeface="Microsoft JhengHei"/>
              <a:ea typeface="Microsoft JhengHei"/>
              <a:cs typeface="Microsoft JhengHei"/>
              <a:sym typeface="Microsoft JhengHei"/>
            </a:endParaRPr>
          </a:p>
        </p:txBody>
      </p:sp>
      <p:sp>
        <p:nvSpPr>
          <p:cNvPr id="3817" name="Google Shape;3817;p361"/>
          <p:cNvSpPr txBox="1"/>
          <p:nvPr/>
        </p:nvSpPr>
        <p:spPr>
          <a:xfrm>
            <a:off x="6442997" y="4531022"/>
            <a:ext cx="512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US" sz="700" u="none" cap="none" strike="noStrike">
                <a:solidFill>
                  <a:srgbClr val="90C226"/>
                </a:solidFill>
                <a:latin typeface="Trebuchet MS"/>
                <a:ea typeface="Trebuchet MS"/>
                <a:cs typeface="Trebuchet MS"/>
                <a:sym typeface="Trebuchet MS"/>
              </a:rPr>
              <a:t>‹#›</a:t>
            </a:fld>
            <a:endParaRPr b="0" i="0" sz="700" u="none" cap="none" strike="noStrike">
              <a:solidFill>
                <a:srgbClr val="90C226"/>
              </a:solidFill>
              <a:latin typeface="Trebuchet MS"/>
              <a:ea typeface="Trebuchet MS"/>
              <a:cs typeface="Trebuchet MS"/>
              <a:sym typeface="Trebuchet MS"/>
            </a:endParaRPr>
          </a:p>
        </p:txBody>
      </p:sp>
      <p:sp>
        <p:nvSpPr>
          <p:cNvPr id="3818" name="Google Shape;3818;p361"/>
          <p:cNvSpPr txBox="1"/>
          <p:nvPr/>
        </p:nvSpPr>
        <p:spPr>
          <a:xfrm>
            <a:off x="724633" y="260105"/>
            <a:ext cx="58170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icrosoft JhengHei"/>
                <a:ea typeface="Microsoft JhengHei"/>
                <a:cs typeface="Microsoft JhengHei"/>
                <a:sym typeface="Microsoft JhengHei"/>
              </a:rPr>
              <a:t>申請免修大一通識英文必修課程標準</a:t>
            </a:r>
            <a:endParaRPr b="1" i="0" sz="18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None/>
            </a:pPr>
            <a:r>
              <a:rPr b="1" i="0" lang="en-US" sz="1400" u="none" cap="none" strike="noStrike">
                <a:solidFill>
                  <a:srgbClr val="000000"/>
                </a:solidFill>
                <a:latin typeface="Microsoft JhengHei"/>
                <a:ea typeface="Microsoft JhengHei"/>
                <a:cs typeface="Microsoft JhengHei"/>
                <a:sym typeface="Microsoft JhengHei"/>
              </a:rPr>
              <a:t>The Standard of Exemption from English in Practice (I) (II)</a:t>
            </a:r>
            <a:endParaRPr b="0" i="0" sz="1400" u="none" cap="none" strike="noStrike">
              <a:solidFill>
                <a:srgbClr val="000000"/>
              </a:solidFill>
              <a:latin typeface="Arial"/>
              <a:ea typeface="Arial"/>
              <a:cs typeface="Arial"/>
              <a:sym typeface="Arial"/>
            </a:endParaRPr>
          </a:p>
        </p:txBody>
      </p:sp>
      <p:graphicFrame>
        <p:nvGraphicFramePr>
          <p:cNvPr id="3819" name="Google Shape;3819;p361"/>
          <p:cNvGraphicFramePr/>
          <p:nvPr/>
        </p:nvGraphicFramePr>
        <p:xfrm>
          <a:off x="457003" y="952907"/>
          <a:ext cx="3000000" cy="3000000"/>
        </p:xfrm>
        <a:graphic>
          <a:graphicData uri="http://schemas.openxmlformats.org/drawingml/2006/table">
            <a:tbl>
              <a:tblPr bandRow="1" firstCol="1" firstRow="1">
                <a:noFill/>
                <a:tableStyleId>{503E676B-C43D-478F-9BD7-2290EBFDD567}</a:tableStyleId>
              </a:tblPr>
              <a:tblGrid>
                <a:gridCol w="1346400"/>
                <a:gridCol w="1633975"/>
                <a:gridCol w="1750750"/>
              </a:tblGrid>
              <a:tr h="65575">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 Test Items</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實用英語&lt;一&gt;</a:t>
                      </a:r>
                      <a:br>
                        <a:rPr lang="en-US" sz="1100" u="none" cap="none" strike="noStrike"/>
                      </a:br>
                      <a:r>
                        <a:rPr lang="en-US" sz="1100" u="none" cap="none" strike="noStrike"/>
                        <a:t>English in Practice (I)</a:t>
                      </a:r>
                      <a:endParaRPr sz="1100" u="none" cap="none" strike="noStrike">
                        <a:solidFill>
                          <a:srgbClr val="000000"/>
                        </a:solidFill>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實用英語&lt;二&gt;</a:t>
                      </a:r>
                      <a:br>
                        <a:rPr lang="en-US" sz="1100" u="none" cap="none" strike="noStrike"/>
                      </a:br>
                      <a:r>
                        <a:rPr lang="en-US" sz="1100" u="none" cap="none" strike="noStrike"/>
                        <a:t>English in Practice (II)</a:t>
                      </a:r>
                      <a:endParaRPr sz="1100" u="none" cap="none" strike="noStrike">
                        <a:solidFill>
                          <a:srgbClr val="000000"/>
                        </a:solidFill>
                        <a:latin typeface="Microsoft JhengHei"/>
                        <a:ea typeface="Microsoft JhengHei"/>
                        <a:cs typeface="Microsoft JhengHei"/>
                        <a:sym typeface="Microsoft JhengHei"/>
                      </a:endParaRPr>
                    </a:p>
                  </a:txBody>
                  <a:tcPr marT="7150" marB="7150" marR="7150" marL="7150" anchor="ctr"/>
                </a:tc>
              </a:tr>
              <a:tr h="443075">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GEPT</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Intermediate level</a:t>
                      </a:r>
                      <a:br>
                        <a:rPr lang="en-US" sz="1100" u="none" cap="none" strike="noStrike"/>
                      </a:br>
                      <a:r>
                        <a:rPr lang="en-US" sz="1100" u="none" cap="none" strike="noStrike"/>
                        <a:t>(Speaking and Writing)</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Upper Intermediate level</a:t>
                      </a:r>
                      <a:br>
                        <a:rPr lang="en-US" sz="1100" u="none" cap="none" strike="noStrike"/>
                      </a:br>
                      <a:r>
                        <a:rPr lang="en-US" sz="1100" u="none" cap="none" strike="noStrike"/>
                        <a:t>(Listening and Reading)</a:t>
                      </a:r>
                      <a:endParaRPr sz="1100" u="none" cap="none" strike="noStrike">
                        <a:latin typeface="Microsoft JhengHei"/>
                        <a:ea typeface="Microsoft JhengHei"/>
                        <a:cs typeface="Microsoft JhengHei"/>
                        <a:sym typeface="Microsoft JhengHei"/>
                      </a:endParaRPr>
                    </a:p>
                  </a:txBody>
                  <a:tcPr marT="7150" marB="7150" marR="7150" marL="7150" anchor="ctr"/>
                </a:tc>
              </a:tr>
              <a:tr h="443075">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TOEFL</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ITP/543</a:t>
                      </a:r>
                      <a:br>
                        <a:rPr lang="en-US" sz="1100" u="none" cap="none" strike="noStrike"/>
                      </a:br>
                      <a:r>
                        <a:rPr lang="en-US" sz="1100" u="none" cap="none" strike="noStrike"/>
                        <a:t>IBT/79</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ITP/550</a:t>
                      </a:r>
                      <a:br>
                        <a:rPr lang="en-US" sz="1100" u="none" cap="none" strike="noStrike"/>
                      </a:br>
                      <a:r>
                        <a:rPr lang="en-US" sz="1100" u="none" cap="none" strike="noStrike"/>
                        <a:t>IBT/87</a:t>
                      </a:r>
                      <a:endParaRPr sz="1100" u="none" cap="none" strike="noStrike">
                        <a:latin typeface="Microsoft JhengHei"/>
                        <a:ea typeface="Microsoft JhengHei"/>
                        <a:cs typeface="Microsoft JhengHei"/>
                        <a:sym typeface="Microsoft JhengHei"/>
                      </a:endParaRPr>
                    </a:p>
                  </a:txBody>
                  <a:tcPr marT="7150" marB="7150" marR="7150" marL="7150" anchor="ctr"/>
                </a:tc>
              </a:tr>
              <a:tr h="231350">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TOEIC</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700</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750</a:t>
                      </a:r>
                      <a:endParaRPr sz="1100" u="none" cap="none" strike="noStrike">
                        <a:latin typeface="Microsoft JhengHei"/>
                        <a:ea typeface="Microsoft JhengHei"/>
                        <a:cs typeface="Microsoft JhengHei"/>
                        <a:sym typeface="Microsoft JhengHei"/>
                      </a:endParaRPr>
                    </a:p>
                  </a:txBody>
                  <a:tcPr marT="7150" marB="7150" marR="7150" marL="7150" anchor="ctr"/>
                </a:tc>
              </a:tr>
              <a:tr h="231350">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IELTS</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5.5</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6.0</a:t>
                      </a:r>
                      <a:endParaRPr sz="1100" u="none" cap="none" strike="noStrike">
                        <a:latin typeface="Microsoft JhengHei"/>
                        <a:ea typeface="Microsoft JhengHei"/>
                        <a:cs typeface="Microsoft JhengHei"/>
                        <a:sym typeface="Microsoft JhengHei"/>
                      </a:endParaRPr>
                    </a:p>
                  </a:txBody>
                  <a:tcPr marT="7150" marB="7150" marR="7150" marL="7150" anchor="ctr"/>
                </a:tc>
              </a:tr>
              <a:tr h="599900">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CSEPT</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Level 1</a:t>
                      </a:r>
                      <a:endParaRPr sz="1100" u="none" cap="none" strike="noStrike"/>
                    </a:p>
                    <a:p>
                      <a:pPr indent="0" lvl="0" marL="63500" marR="63500" rtl="0" algn="ctr">
                        <a:lnSpc>
                          <a:spcPct val="100000"/>
                        </a:lnSpc>
                        <a:spcBef>
                          <a:spcPts val="900"/>
                        </a:spcBef>
                        <a:spcAft>
                          <a:spcPts val="0"/>
                        </a:spcAft>
                        <a:buClr>
                          <a:srgbClr val="000000"/>
                        </a:buClr>
                        <a:buSzPts val="1100"/>
                        <a:buFont typeface="Arial"/>
                        <a:buNone/>
                      </a:pPr>
                      <a:r>
                        <a:rPr lang="en-US" sz="1100" u="none" cap="none" strike="noStrike"/>
                        <a:t>200+</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Level 2</a:t>
                      </a:r>
                      <a:endParaRPr sz="1100" u="none" cap="none" strike="noStrike"/>
                    </a:p>
                    <a:p>
                      <a:pPr indent="0" lvl="0" marL="63500" marR="63500" rtl="0" algn="ctr">
                        <a:lnSpc>
                          <a:spcPct val="100000"/>
                        </a:lnSpc>
                        <a:spcBef>
                          <a:spcPts val="900"/>
                        </a:spcBef>
                        <a:spcAft>
                          <a:spcPts val="0"/>
                        </a:spcAft>
                        <a:buClr>
                          <a:srgbClr val="000000"/>
                        </a:buClr>
                        <a:buSzPts val="1100"/>
                        <a:buFont typeface="Arial"/>
                        <a:buNone/>
                      </a:pPr>
                      <a:r>
                        <a:rPr lang="en-US" sz="1100" u="none" cap="none" strike="noStrike"/>
                        <a:t>240+</a:t>
                      </a:r>
                      <a:endParaRPr sz="1100" u="none" cap="none" strike="noStrike">
                        <a:latin typeface="Microsoft JhengHei"/>
                        <a:ea typeface="Microsoft JhengHei"/>
                        <a:cs typeface="Microsoft JhengHei"/>
                        <a:sym typeface="Microsoft JhengHei"/>
                      </a:endParaRPr>
                    </a:p>
                  </a:txBody>
                  <a:tcPr marT="7150" marB="7150" marR="7150" marL="7150" anchor="ctr"/>
                </a:tc>
              </a:tr>
              <a:tr h="231350">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FLPT</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195+</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240+</a:t>
                      </a:r>
                      <a:endParaRPr sz="1100" u="none" cap="none" strike="noStrike">
                        <a:latin typeface="Microsoft JhengHei"/>
                        <a:ea typeface="Microsoft JhengHei"/>
                        <a:cs typeface="Microsoft JhengHei"/>
                        <a:sym typeface="Microsoft JhengHei"/>
                      </a:endParaRPr>
                    </a:p>
                  </a:txBody>
                  <a:tcPr marT="7150" marB="7150" marR="7150" marL="7150" anchor="ctr"/>
                </a:tc>
              </a:tr>
              <a:tr h="443075">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Cam. Main Suite</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PET</a:t>
                      </a:r>
                      <a:br>
                        <a:rPr lang="en-US" sz="1100" u="none" cap="none" strike="noStrike"/>
                      </a:br>
                      <a:r>
                        <a:rPr lang="en-US" sz="1100" u="none" cap="none" strike="noStrike"/>
                        <a:t>153+</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PET</a:t>
                      </a:r>
                      <a:br>
                        <a:rPr lang="en-US" sz="1100" u="none" cap="none" strike="noStrike"/>
                      </a:br>
                      <a:r>
                        <a:rPr lang="en-US" sz="1100" u="none" cap="none" strike="noStrike"/>
                        <a:t>160+</a:t>
                      </a:r>
                      <a:endParaRPr sz="1100" u="none" cap="none" strike="noStrike">
                        <a:latin typeface="Microsoft JhengHei"/>
                        <a:ea typeface="Microsoft JhengHei"/>
                        <a:cs typeface="Microsoft JhengHei"/>
                        <a:sym typeface="Microsoft JhengHei"/>
                      </a:endParaRPr>
                    </a:p>
                  </a:txBody>
                  <a:tcPr marT="7150" marB="7150" marR="7150" marL="7150" anchor="ctr"/>
                </a:tc>
              </a:tr>
              <a:tr h="654800">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Linguaskill Business/Linguaskill General</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153+</a:t>
                      </a:r>
                      <a:endParaRPr sz="1100" u="none" cap="none" strike="noStrike">
                        <a:latin typeface="Microsoft JhengHei"/>
                        <a:ea typeface="Microsoft JhengHei"/>
                        <a:cs typeface="Microsoft JhengHei"/>
                        <a:sym typeface="Microsoft JhengHei"/>
                      </a:endParaRPr>
                    </a:p>
                  </a:txBody>
                  <a:tcPr marT="7150" marB="7150" marR="7150" marL="7150" anchor="ctr"/>
                </a:tc>
                <a:tc>
                  <a:txBody>
                    <a:bodyPr/>
                    <a:lstStyle/>
                    <a:p>
                      <a:pPr indent="0" lvl="0" marL="63500" marR="63500" rtl="0" algn="ctr">
                        <a:lnSpc>
                          <a:spcPct val="100000"/>
                        </a:lnSpc>
                        <a:spcBef>
                          <a:spcPts val="0"/>
                        </a:spcBef>
                        <a:spcAft>
                          <a:spcPts val="0"/>
                        </a:spcAft>
                        <a:buClr>
                          <a:srgbClr val="000000"/>
                        </a:buClr>
                        <a:buSzPts val="1100"/>
                        <a:buFont typeface="Arial"/>
                        <a:buNone/>
                      </a:pPr>
                      <a:r>
                        <a:rPr lang="en-US" sz="1100" u="none" cap="none" strike="noStrike"/>
                        <a:t>160+</a:t>
                      </a:r>
                      <a:endParaRPr sz="1100" u="none" cap="none" strike="noStrike">
                        <a:latin typeface="Microsoft JhengHei"/>
                        <a:ea typeface="Microsoft JhengHei"/>
                        <a:cs typeface="Microsoft JhengHei"/>
                        <a:sym typeface="Microsoft JhengHei"/>
                      </a:endParaRPr>
                    </a:p>
                  </a:txBody>
                  <a:tcPr marT="7150" marB="7150" marR="7150" marL="7150" anchor="ct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7" name="Shape 2677"/>
        <p:cNvGrpSpPr/>
        <p:nvPr/>
      </p:nvGrpSpPr>
      <p:grpSpPr>
        <a:xfrm>
          <a:off x="0" y="0"/>
          <a:ext cx="0" cy="0"/>
          <a:chOff x="0" y="0"/>
          <a:chExt cx="0" cy="0"/>
        </a:xfrm>
      </p:grpSpPr>
      <p:sp>
        <p:nvSpPr>
          <p:cNvPr id="2678" name="Google Shape;2678;p263"/>
          <p:cNvSpPr txBox="1"/>
          <p:nvPr/>
        </p:nvSpPr>
        <p:spPr>
          <a:xfrm>
            <a:off x="4711950" y="336475"/>
            <a:ext cx="3951900" cy="53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lang="en-US" sz="2300">
                <a:solidFill>
                  <a:schemeClr val="dk1"/>
                </a:solidFill>
                <a:latin typeface="Raleway"/>
                <a:ea typeface="Raleway"/>
                <a:cs typeface="Raleway"/>
                <a:sym typeface="Raleway"/>
              </a:rPr>
              <a:t>迎新活動 Welcome Party</a:t>
            </a:r>
            <a:endParaRPr b="1" i="0" sz="2300" u="none" cap="none" strike="noStrike">
              <a:solidFill>
                <a:schemeClr val="dk1"/>
              </a:solidFill>
              <a:latin typeface="Raleway"/>
              <a:ea typeface="Raleway"/>
              <a:cs typeface="Raleway"/>
              <a:sym typeface="Raleway"/>
            </a:endParaRPr>
          </a:p>
        </p:txBody>
      </p:sp>
      <p:pic>
        <p:nvPicPr>
          <p:cNvPr descr="Tape PNG, Tape Transparent Background - FreeIconsPNG" id="2679" name="Google Shape;2679;p263"/>
          <p:cNvPicPr preferRelativeResize="0"/>
          <p:nvPr/>
        </p:nvPicPr>
        <p:blipFill rotWithShape="1">
          <a:blip r:embed="rId3">
            <a:alphaModFix/>
          </a:blip>
          <a:srcRect b="0" l="0" r="0" t="0"/>
          <a:stretch/>
        </p:blipFill>
        <p:spPr>
          <a:xfrm rot="-789619">
            <a:off x="3439446" y="-53170"/>
            <a:ext cx="912533" cy="835538"/>
          </a:xfrm>
          <a:prstGeom prst="rect">
            <a:avLst/>
          </a:prstGeom>
          <a:noFill/>
          <a:ln>
            <a:noFill/>
          </a:ln>
          <a:effectLst>
            <a:outerShdw blurRad="57150" rotWithShape="0" algn="bl" dir="5400000" dist="19050">
              <a:srgbClr val="000000">
                <a:alpha val="49410"/>
              </a:srgbClr>
            </a:outerShdw>
          </a:effectLst>
        </p:spPr>
      </p:pic>
      <p:sp>
        <p:nvSpPr>
          <p:cNvPr id="2680" name="Google Shape;2680;p263"/>
          <p:cNvSpPr txBox="1"/>
          <p:nvPr/>
        </p:nvSpPr>
        <p:spPr>
          <a:xfrm>
            <a:off x="5357700" y="1022900"/>
            <a:ext cx="2660400" cy="556200"/>
          </a:xfrm>
          <a:prstGeom prst="rect">
            <a:avLst/>
          </a:prstGeom>
          <a:solidFill>
            <a:srgbClr val="CCCC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900">
                <a:solidFill>
                  <a:srgbClr val="901D20"/>
                </a:solidFill>
                <a:latin typeface="Pacifico"/>
                <a:ea typeface="Pacifico"/>
                <a:cs typeface="Pacifico"/>
                <a:sym typeface="Pacifico"/>
              </a:rPr>
              <a:t>Register Now</a:t>
            </a:r>
            <a:endParaRPr b="1" sz="2900">
              <a:solidFill>
                <a:srgbClr val="901D20"/>
              </a:solidFill>
              <a:latin typeface="Pacifico"/>
              <a:ea typeface="Pacifico"/>
              <a:cs typeface="Pacifico"/>
              <a:sym typeface="Pacifico"/>
            </a:endParaRPr>
          </a:p>
        </p:txBody>
      </p:sp>
      <p:pic>
        <p:nvPicPr>
          <p:cNvPr id="2681" name="Google Shape;2681;p263"/>
          <p:cNvPicPr preferRelativeResize="0"/>
          <p:nvPr/>
        </p:nvPicPr>
        <p:blipFill>
          <a:blip r:embed="rId4">
            <a:alphaModFix/>
          </a:blip>
          <a:stretch>
            <a:fillRect/>
          </a:stretch>
        </p:blipFill>
        <p:spPr>
          <a:xfrm>
            <a:off x="684275" y="51425"/>
            <a:ext cx="3502574" cy="4953923"/>
          </a:xfrm>
          <a:prstGeom prst="rect">
            <a:avLst/>
          </a:prstGeom>
          <a:noFill/>
          <a:ln>
            <a:noFill/>
          </a:ln>
        </p:spPr>
      </p:pic>
      <p:pic>
        <p:nvPicPr>
          <p:cNvPr id="2682" name="Google Shape;2682;p263"/>
          <p:cNvPicPr preferRelativeResize="0"/>
          <p:nvPr/>
        </p:nvPicPr>
        <p:blipFill>
          <a:blip r:embed="rId5">
            <a:alphaModFix/>
          </a:blip>
          <a:stretch>
            <a:fillRect/>
          </a:stretch>
        </p:blipFill>
        <p:spPr>
          <a:xfrm>
            <a:off x="5464561" y="1913275"/>
            <a:ext cx="2446676" cy="2446676"/>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3" name="Shape 3823"/>
        <p:cNvGrpSpPr/>
        <p:nvPr/>
      </p:nvGrpSpPr>
      <p:grpSpPr>
        <a:xfrm>
          <a:off x="0" y="0"/>
          <a:ext cx="0" cy="0"/>
          <a:chOff x="0" y="0"/>
          <a:chExt cx="0" cy="0"/>
        </a:xfrm>
      </p:grpSpPr>
      <p:sp>
        <p:nvSpPr>
          <p:cNvPr id="3824" name="Google Shape;3824;p362"/>
          <p:cNvSpPr txBox="1"/>
          <p:nvPr/>
        </p:nvSpPr>
        <p:spPr>
          <a:xfrm>
            <a:off x="6442998" y="4531022"/>
            <a:ext cx="512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US" sz="700" u="none" cap="none" strike="noStrike">
                <a:solidFill>
                  <a:srgbClr val="90C226"/>
                </a:solidFill>
                <a:latin typeface="Trebuchet MS"/>
                <a:ea typeface="Trebuchet MS"/>
                <a:cs typeface="Trebuchet MS"/>
                <a:sym typeface="Trebuchet MS"/>
              </a:rPr>
              <a:t>‹#›</a:t>
            </a:fld>
            <a:endParaRPr b="0" i="0" sz="700" u="none" cap="none" strike="noStrike">
              <a:solidFill>
                <a:srgbClr val="90C226"/>
              </a:solidFill>
              <a:latin typeface="Trebuchet MS"/>
              <a:ea typeface="Trebuchet MS"/>
              <a:cs typeface="Trebuchet MS"/>
              <a:sym typeface="Trebuchet MS"/>
            </a:endParaRPr>
          </a:p>
        </p:txBody>
      </p:sp>
      <p:sp>
        <p:nvSpPr>
          <p:cNvPr id="3825" name="Google Shape;3825;p362"/>
          <p:cNvSpPr/>
          <p:nvPr/>
        </p:nvSpPr>
        <p:spPr>
          <a:xfrm>
            <a:off x="523142" y="355356"/>
            <a:ext cx="6372300" cy="4201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Microsoft JhengHei"/>
                <a:ea typeface="Microsoft JhengHei"/>
                <a:cs typeface="Microsoft JhengHei"/>
                <a:sym typeface="Microsoft JhengHei"/>
              </a:rPr>
              <a:t>申請步驟： </a:t>
            </a:r>
            <a:endParaRPr b="0" i="0" sz="15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Microsoft JhengHei"/>
                <a:ea typeface="Microsoft JhengHei"/>
                <a:cs typeface="Microsoft JhengHei"/>
                <a:sym typeface="Microsoft JhengHei"/>
              </a:rPr>
              <a:t>一、資訊應用系統申請⭢學生抵免/英語免修申請作業</a:t>
            </a:r>
            <a:endParaRPr b="0" i="0" sz="15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Microsoft JhengHei"/>
                <a:ea typeface="Microsoft JhengHei"/>
                <a:cs typeface="Microsoft JhengHei"/>
                <a:sym typeface="Microsoft JhengHei"/>
              </a:rPr>
              <a:t>二、系統填寫免修申請資料並上傳英檢成績或證照正本電子檔 </a:t>
            </a:r>
            <a:endParaRPr b="0" i="0" sz="15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Microsoft JhengHei"/>
                <a:ea typeface="Microsoft JhengHei"/>
                <a:cs typeface="Microsoft JhengHei"/>
                <a:sym typeface="Microsoft JhengHei"/>
              </a:rPr>
              <a:t>提醒： 免修申請約需3至7個工作天審核，可至系統查詢審核狀態，如外語文中心 審核結果為「符合通識英文免修課程」，則無需進教室上課，預計第3週 免修之通識英文課程將自動退課；期末該科成績單顯現NR(1學分)。 </a:t>
            </a:r>
            <a:endParaRPr b="0" i="0" sz="15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JhengHei"/>
                <a:ea typeface="Microsoft JhengHei"/>
                <a:cs typeface="Microsoft JhengHei"/>
                <a:sym typeface="Microsoft JhengHei"/>
              </a:rPr>
              <a:t>Steps:</a:t>
            </a:r>
            <a:br>
              <a:rPr b="0" i="0" lang="en-US" sz="1400" u="none" cap="none" strike="noStrike">
                <a:solidFill>
                  <a:srgbClr val="000000"/>
                </a:solidFill>
                <a:latin typeface="Microsoft JhengHei"/>
                <a:ea typeface="Microsoft JhengHei"/>
                <a:cs typeface="Microsoft JhengHei"/>
                <a:sym typeface="Microsoft JhengHei"/>
              </a:rPr>
            </a:br>
            <a:r>
              <a:rPr b="0" i="0" lang="en-US" sz="1400" u="none" cap="none" strike="noStrike">
                <a:solidFill>
                  <a:srgbClr val="000000"/>
                </a:solidFill>
                <a:latin typeface="Microsoft JhengHei"/>
                <a:ea typeface="Microsoft JhengHei"/>
                <a:cs typeface="Microsoft JhengHei"/>
                <a:sym typeface="Microsoft JhengHei"/>
              </a:rPr>
              <a:t>1. Apply online at the Information System</a:t>
            </a:r>
            <a:br>
              <a:rPr b="0" i="0" lang="en-US" sz="1400" u="none" cap="none" strike="noStrike">
                <a:solidFill>
                  <a:srgbClr val="000000"/>
                </a:solidFill>
                <a:latin typeface="Microsoft JhengHei"/>
                <a:ea typeface="Microsoft JhengHei"/>
                <a:cs typeface="Microsoft JhengHei"/>
                <a:sym typeface="Microsoft JhengHei"/>
              </a:rPr>
            </a:br>
            <a:r>
              <a:rPr b="0" i="0" lang="en-US" sz="1400" u="none" cap="none" strike="noStrike">
                <a:solidFill>
                  <a:srgbClr val="000000"/>
                </a:solidFill>
                <a:latin typeface="Microsoft JhengHei"/>
                <a:ea typeface="Microsoft JhengHei"/>
                <a:cs typeface="Microsoft JhengHei"/>
                <a:sym typeface="Microsoft JhengHei"/>
              </a:rPr>
              <a:t>2. Fill out the application form online and upload electronic files of the original English test results or certificates.</a:t>
            </a:r>
            <a:endParaRPr b="0" i="0" sz="1400" u="none" cap="none" strike="noStrike">
              <a:solidFill>
                <a:srgbClr val="000000"/>
              </a:solidFill>
              <a:latin typeface="Microsoft JhengHei"/>
              <a:ea typeface="Microsoft JhengHei"/>
              <a:cs typeface="Microsoft JhengHei"/>
              <a:sym typeface="Microsoft JhengHei"/>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Microsoft JhengHei"/>
                <a:ea typeface="Microsoft JhengHei"/>
                <a:cs typeface="Microsoft JhengHei"/>
                <a:sym typeface="Microsoft JhengHei"/>
              </a:rPr>
            </a:br>
            <a:r>
              <a:rPr b="0" i="0" lang="en-US" sz="1400" u="none" cap="none" strike="noStrike">
                <a:solidFill>
                  <a:srgbClr val="000000"/>
                </a:solidFill>
                <a:latin typeface="Microsoft JhengHei"/>
                <a:ea typeface="Microsoft JhengHei"/>
                <a:cs typeface="Microsoft JhengHei"/>
                <a:sym typeface="Microsoft JhengHei"/>
              </a:rPr>
              <a:t>Reminder:</a:t>
            </a:r>
            <a:br>
              <a:rPr b="0" i="0" lang="en-US" sz="1400" u="none" cap="none" strike="noStrike">
                <a:solidFill>
                  <a:srgbClr val="000000"/>
                </a:solidFill>
                <a:latin typeface="Microsoft JhengHei"/>
                <a:ea typeface="Microsoft JhengHei"/>
                <a:cs typeface="Microsoft JhengHei"/>
                <a:sym typeface="Microsoft JhengHei"/>
              </a:rPr>
            </a:br>
            <a:r>
              <a:rPr b="0" i="0" lang="en-US" sz="1400" u="none" cap="none" strike="noStrike">
                <a:solidFill>
                  <a:srgbClr val="000000"/>
                </a:solidFill>
                <a:latin typeface="Microsoft JhengHei"/>
                <a:ea typeface="Microsoft JhengHei"/>
                <a:cs typeface="Microsoft JhengHei"/>
                <a:sym typeface="Microsoft JhengHei"/>
              </a:rPr>
              <a:t>The inspection for exemption application takes about 3 to 7 working days. If the inspection status shows that the application is qualified, you do not need to go to the classroom. The General English Course will automatically withdraw in the third week of the semester. The course transcript will show NR (1 credit) at the end of the term.</a:t>
            </a:r>
            <a:endParaRPr b="0" i="0" sz="1400" u="none" cap="none" strike="noStrike">
              <a:solidFill>
                <a:srgbClr val="000000"/>
              </a:solidFill>
              <a:latin typeface="Microsoft JhengHei"/>
              <a:ea typeface="Microsoft JhengHei"/>
              <a:cs typeface="Microsoft JhengHei"/>
              <a:sym typeface="Microsoft JhengHe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9" name="Shape 3829"/>
        <p:cNvGrpSpPr/>
        <p:nvPr/>
      </p:nvGrpSpPr>
      <p:grpSpPr>
        <a:xfrm>
          <a:off x="0" y="0"/>
          <a:ext cx="0" cy="0"/>
          <a:chOff x="0" y="0"/>
          <a:chExt cx="0" cy="0"/>
        </a:xfrm>
      </p:grpSpPr>
      <p:sp>
        <p:nvSpPr>
          <p:cNvPr id="3830" name="Google Shape;3830;p363"/>
          <p:cNvSpPr/>
          <p:nvPr/>
        </p:nvSpPr>
        <p:spPr>
          <a:xfrm>
            <a:off x="-1" y="335"/>
            <a:ext cx="9144000" cy="5143500"/>
          </a:xfrm>
          <a:custGeom>
            <a:rect b="b" l="l" r="r" t="t"/>
            <a:pathLst>
              <a:path extrusionOk="0" h="6858000" w="12192000">
                <a:moveTo>
                  <a:pt x="0" y="6858000"/>
                </a:moveTo>
                <a:lnTo>
                  <a:pt x="12192000" y="6858000"/>
                </a:lnTo>
                <a:lnTo>
                  <a:pt x="12192000" y="0"/>
                </a:lnTo>
                <a:lnTo>
                  <a:pt x="0" y="0"/>
                </a:lnTo>
                <a:lnTo>
                  <a:pt x="0" y="6858000"/>
                </a:lnTo>
                <a:close/>
              </a:path>
            </a:pathLst>
          </a:custGeom>
          <a:solidFill>
            <a:srgbClr val="56A7BC"/>
          </a:solidFill>
          <a:ln>
            <a:noFill/>
          </a:ln>
        </p:spPr>
      </p:sp>
      <p:grpSp>
        <p:nvGrpSpPr>
          <p:cNvPr id="3831" name="Google Shape;3831;p363"/>
          <p:cNvGrpSpPr/>
          <p:nvPr/>
        </p:nvGrpSpPr>
        <p:grpSpPr>
          <a:xfrm>
            <a:off x="0" y="335"/>
            <a:ext cx="946785" cy="971897"/>
            <a:chOff x="0" y="0"/>
            <a:chExt cx="1262380" cy="1296035"/>
          </a:xfrm>
        </p:grpSpPr>
        <p:sp>
          <p:nvSpPr>
            <p:cNvPr id="3832" name="Google Shape;3832;p363"/>
            <p:cNvSpPr/>
            <p:nvPr/>
          </p:nvSpPr>
          <p:spPr>
            <a:xfrm>
              <a:off x="0" y="42926"/>
              <a:ext cx="1262380" cy="1253109"/>
            </a:xfrm>
            <a:custGeom>
              <a:rect b="b" l="l" r="r" t="t"/>
              <a:pathLst>
                <a:path extrusionOk="0" h="1253109" w="1262380">
                  <a:moveTo>
                    <a:pt x="0" y="0"/>
                  </a:moveTo>
                  <a:lnTo>
                    <a:pt x="0" y="194437"/>
                  </a:lnTo>
                  <a:lnTo>
                    <a:pt x="1142238" y="1234313"/>
                  </a:lnTo>
                  <a:lnTo>
                    <a:pt x="1166749" y="1249045"/>
                  </a:lnTo>
                  <a:lnTo>
                    <a:pt x="1194054" y="1253109"/>
                  </a:lnTo>
                  <a:lnTo>
                    <a:pt x="1220851" y="1246632"/>
                  </a:lnTo>
                  <a:lnTo>
                    <a:pt x="1243838" y="1229741"/>
                  </a:lnTo>
                  <a:lnTo>
                    <a:pt x="1258443" y="1205230"/>
                  </a:lnTo>
                  <a:lnTo>
                    <a:pt x="1262380" y="1177925"/>
                  </a:lnTo>
                  <a:lnTo>
                    <a:pt x="1255776" y="1151128"/>
                  </a:lnTo>
                  <a:lnTo>
                    <a:pt x="1238885" y="1128141"/>
                  </a:lnTo>
                  <a:lnTo>
                    <a:pt x="0" y="0"/>
                  </a:lnTo>
                  <a:close/>
                </a:path>
              </a:pathLst>
            </a:custGeom>
            <a:solidFill>
              <a:srgbClr val="FFFFFF"/>
            </a:solidFill>
            <a:ln>
              <a:noFill/>
            </a:ln>
          </p:spPr>
        </p:sp>
        <p:sp>
          <p:nvSpPr>
            <p:cNvPr id="3833" name="Google Shape;3833;p363"/>
            <p:cNvSpPr/>
            <p:nvPr/>
          </p:nvSpPr>
          <p:spPr>
            <a:xfrm>
              <a:off x="72898" y="0"/>
              <a:ext cx="1077722" cy="890397"/>
            </a:xfrm>
            <a:custGeom>
              <a:rect b="b" l="l" r="r" t="t"/>
              <a:pathLst>
                <a:path extrusionOk="0" h="890397" w="1077722">
                  <a:moveTo>
                    <a:pt x="213614" y="0"/>
                  </a:moveTo>
                  <a:lnTo>
                    <a:pt x="0" y="0"/>
                  </a:lnTo>
                  <a:lnTo>
                    <a:pt x="957580" y="871855"/>
                  </a:lnTo>
                  <a:lnTo>
                    <a:pt x="982091" y="886460"/>
                  </a:lnTo>
                  <a:lnTo>
                    <a:pt x="1009396" y="890397"/>
                  </a:lnTo>
                  <a:lnTo>
                    <a:pt x="1036193" y="883920"/>
                  </a:lnTo>
                  <a:lnTo>
                    <a:pt x="1059180" y="867029"/>
                  </a:lnTo>
                  <a:lnTo>
                    <a:pt x="1073785" y="842518"/>
                  </a:lnTo>
                  <a:lnTo>
                    <a:pt x="1077722" y="815213"/>
                  </a:lnTo>
                  <a:lnTo>
                    <a:pt x="1071118" y="788416"/>
                  </a:lnTo>
                  <a:lnTo>
                    <a:pt x="1054227" y="765429"/>
                  </a:lnTo>
                  <a:lnTo>
                    <a:pt x="213614" y="0"/>
                  </a:lnTo>
                  <a:close/>
                </a:path>
              </a:pathLst>
            </a:custGeom>
            <a:solidFill>
              <a:srgbClr val="FFFFFF"/>
            </a:solidFill>
            <a:ln>
              <a:noFill/>
            </a:ln>
          </p:spPr>
        </p:sp>
      </p:grpSp>
      <p:grpSp>
        <p:nvGrpSpPr>
          <p:cNvPr id="3834" name="Google Shape;3834;p363"/>
          <p:cNvGrpSpPr/>
          <p:nvPr/>
        </p:nvGrpSpPr>
        <p:grpSpPr>
          <a:xfrm>
            <a:off x="8194555" y="4170446"/>
            <a:ext cx="949833" cy="966182"/>
            <a:chOff x="0" y="0"/>
            <a:chExt cx="1266444" cy="1288415"/>
          </a:xfrm>
        </p:grpSpPr>
        <p:sp>
          <p:nvSpPr>
            <p:cNvPr id="3835" name="Google Shape;3835;p363"/>
            <p:cNvSpPr/>
            <p:nvPr/>
          </p:nvSpPr>
          <p:spPr>
            <a:xfrm>
              <a:off x="111125" y="406654"/>
              <a:ext cx="1068197" cy="881761"/>
            </a:xfrm>
            <a:custGeom>
              <a:rect b="b" l="l" r="r" t="t"/>
              <a:pathLst>
                <a:path extrusionOk="0" h="881761" w="1068197">
                  <a:moveTo>
                    <a:pt x="68707" y="0"/>
                  </a:moveTo>
                  <a:lnTo>
                    <a:pt x="18796" y="23622"/>
                  </a:lnTo>
                  <a:lnTo>
                    <a:pt x="0" y="75565"/>
                  </a:lnTo>
                  <a:lnTo>
                    <a:pt x="6477" y="102489"/>
                  </a:lnTo>
                  <a:lnTo>
                    <a:pt x="23368" y="125603"/>
                  </a:lnTo>
                  <a:lnTo>
                    <a:pt x="853948" y="881761"/>
                  </a:lnTo>
                  <a:lnTo>
                    <a:pt x="1068197" y="881380"/>
                  </a:lnTo>
                  <a:lnTo>
                    <a:pt x="120777" y="18669"/>
                  </a:lnTo>
                  <a:lnTo>
                    <a:pt x="68834" y="0"/>
                  </a:lnTo>
                  <a:close/>
                </a:path>
              </a:pathLst>
            </a:custGeom>
            <a:solidFill>
              <a:srgbClr val="FFFFFF"/>
            </a:solidFill>
            <a:ln>
              <a:noFill/>
            </a:ln>
          </p:spPr>
        </p:sp>
        <p:sp>
          <p:nvSpPr>
            <p:cNvPr id="3836" name="Google Shape;3836;p363"/>
            <p:cNvSpPr/>
            <p:nvPr/>
          </p:nvSpPr>
          <p:spPr>
            <a:xfrm>
              <a:off x="0" y="0"/>
              <a:ext cx="1266444" cy="1256919"/>
            </a:xfrm>
            <a:custGeom>
              <a:rect b="b" l="l" r="r" t="t"/>
              <a:pathLst>
                <a:path extrusionOk="0" h="1256919" w="1266444">
                  <a:moveTo>
                    <a:pt x="68707" y="0"/>
                  </a:moveTo>
                  <a:lnTo>
                    <a:pt x="18796" y="23622"/>
                  </a:lnTo>
                  <a:lnTo>
                    <a:pt x="0" y="75565"/>
                  </a:lnTo>
                  <a:lnTo>
                    <a:pt x="6477" y="102489"/>
                  </a:lnTo>
                  <a:lnTo>
                    <a:pt x="23368" y="125476"/>
                  </a:lnTo>
                  <a:lnTo>
                    <a:pt x="1266063" y="1256919"/>
                  </a:lnTo>
                  <a:lnTo>
                    <a:pt x="1266444" y="1061720"/>
                  </a:lnTo>
                  <a:lnTo>
                    <a:pt x="120777" y="18669"/>
                  </a:lnTo>
                  <a:lnTo>
                    <a:pt x="68707" y="0"/>
                  </a:lnTo>
                  <a:close/>
                </a:path>
              </a:pathLst>
            </a:custGeom>
            <a:solidFill>
              <a:srgbClr val="FFFFFF"/>
            </a:solidFill>
            <a:ln>
              <a:noFill/>
            </a:ln>
          </p:spPr>
        </p:sp>
      </p:grpSp>
      <p:grpSp>
        <p:nvGrpSpPr>
          <p:cNvPr id="3837" name="Google Shape;3837;p363"/>
          <p:cNvGrpSpPr/>
          <p:nvPr/>
        </p:nvGrpSpPr>
        <p:grpSpPr>
          <a:xfrm>
            <a:off x="2517397" y="470682"/>
            <a:ext cx="1217390" cy="1364370"/>
            <a:chOff x="0" y="0"/>
            <a:chExt cx="1623187" cy="1819402"/>
          </a:xfrm>
        </p:grpSpPr>
        <p:sp>
          <p:nvSpPr>
            <p:cNvPr id="3838" name="Google Shape;3838;p363"/>
            <p:cNvSpPr/>
            <p:nvPr/>
          </p:nvSpPr>
          <p:spPr>
            <a:xfrm>
              <a:off x="117221" y="554863"/>
              <a:ext cx="1370965" cy="1264539"/>
            </a:xfrm>
            <a:custGeom>
              <a:rect b="b" l="l" r="r" t="t"/>
              <a:pathLst>
                <a:path extrusionOk="0" h="1264539" w="1370965">
                  <a:moveTo>
                    <a:pt x="98298" y="0"/>
                  </a:moveTo>
                  <a:lnTo>
                    <a:pt x="44704" y="15240"/>
                  </a:lnTo>
                  <a:lnTo>
                    <a:pt x="7620" y="59309"/>
                  </a:lnTo>
                  <a:lnTo>
                    <a:pt x="0" y="95758"/>
                  </a:lnTo>
                  <a:lnTo>
                    <a:pt x="6604" y="132334"/>
                  </a:lnTo>
                  <a:lnTo>
                    <a:pt x="27559" y="164719"/>
                  </a:lnTo>
                  <a:lnTo>
                    <a:pt x="1083310" y="1247394"/>
                  </a:lnTo>
                  <a:lnTo>
                    <a:pt x="1370965" y="1264539"/>
                  </a:lnTo>
                  <a:lnTo>
                    <a:pt x="166624" y="29210"/>
                  </a:lnTo>
                  <a:lnTo>
                    <a:pt x="151638" y="16637"/>
                  </a:lnTo>
                  <a:lnTo>
                    <a:pt x="134874" y="7620"/>
                  </a:lnTo>
                  <a:lnTo>
                    <a:pt x="116967" y="2159"/>
                  </a:lnTo>
                  <a:lnTo>
                    <a:pt x="98425" y="254"/>
                  </a:lnTo>
                  <a:close/>
                </a:path>
              </a:pathLst>
            </a:custGeom>
            <a:solidFill>
              <a:srgbClr val="FFFFFF"/>
            </a:solidFill>
            <a:ln>
              <a:noFill/>
            </a:ln>
          </p:spPr>
        </p:sp>
        <p:sp>
          <p:nvSpPr>
            <p:cNvPr id="3839" name="Google Shape;3839;p363"/>
            <p:cNvSpPr/>
            <p:nvPr/>
          </p:nvSpPr>
          <p:spPr>
            <a:xfrm>
              <a:off x="0" y="0"/>
              <a:ext cx="1623187" cy="1784858"/>
            </a:xfrm>
            <a:custGeom>
              <a:rect b="b" l="l" r="r" t="t"/>
              <a:pathLst>
                <a:path extrusionOk="0" h="1784858" w="1623187">
                  <a:moveTo>
                    <a:pt x="98171" y="0"/>
                  </a:moveTo>
                  <a:lnTo>
                    <a:pt x="44704" y="15240"/>
                  </a:lnTo>
                  <a:lnTo>
                    <a:pt x="7493" y="59309"/>
                  </a:lnTo>
                  <a:lnTo>
                    <a:pt x="0" y="95758"/>
                  </a:lnTo>
                  <a:lnTo>
                    <a:pt x="6731" y="132334"/>
                  </a:lnTo>
                  <a:lnTo>
                    <a:pt x="27686" y="164719"/>
                  </a:lnTo>
                  <a:lnTo>
                    <a:pt x="1607566" y="1784858"/>
                  </a:lnTo>
                  <a:lnTo>
                    <a:pt x="1623187" y="1523111"/>
                  </a:lnTo>
                  <a:lnTo>
                    <a:pt x="166497" y="29337"/>
                  </a:lnTo>
                  <a:lnTo>
                    <a:pt x="116713" y="2032"/>
                  </a:lnTo>
                  <a:lnTo>
                    <a:pt x="98171" y="0"/>
                  </a:lnTo>
                  <a:close/>
                </a:path>
              </a:pathLst>
            </a:custGeom>
            <a:solidFill>
              <a:srgbClr val="FFFFFF"/>
            </a:solidFill>
            <a:ln>
              <a:noFill/>
            </a:ln>
          </p:spPr>
        </p:sp>
      </p:grpSp>
      <p:grpSp>
        <p:nvGrpSpPr>
          <p:cNvPr id="3840" name="Google Shape;3840;p363"/>
          <p:cNvGrpSpPr/>
          <p:nvPr/>
        </p:nvGrpSpPr>
        <p:grpSpPr>
          <a:xfrm>
            <a:off x="5200655" y="3415937"/>
            <a:ext cx="1262063" cy="1331608"/>
            <a:chOff x="0" y="0"/>
            <a:chExt cx="1682750" cy="1775714"/>
          </a:xfrm>
        </p:grpSpPr>
        <p:sp>
          <p:nvSpPr>
            <p:cNvPr id="3841" name="Google Shape;3841;p363"/>
            <p:cNvSpPr/>
            <p:nvPr/>
          </p:nvSpPr>
          <p:spPr>
            <a:xfrm>
              <a:off x="0" y="63500"/>
              <a:ext cx="1682750" cy="1712214"/>
            </a:xfrm>
            <a:custGeom>
              <a:rect b="b" l="l" r="r" t="t"/>
              <a:pathLst>
                <a:path extrusionOk="0" h="1712214" w="1682750">
                  <a:moveTo>
                    <a:pt x="3683" y="0"/>
                  </a:moveTo>
                  <a:lnTo>
                    <a:pt x="0" y="262255"/>
                  </a:lnTo>
                  <a:lnTo>
                    <a:pt x="1519301" y="1686052"/>
                  </a:lnTo>
                  <a:lnTo>
                    <a:pt x="1552067" y="1706245"/>
                  </a:lnTo>
                  <a:lnTo>
                    <a:pt x="1588770" y="1712214"/>
                  </a:lnTo>
                  <a:lnTo>
                    <a:pt x="1625092" y="1703959"/>
                  </a:lnTo>
                  <a:lnTo>
                    <a:pt x="1656461" y="1681607"/>
                  </a:lnTo>
                  <a:lnTo>
                    <a:pt x="1676781" y="1648841"/>
                  </a:lnTo>
                  <a:lnTo>
                    <a:pt x="1682750" y="1612138"/>
                  </a:lnTo>
                  <a:lnTo>
                    <a:pt x="1674495" y="1575816"/>
                  </a:lnTo>
                  <a:lnTo>
                    <a:pt x="1652143" y="1544447"/>
                  </a:lnTo>
                  <a:lnTo>
                    <a:pt x="3683" y="0"/>
                  </a:lnTo>
                  <a:close/>
                </a:path>
              </a:pathLst>
            </a:custGeom>
            <a:solidFill>
              <a:srgbClr val="FFFFFF"/>
            </a:solidFill>
            <a:ln>
              <a:noFill/>
            </a:ln>
          </p:spPr>
        </p:sp>
        <p:sp>
          <p:nvSpPr>
            <p:cNvPr id="3842" name="Google Shape;3842;p363"/>
            <p:cNvSpPr/>
            <p:nvPr/>
          </p:nvSpPr>
          <p:spPr>
            <a:xfrm>
              <a:off x="95885" y="0"/>
              <a:ext cx="1444625" cy="1226693"/>
            </a:xfrm>
            <a:custGeom>
              <a:rect b="b" l="l" r="r" t="t"/>
              <a:pathLst>
                <a:path extrusionOk="0" h="1226693" w="1444625">
                  <a:moveTo>
                    <a:pt x="0" y="0"/>
                  </a:moveTo>
                  <a:lnTo>
                    <a:pt x="1281176" y="1200531"/>
                  </a:lnTo>
                  <a:lnTo>
                    <a:pt x="1313942" y="1220724"/>
                  </a:lnTo>
                  <a:lnTo>
                    <a:pt x="1350645" y="1226693"/>
                  </a:lnTo>
                  <a:lnTo>
                    <a:pt x="1386967" y="1218438"/>
                  </a:lnTo>
                  <a:lnTo>
                    <a:pt x="1418463" y="1196086"/>
                  </a:lnTo>
                  <a:lnTo>
                    <a:pt x="1438656" y="1163320"/>
                  </a:lnTo>
                  <a:lnTo>
                    <a:pt x="1444625" y="1126617"/>
                  </a:lnTo>
                  <a:lnTo>
                    <a:pt x="1436370" y="1090295"/>
                  </a:lnTo>
                  <a:lnTo>
                    <a:pt x="1414018" y="1058926"/>
                  </a:lnTo>
                  <a:lnTo>
                    <a:pt x="288163" y="4064"/>
                  </a:lnTo>
                  <a:lnTo>
                    <a:pt x="0" y="0"/>
                  </a:lnTo>
                  <a:close/>
                </a:path>
              </a:pathLst>
            </a:custGeom>
            <a:solidFill>
              <a:srgbClr val="FFFFFF"/>
            </a:solidFill>
            <a:ln>
              <a:noFill/>
            </a:ln>
          </p:spPr>
        </p:sp>
      </p:grpSp>
      <p:sp>
        <p:nvSpPr>
          <p:cNvPr id="3843" name="Google Shape;3843;p363"/>
          <p:cNvSpPr/>
          <p:nvPr/>
        </p:nvSpPr>
        <p:spPr>
          <a:xfrm>
            <a:off x="2583310" y="1646091"/>
            <a:ext cx="3410426" cy="3284220"/>
          </a:xfrm>
          <a:custGeom>
            <a:rect b="b" l="l" r="r" t="t"/>
            <a:pathLst>
              <a:path extrusionOk="0" h="4378960" w="4547235">
                <a:moveTo>
                  <a:pt x="0" y="0"/>
                </a:moveTo>
                <a:lnTo>
                  <a:pt x="4547235" y="0"/>
                </a:lnTo>
                <a:lnTo>
                  <a:pt x="4547235" y="4378960"/>
                </a:lnTo>
                <a:lnTo>
                  <a:pt x="0" y="4378960"/>
                </a:lnTo>
                <a:close/>
              </a:path>
            </a:pathLst>
          </a:custGeom>
          <a:blipFill rotWithShape="1">
            <a:blip r:embed="rId3">
              <a:alphaModFix/>
            </a:blip>
            <a:stretch>
              <a:fillRect b="-339" l="0" r="-349" t="0"/>
            </a:stretch>
          </a:blipFill>
          <a:ln>
            <a:noFill/>
          </a:ln>
        </p:spPr>
      </p:sp>
      <p:sp>
        <p:nvSpPr>
          <p:cNvPr id="3844" name="Google Shape;3844;p363"/>
          <p:cNvSpPr/>
          <p:nvPr/>
        </p:nvSpPr>
        <p:spPr>
          <a:xfrm>
            <a:off x="3391792" y="323521"/>
            <a:ext cx="4261961" cy="4242435"/>
          </a:xfrm>
          <a:custGeom>
            <a:rect b="b" l="l" r="r" t="t"/>
            <a:pathLst>
              <a:path extrusionOk="0" h="5656580" w="5682615">
                <a:moveTo>
                  <a:pt x="0" y="0"/>
                </a:moveTo>
                <a:lnTo>
                  <a:pt x="5682615" y="0"/>
                </a:lnTo>
                <a:lnTo>
                  <a:pt x="5682615" y="5656580"/>
                </a:lnTo>
                <a:lnTo>
                  <a:pt x="0" y="5656580"/>
                </a:lnTo>
                <a:close/>
              </a:path>
            </a:pathLst>
          </a:custGeom>
          <a:blipFill rotWithShape="1">
            <a:blip r:embed="rId4">
              <a:alphaModFix/>
            </a:blip>
            <a:stretch>
              <a:fillRect b="-349" l="0" r="-359" t="0"/>
            </a:stretch>
          </a:blipFill>
          <a:ln>
            <a:noFill/>
          </a:ln>
        </p:spPr>
      </p:sp>
      <p:sp>
        <p:nvSpPr>
          <p:cNvPr id="3845" name="Google Shape;3845;p363"/>
          <p:cNvSpPr/>
          <p:nvPr/>
        </p:nvSpPr>
        <p:spPr>
          <a:xfrm>
            <a:off x="3089151" y="1233090"/>
            <a:ext cx="2926271" cy="2924746"/>
          </a:xfrm>
          <a:custGeom>
            <a:rect b="b" l="l" r="r" t="t"/>
            <a:pathLst>
              <a:path extrusionOk="0" h="3899662" w="3901694">
                <a:moveTo>
                  <a:pt x="1950720" y="0"/>
                </a:moveTo>
                <a:lnTo>
                  <a:pt x="1886331" y="1016"/>
                </a:lnTo>
                <a:lnTo>
                  <a:pt x="1822450" y="4064"/>
                </a:lnTo>
                <a:lnTo>
                  <a:pt x="1759077" y="9144"/>
                </a:lnTo>
                <a:lnTo>
                  <a:pt x="1696339" y="16256"/>
                </a:lnTo>
                <a:lnTo>
                  <a:pt x="1634236" y="25400"/>
                </a:lnTo>
                <a:lnTo>
                  <a:pt x="1572768" y="36449"/>
                </a:lnTo>
                <a:lnTo>
                  <a:pt x="1511935" y="49403"/>
                </a:lnTo>
                <a:lnTo>
                  <a:pt x="1451864" y="64262"/>
                </a:lnTo>
                <a:lnTo>
                  <a:pt x="1392555" y="80899"/>
                </a:lnTo>
                <a:lnTo>
                  <a:pt x="1334008" y="99314"/>
                </a:lnTo>
                <a:lnTo>
                  <a:pt x="1276223" y="119507"/>
                </a:lnTo>
                <a:lnTo>
                  <a:pt x="1219327" y="141478"/>
                </a:lnTo>
                <a:lnTo>
                  <a:pt x="1163320" y="165100"/>
                </a:lnTo>
                <a:lnTo>
                  <a:pt x="1108202" y="190500"/>
                </a:lnTo>
                <a:lnTo>
                  <a:pt x="1054100" y="217551"/>
                </a:lnTo>
                <a:lnTo>
                  <a:pt x="1000887" y="246126"/>
                </a:lnTo>
                <a:lnTo>
                  <a:pt x="948690" y="276352"/>
                </a:lnTo>
                <a:lnTo>
                  <a:pt x="897509" y="308102"/>
                </a:lnTo>
                <a:lnTo>
                  <a:pt x="847471" y="341376"/>
                </a:lnTo>
                <a:lnTo>
                  <a:pt x="798449" y="376174"/>
                </a:lnTo>
                <a:lnTo>
                  <a:pt x="750570" y="412369"/>
                </a:lnTo>
                <a:lnTo>
                  <a:pt x="703834" y="449961"/>
                </a:lnTo>
                <a:lnTo>
                  <a:pt x="658368" y="488950"/>
                </a:lnTo>
                <a:lnTo>
                  <a:pt x="614045" y="529336"/>
                </a:lnTo>
                <a:lnTo>
                  <a:pt x="570992" y="570992"/>
                </a:lnTo>
                <a:lnTo>
                  <a:pt x="529336" y="613918"/>
                </a:lnTo>
                <a:lnTo>
                  <a:pt x="488950" y="658114"/>
                </a:lnTo>
                <a:lnTo>
                  <a:pt x="449961" y="703580"/>
                </a:lnTo>
                <a:lnTo>
                  <a:pt x="412369" y="750189"/>
                </a:lnTo>
                <a:lnTo>
                  <a:pt x="376174" y="798068"/>
                </a:lnTo>
                <a:lnTo>
                  <a:pt x="341376" y="847090"/>
                </a:lnTo>
                <a:lnTo>
                  <a:pt x="308102" y="897128"/>
                </a:lnTo>
                <a:lnTo>
                  <a:pt x="276352" y="948309"/>
                </a:lnTo>
                <a:lnTo>
                  <a:pt x="246126" y="1000506"/>
                </a:lnTo>
                <a:lnTo>
                  <a:pt x="217551" y="1053719"/>
                </a:lnTo>
                <a:lnTo>
                  <a:pt x="190500" y="1107821"/>
                </a:lnTo>
                <a:lnTo>
                  <a:pt x="165100" y="1162939"/>
                </a:lnTo>
                <a:lnTo>
                  <a:pt x="141351" y="1218946"/>
                </a:lnTo>
                <a:lnTo>
                  <a:pt x="119380" y="1275842"/>
                </a:lnTo>
                <a:lnTo>
                  <a:pt x="99441" y="1333500"/>
                </a:lnTo>
                <a:lnTo>
                  <a:pt x="81026" y="1391920"/>
                </a:lnTo>
                <a:lnTo>
                  <a:pt x="64389" y="1451229"/>
                </a:lnTo>
                <a:lnTo>
                  <a:pt x="49530" y="1511300"/>
                </a:lnTo>
                <a:lnTo>
                  <a:pt x="36576" y="1572006"/>
                </a:lnTo>
                <a:lnTo>
                  <a:pt x="25527" y="1633474"/>
                </a:lnTo>
                <a:lnTo>
                  <a:pt x="16383" y="1695577"/>
                </a:lnTo>
                <a:lnTo>
                  <a:pt x="9271" y="1758315"/>
                </a:lnTo>
                <a:lnTo>
                  <a:pt x="4191" y="1821561"/>
                </a:lnTo>
                <a:lnTo>
                  <a:pt x="1143" y="1885442"/>
                </a:lnTo>
                <a:lnTo>
                  <a:pt x="0" y="1949704"/>
                </a:lnTo>
                <a:lnTo>
                  <a:pt x="1016" y="2014093"/>
                </a:lnTo>
                <a:lnTo>
                  <a:pt x="4064" y="2077974"/>
                </a:lnTo>
                <a:lnTo>
                  <a:pt x="9144" y="2141220"/>
                </a:lnTo>
                <a:lnTo>
                  <a:pt x="16256" y="2203958"/>
                </a:lnTo>
                <a:lnTo>
                  <a:pt x="25400" y="2266061"/>
                </a:lnTo>
                <a:lnTo>
                  <a:pt x="36449" y="2327529"/>
                </a:lnTo>
                <a:lnTo>
                  <a:pt x="49403" y="2388235"/>
                </a:lnTo>
                <a:lnTo>
                  <a:pt x="64262" y="2448306"/>
                </a:lnTo>
                <a:lnTo>
                  <a:pt x="80899" y="2507615"/>
                </a:lnTo>
                <a:lnTo>
                  <a:pt x="99314" y="2566162"/>
                </a:lnTo>
                <a:lnTo>
                  <a:pt x="119507" y="2623820"/>
                </a:lnTo>
                <a:lnTo>
                  <a:pt x="141478" y="2680716"/>
                </a:lnTo>
                <a:lnTo>
                  <a:pt x="165227" y="2736723"/>
                </a:lnTo>
                <a:lnTo>
                  <a:pt x="190627" y="2791841"/>
                </a:lnTo>
                <a:lnTo>
                  <a:pt x="217678" y="2845943"/>
                </a:lnTo>
                <a:lnTo>
                  <a:pt x="246253" y="2899156"/>
                </a:lnTo>
                <a:lnTo>
                  <a:pt x="276479" y="2951353"/>
                </a:lnTo>
                <a:lnTo>
                  <a:pt x="308229" y="3002534"/>
                </a:lnTo>
                <a:lnTo>
                  <a:pt x="341503" y="3052572"/>
                </a:lnTo>
                <a:lnTo>
                  <a:pt x="376301" y="3101594"/>
                </a:lnTo>
                <a:lnTo>
                  <a:pt x="412496" y="3149473"/>
                </a:lnTo>
                <a:lnTo>
                  <a:pt x="450088" y="3196082"/>
                </a:lnTo>
                <a:lnTo>
                  <a:pt x="489077" y="3241548"/>
                </a:lnTo>
                <a:lnTo>
                  <a:pt x="529463" y="3285744"/>
                </a:lnTo>
                <a:lnTo>
                  <a:pt x="571119" y="3328670"/>
                </a:lnTo>
                <a:lnTo>
                  <a:pt x="614172" y="3370326"/>
                </a:lnTo>
                <a:lnTo>
                  <a:pt x="658495" y="3410712"/>
                </a:lnTo>
                <a:lnTo>
                  <a:pt x="703961" y="3449701"/>
                </a:lnTo>
                <a:lnTo>
                  <a:pt x="750697" y="3487293"/>
                </a:lnTo>
                <a:lnTo>
                  <a:pt x="798576" y="3523488"/>
                </a:lnTo>
                <a:lnTo>
                  <a:pt x="847598" y="3558286"/>
                </a:lnTo>
                <a:lnTo>
                  <a:pt x="897636" y="3591560"/>
                </a:lnTo>
                <a:lnTo>
                  <a:pt x="948817" y="3623310"/>
                </a:lnTo>
                <a:lnTo>
                  <a:pt x="1001014" y="3653536"/>
                </a:lnTo>
                <a:lnTo>
                  <a:pt x="1054227" y="3682111"/>
                </a:lnTo>
                <a:lnTo>
                  <a:pt x="1108329" y="3709162"/>
                </a:lnTo>
                <a:lnTo>
                  <a:pt x="1163447" y="3734562"/>
                </a:lnTo>
                <a:lnTo>
                  <a:pt x="1219454" y="3758184"/>
                </a:lnTo>
                <a:lnTo>
                  <a:pt x="1276350" y="3780155"/>
                </a:lnTo>
                <a:lnTo>
                  <a:pt x="1334135" y="3800348"/>
                </a:lnTo>
                <a:lnTo>
                  <a:pt x="1392682" y="3818763"/>
                </a:lnTo>
                <a:lnTo>
                  <a:pt x="1451991" y="3835400"/>
                </a:lnTo>
                <a:lnTo>
                  <a:pt x="1512062" y="3850259"/>
                </a:lnTo>
                <a:lnTo>
                  <a:pt x="1572895" y="3863213"/>
                </a:lnTo>
                <a:lnTo>
                  <a:pt x="1634363" y="3874262"/>
                </a:lnTo>
                <a:lnTo>
                  <a:pt x="1696466" y="3883406"/>
                </a:lnTo>
                <a:lnTo>
                  <a:pt x="1759204" y="3890518"/>
                </a:lnTo>
                <a:lnTo>
                  <a:pt x="1822577" y="3895598"/>
                </a:lnTo>
                <a:lnTo>
                  <a:pt x="1886458" y="3898646"/>
                </a:lnTo>
                <a:lnTo>
                  <a:pt x="1950847" y="3899662"/>
                </a:lnTo>
                <a:lnTo>
                  <a:pt x="2015236" y="3898646"/>
                </a:lnTo>
                <a:lnTo>
                  <a:pt x="2079117" y="3895598"/>
                </a:lnTo>
                <a:lnTo>
                  <a:pt x="2142491" y="3890518"/>
                </a:lnTo>
                <a:lnTo>
                  <a:pt x="2205229" y="3883406"/>
                </a:lnTo>
                <a:lnTo>
                  <a:pt x="2267332" y="3874262"/>
                </a:lnTo>
                <a:lnTo>
                  <a:pt x="2328800" y="3863213"/>
                </a:lnTo>
                <a:lnTo>
                  <a:pt x="2389632" y="3850259"/>
                </a:lnTo>
                <a:lnTo>
                  <a:pt x="2449703" y="3835400"/>
                </a:lnTo>
                <a:lnTo>
                  <a:pt x="2509012" y="3818763"/>
                </a:lnTo>
                <a:lnTo>
                  <a:pt x="2567559" y="3800348"/>
                </a:lnTo>
                <a:lnTo>
                  <a:pt x="2625344" y="3780155"/>
                </a:lnTo>
                <a:lnTo>
                  <a:pt x="2682240" y="3758184"/>
                </a:lnTo>
                <a:lnTo>
                  <a:pt x="2738247" y="3734562"/>
                </a:lnTo>
                <a:lnTo>
                  <a:pt x="2793365" y="3709162"/>
                </a:lnTo>
                <a:lnTo>
                  <a:pt x="2847467" y="3682111"/>
                </a:lnTo>
                <a:lnTo>
                  <a:pt x="2900680" y="3653536"/>
                </a:lnTo>
                <a:lnTo>
                  <a:pt x="2952877" y="3623310"/>
                </a:lnTo>
                <a:lnTo>
                  <a:pt x="3004058" y="3591560"/>
                </a:lnTo>
                <a:lnTo>
                  <a:pt x="3054096" y="3558286"/>
                </a:lnTo>
                <a:lnTo>
                  <a:pt x="3103118" y="3523488"/>
                </a:lnTo>
                <a:lnTo>
                  <a:pt x="3150997" y="3487293"/>
                </a:lnTo>
                <a:lnTo>
                  <a:pt x="3197733" y="3449701"/>
                </a:lnTo>
                <a:lnTo>
                  <a:pt x="3243199" y="3410712"/>
                </a:lnTo>
                <a:lnTo>
                  <a:pt x="3287522" y="3370326"/>
                </a:lnTo>
                <a:lnTo>
                  <a:pt x="3330575" y="3328670"/>
                </a:lnTo>
                <a:lnTo>
                  <a:pt x="3372231" y="3285744"/>
                </a:lnTo>
                <a:lnTo>
                  <a:pt x="3412617" y="3241548"/>
                </a:lnTo>
                <a:lnTo>
                  <a:pt x="3451606" y="3196082"/>
                </a:lnTo>
                <a:lnTo>
                  <a:pt x="3489198" y="3149473"/>
                </a:lnTo>
                <a:lnTo>
                  <a:pt x="3525393" y="3101594"/>
                </a:lnTo>
                <a:lnTo>
                  <a:pt x="3560191" y="3052572"/>
                </a:lnTo>
                <a:lnTo>
                  <a:pt x="3593465" y="3002534"/>
                </a:lnTo>
                <a:lnTo>
                  <a:pt x="3625215" y="2951353"/>
                </a:lnTo>
                <a:lnTo>
                  <a:pt x="3655441" y="2899156"/>
                </a:lnTo>
                <a:lnTo>
                  <a:pt x="3684016" y="2845943"/>
                </a:lnTo>
                <a:lnTo>
                  <a:pt x="3711067" y="2791841"/>
                </a:lnTo>
                <a:lnTo>
                  <a:pt x="3736467" y="2736723"/>
                </a:lnTo>
                <a:lnTo>
                  <a:pt x="3760216" y="2680716"/>
                </a:lnTo>
                <a:lnTo>
                  <a:pt x="3782187" y="2623820"/>
                </a:lnTo>
                <a:lnTo>
                  <a:pt x="3802380" y="2566162"/>
                </a:lnTo>
                <a:lnTo>
                  <a:pt x="3820795" y="2507615"/>
                </a:lnTo>
                <a:lnTo>
                  <a:pt x="3837432" y="2448306"/>
                </a:lnTo>
                <a:lnTo>
                  <a:pt x="3852292" y="2388235"/>
                </a:lnTo>
                <a:lnTo>
                  <a:pt x="3865245" y="2327529"/>
                </a:lnTo>
                <a:lnTo>
                  <a:pt x="3876294" y="2266061"/>
                </a:lnTo>
                <a:lnTo>
                  <a:pt x="3885438" y="2203958"/>
                </a:lnTo>
                <a:lnTo>
                  <a:pt x="3892550" y="2141220"/>
                </a:lnTo>
                <a:lnTo>
                  <a:pt x="3897630" y="2077974"/>
                </a:lnTo>
                <a:lnTo>
                  <a:pt x="3900678" y="2014093"/>
                </a:lnTo>
                <a:lnTo>
                  <a:pt x="3901694" y="1949704"/>
                </a:lnTo>
                <a:lnTo>
                  <a:pt x="3900678" y="1885315"/>
                </a:lnTo>
                <a:lnTo>
                  <a:pt x="3897630" y="1821434"/>
                </a:lnTo>
                <a:lnTo>
                  <a:pt x="3892550" y="1758188"/>
                </a:lnTo>
                <a:lnTo>
                  <a:pt x="3885438" y="1695450"/>
                </a:lnTo>
                <a:lnTo>
                  <a:pt x="3876294" y="1633347"/>
                </a:lnTo>
                <a:lnTo>
                  <a:pt x="3865245" y="1571879"/>
                </a:lnTo>
                <a:lnTo>
                  <a:pt x="3851910" y="1511300"/>
                </a:lnTo>
                <a:lnTo>
                  <a:pt x="3837051" y="1451229"/>
                </a:lnTo>
                <a:lnTo>
                  <a:pt x="3820414" y="1391920"/>
                </a:lnTo>
                <a:lnTo>
                  <a:pt x="3801999" y="1333373"/>
                </a:lnTo>
                <a:lnTo>
                  <a:pt x="3781806" y="1275715"/>
                </a:lnTo>
                <a:lnTo>
                  <a:pt x="3759834" y="1218819"/>
                </a:lnTo>
                <a:lnTo>
                  <a:pt x="3736086" y="1162812"/>
                </a:lnTo>
                <a:lnTo>
                  <a:pt x="3710686" y="1107694"/>
                </a:lnTo>
                <a:lnTo>
                  <a:pt x="3683634" y="1053592"/>
                </a:lnTo>
                <a:lnTo>
                  <a:pt x="3655059" y="1000379"/>
                </a:lnTo>
                <a:lnTo>
                  <a:pt x="3624833" y="948182"/>
                </a:lnTo>
                <a:lnTo>
                  <a:pt x="3593083" y="897001"/>
                </a:lnTo>
                <a:lnTo>
                  <a:pt x="3559809" y="846963"/>
                </a:lnTo>
                <a:lnTo>
                  <a:pt x="3525012" y="797941"/>
                </a:lnTo>
                <a:lnTo>
                  <a:pt x="3488817" y="750062"/>
                </a:lnTo>
                <a:lnTo>
                  <a:pt x="3451225" y="703453"/>
                </a:lnTo>
                <a:lnTo>
                  <a:pt x="3412236" y="657987"/>
                </a:lnTo>
                <a:lnTo>
                  <a:pt x="3371850" y="613791"/>
                </a:lnTo>
                <a:lnTo>
                  <a:pt x="3330194" y="570865"/>
                </a:lnTo>
                <a:lnTo>
                  <a:pt x="3287140" y="529209"/>
                </a:lnTo>
                <a:lnTo>
                  <a:pt x="3242817" y="488823"/>
                </a:lnTo>
                <a:lnTo>
                  <a:pt x="3197351" y="449834"/>
                </a:lnTo>
                <a:lnTo>
                  <a:pt x="3150615" y="412242"/>
                </a:lnTo>
                <a:lnTo>
                  <a:pt x="3102736" y="376047"/>
                </a:lnTo>
                <a:lnTo>
                  <a:pt x="3053714" y="341249"/>
                </a:lnTo>
                <a:lnTo>
                  <a:pt x="3003676" y="307975"/>
                </a:lnTo>
                <a:lnTo>
                  <a:pt x="2952495" y="276225"/>
                </a:lnTo>
                <a:lnTo>
                  <a:pt x="2900298" y="245999"/>
                </a:lnTo>
                <a:lnTo>
                  <a:pt x="2847085" y="217424"/>
                </a:lnTo>
                <a:lnTo>
                  <a:pt x="2792983" y="190373"/>
                </a:lnTo>
                <a:lnTo>
                  <a:pt x="2737865" y="164973"/>
                </a:lnTo>
                <a:lnTo>
                  <a:pt x="2681858" y="141351"/>
                </a:lnTo>
                <a:lnTo>
                  <a:pt x="2624962" y="119380"/>
                </a:lnTo>
                <a:lnTo>
                  <a:pt x="2567177" y="99187"/>
                </a:lnTo>
                <a:lnTo>
                  <a:pt x="2508630" y="80772"/>
                </a:lnTo>
                <a:lnTo>
                  <a:pt x="2449321" y="64135"/>
                </a:lnTo>
                <a:lnTo>
                  <a:pt x="2389250" y="49276"/>
                </a:lnTo>
                <a:lnTo>
                  <a:pt x="2328418" y="36322"/>
                </a:lnTo>
                <a:lnTo>
                  <a:pt x="2266950" y="25273"/>
                </a:lnTo>
                <a:lnTo>
                  <a:pt x="2204847" y="16129"/>
                </a:lnTo>
                <a:lnTo>
                  <a:pt x="2142109" y="9017"/>
                </a:lnTo>
                <a:lnTo>
                  <a:pt x="2078736" y="3937"/>
                </a:lnTo>
                <a:lnTo>
                  <a:pt x="2014855" y="889"/>
                </a:lnTo>
                <a:lnTo>
                  <a:pt x="1950720" y="0"/>
                </a:lnTo>
                <a:close/>
              </a:path>
            </a:pathLst>
          </a:custGeom>
          <a:solidFill>
            <a:srgbClr val="FFFFFF"/>
          </a:solidFill>
          <a:ln>
            <a:noFill/>
          </a:ln>
        </p:spPr>
      </p:sp>
      <p:sp>
        <p:nvSpPr>
          <p:cNvPr id="3846" name="Google Shape;3846;p363"/>
          <p:cNvSpPr/>
          <p:nvPr/>
        </p:nvSpPr>
        <p:spPr>
          <a:xfrm>
            <a:off x="2029589" y="335"/>
            <a:ext cx="4271105" cy="4057936"/>
          </a:xfrm>
          <a:custGeom>
            <a:rect b="b" l="l" r="r" t="t"/>
            <a:pathLst>
              <a:path extrusionOk="0" h="5410581" w="5694807">
                <a:moveTo>
                  <a:pt x="0" y="0"/>
                </a:moveTo>
                <a:lnTo>
                  <a:pt x="5694807" y="0"/>
                </a:lnTo>
                <a:lnTo>
                  <a:pt x="5694807" y="5410581"/>
                </a:lnTo>
                <a:lnTo>
                  <a:pt x="0" y="5410581"/>
                </a:lnTo>
                <a:close/>
              </a:path>
            </a:pathLst>
          </a:custGeom>
          <a:blipFill rotWithShape="1">
            <a:blip r:embed="rId5">
              <a:alphaModFix/>
            </a:blip>
            <a:stretch>
              <a:fillRect b="-219" l="0" r="-149" t="0"/>
            </a:stretch>
          </a:blipFill>
          <a:ln>
            <a:noFill/>
          </a:ln>
        </p:spPr>
      </p:sp>
      <p:sp>
        <p:nvSpPr>
          <p:cNvPr id="3847" name="Google Shape;3847;p363"/>
          <p:cNvSpPr/>
          <p:nvPr/>
        </p:nvSpPr>
        <p:spPr>
          <a:xfrm>
            <a:off x="3240217" y="1390232"/>
            <a:ext cx="2631567" cy="2629948"/>
          </a:xfrm>
          <a:custGeom>
            <a:rect b="b" l="l" r="r" t="t"/>
            <a:pathLst>
              <a:path extrusionOk="0" h="3506597" w="3508756">
                <a:moveTo>
                  <a:pt x="8763" y="1578356"/>
                </a:moveTo>
                <a:lnTo>
                  <a:pt x="10160" y="1562481"/>
                </a:lnTo>
                <a:lnTo>
                  <a:pt x="10160" y="1562227"/>
                </a:lnTo>
                <a:lnTo>
                  <a:pt x="18034" y="1500124"/>
                </a:lnTo>
                <a:lnTo>
                  <a:pt x="18034" y="1499870"/>
                </a:lnTo>
                <a:lnTo>
                  <a:pt x="25781" y="1451991"/>
                </a:lnTo>
                <a:lnTo>
                  <a:pt x="41402" y="1454531"/>
                </a:lnTo>
                <a:lnTo>
                  <a:pt x="33655" y="1502410"/>
                </a:lnTo>
                <a:lnTo>
                  <a:pt x="25781" y="1501140"/>
                </a:lnTo>
                <a:lnTo>
                  <a:pt x="33655" y="1502156"/>
                </a:lnTo>
                <a:lnTo>
                  <a:pt x="25781" y="1564259"/>
                </a:lnTo>
                <a:lnTo>
                  <a:pt x="17907" y="1563243"/>
                </a:lnTo>
                <a:lnTo>
                  <a:pt x="25781" y="1564005"/>
                </a:lnTo>
                <a:lnTo>
                  <a:pt x="24384" y="1579880"/>
                </a:lnTo>
                <a:close/>
                <a:moveTo>
                  <a:pt x="34925" y="1404874"/>
                </a:moveTo>
                <a:lnTo>
                  <a:pt x="40386" y="1377315"/>
                </a:lnTo>
                <a:lnTo>
                  <a:pt x="40386" y="1377061"/>
                </a:lnTo>
                <a:lnTo>
                  <a:pt x="54610" y="1317117"/>
                </a:lnTo>
                <a:lnTo>
                  <a:pt x="54737" y="1316863"/>
                </a:lnTo>
                <a:lnTo>
                  <a:pt x="64643" y="1280795"/>
                </a:lnTo>
                <a:lnTo>
                  <a:pt x="80010" y="1284986"/>
                </a:lnTo>
                <a:lnTo>
                  <a:pt x="70104" y="1321054"/>
                </a:lnTo>
                <a:lnTo>
                  <a:pt x="62484" y="1318895"/>
                </a:lnTo>
                <a:lnTo>
                  <a:pt x="70231" y="1320673"/>
                </a:lnTo>
                <a:lnTo>
                  <a:pt x="56007" y="1380617"/>
                </a:lnTo>
                <a:lnTo>
                  <a:pt x="48260" y="1378839"/>
                </a:lnTo>
                <a:lnTo>
                  <a:pt x="56007" y="1380363"/>
                </a:lnTo>
                <a:lnTo>
                  <a:pt x="50546" y="1407922"/>
                </a:lnTo>
                <a:close/>
                <a:moveTo>
                  <a:pt x="78105" y="1234948"/>
                </a:moveTo>
                <a:lnTo>
                  <a:pt x="89281" y="1199261"/>
                </a:lnTo>
                <a:lnTo>
                  <a:pt x="89408" y="1199007"/>
                </a:lnTo>
                <a:lnTo>
                  <a:pt x="109601" y="1141603"/>
                </a:lnTo>
                <a:lnTo>
                  <a:pt x="109728" y="1141349"/>
                </a:lnTo>
                <a:lnTo>
                  <a:pt x="120269" y="1114552"/>
                </a:lnTo>
                <a:lnTo>
                  <a:pt x="135001" y="1120394"/>
                </a:lnTo>
                <a:lnTo>
                  <a:pt x="124460" y="1147191"/>
                </a:lnTo>
                <a:lnTo>
                  <a:pt x="117094" y="1144270"/>
                </a:lnTo>
                <a:lnTo>
                  <a:pt x="124587" y="1146937"/>
                </a:lnTo>
                <a:lnTo>
                  <a:pt x="104394" y="1204341"/>
                </a:lnTo>
                <a:lnTo>
                  <a:pt x="96901" y="1201674"/>
                </a:lnTo>
                <a:lnTo>
                  <a:pt x="104521" y="1204087"/>
                </a:lnTo>
                <a:lnTo>
                  <a:pt x="93345" y="1239774"/>
                </a:lnTo>
                <a:close/>
                <a:moveTo>
                  <a:pt x="138303" y="1070229"/>
                </a:moveTo>
                <a:lnTo>
                  <a:pt x="156083" y="1029335"/>
                </a:lnTo>
                <a:lnTo>
                  <a:pt x="156210" y="1029081"/>
                </a:lnTo>
                <a:lnTo>
                  <a:pt x="182118" y="974598"/>
                </a:lnTo>
                <a:lnTo>
                  <a:pt x="182245" y="974344"/>
                </a:lnTo>
                <a:lnTo>
                  <a:pt x="192405" y="954659"/>
                </a:lnTo>
                <a:lnTo>
                  <a:pt x="206502" y="962025"/>
                </a:lnTo>
                <a:lnTo>
                  <a:pt x="196342" y="981710"/>
                </a:lnTo>
                <a:lnTo>
                  <a:pt x="189357" y="978027"/>
                </a:lnTo>
                <a:lnTo>
                  <a:pt x="196469" y="981456"/>
                </a:lnTo>
                <a:lnTo>
                  <a:pt x="170561" y="1035939"/>
                </a:lnTo>
                <a:lnTo>
                  <a:pt x="163449" y="1032510"/>
                </a:lnTo>
                <a:lnTo>
                  <a:pt x="170688" y="1035685"/>
                </a:lnTo>
                <a:lnTo>
                  <a:pt x="152908" y="1076579"/>
                </a:lnTo>
                <a:close/>
                <a:moveTo>
                  <a:pt x="214757" y="912368"/>
                </a:moveTo>
                <a:lnTo>
                  <a:pt x="239522" y="868553"/>
                </a:lnTo>
                <a:lnTo>
                  <a:pt x="239649" y="868299"/>
                </a:lnTo>
                <a:lnTo>
                  <a:pt x="270764" y="817118"/>
                </a:lnTo>
                <a:lnTo>
                  <a:pt x="270891" y="816864"/>
                </a:lnTo>
                <a:lnTo>
                  <a:pt x="280162" y="802894"/>
                </a:lnTo>
                <a:lnTo>
                  <a:pt x="293370" y="811657"/>
                </a:lnTo>
                <a:lnTo>
                  <a:pt x="284099" y="825627"/>
                </a:lnTo>
                <a:lnTo>
                  <a:pt x="277495" y="821309"/>
                </a:lnTo>
                <a:lnTo>
                  <a:pt x="284226" y="825500"/>
                </a:lnTo>
                <a:lnTo>
                  <a:pt x="253111" y="876681"/>
                </a:lnTo>
                <a:lnTo>
                  <a:pt x="246380" y="872490"/>
                </a:lnTo>
                <a:lnTo>
                  <a:pt x="253238" y="876427"/>
                </a:lnTo>
                <a:lnTo>
                  <a:pt x="228473" y="920242"/>
                </a:lnTo>
                <a:close/>
                <a:moveTo>
                  <a:pt x="306578" y="763016"/>
                </a:moveTo>
                <a:lnTo>
                  <a:pt x="338455" y="717931"/>
                </a:lnTo>
                <a:lnTo>
                  <a:pt x="338582" y="717677"/>
                </a:lnTo>
                <a:lnTo>
                  <a:pt x="374650" y="670179"/>
                </a:lnTo>
                <a:lnTo>
                  <a:pt x="374777" y="669925"/>
                </a:lnTo>
                <a:lnTo>
                  <a:pt x="382524" y="660527"/>
                </a:lnTo>
                <a:lnTo>
                  <a:pt x="394843" y="670560"/>
                </a:lnTo>
                <a:lnTo>
                  <a:pt x="387096" y="679958"/>
                </a:lnTo>
                <a:lnTo>
                  <a:pt x="381000" y="675005"/>
                </a:lnTo>
                <a:lnTo>
                  <a:pt x="387350" y="679831"/>
                </a:lnTo>
                <a:lnTo>
                  <a:pt x="351282" y="727329"/>
                </a:lnTo>
                <a:lnTo>
                  <a:pt x="344932" y="722503"/>
                </a:lnTo>
                <a:lnTo>
                  <a:pt x="351409" y="727075"/>
                </a:lnTo>
                <a:lnTo>
                  <a:pt x="319532" y="772160"/>
                </a:lnTo>
                <a:close/>
                <a:moveTo>
                  <a:pt x="412877" y="623443"/>
                </a:moveTo>
                <a:lnTo>
                  <a:pt x="451993" y="578612"/>
                </a:lnTo>
                <a:lnTo>
                  <a:pt x="452120" y="578358"/>
                </a:lnTo>
                <a:lnTo>
                  <a:pt x="492760" y="534797"/>
                </a:lnTo>
                <a:lnTo>
                  <a:pt x="492887" y="534543"/>
                </a:lnTo>
                <a:lnTo>
                  <a:pt x="498475" y="528955"/>
                </a:lnTo>
                <a:lnTo>
                  <a:pt x="509651" y="540131"/>
                </a:lnTo>
                <a:lnTo>
                  <a:pt x="504063" y="545719"/>
                </a:lnTo>
                <a:lnTo>
                  <a:pt x="498475" y="540131"/>
                </a:lnTo>
                <a:lnTo>
                  <a:pt x="504317" y="545592"/>
                </a:lnTo>
                <a:lnTo>
                  <a:pt x="463677" y="589153"/>
                </a:lnTo>
                <a:lnTo>
                  <a:pt x="457835" y="583692"/>
                </a:lnTo>
                <a:lnTo>
                  <a:pt x="463804" y="588899"/>
                </a:lnTo>
                <a:lnTo>
                  <a:pt x="424688" y="633730"/>
                </a:lnTo>
                <a:close/>
                <a:moveTo>
                  <a:pt x="532384" y="495427"/>
                </a:moveTo>
                <a:lnTo>
                  <a:pt x="535178" y="492633"/>
                </a:lnTo>
                <a:lnTo>
                  <a:pt x="535432" y="492506"/>
                </a:lnTo>
                <a:lnTo>
                  <a:pt x="578993" y="451866"/>
                </a:lnTo>
                <a:lnTo>
                  <a:pt x="579247" y="451739"/>
                </a:lnTo>
                <a:lnTo>
                  <a:pt x="624205" y="412496"/>
                </a:lnTo>
                <a:lnTo>
                  <a:pt x="624459" y="412369"/>
                </a:lnTo>
                <a:lnTo>
                  <a:pt x="627380" y="409956"/>
                </a:lnTo>
                <a:lnTo>
                  <a:pt x="637413" y="422275"/>
                </a:lnTo>
                <a:lnTo>
                  <a:pt x="634492" y="424688"/>
                </a:lnTo>
                <a:lnTo>
                  <a:pt x="629539" y="418592"/>
                </a:lnTo>
                <a:lnTo>
                  <a:pt x="634746" y="424561"/>
                </a:lnTo>
                <a:lnTo>
                  <a:pt x="589788" y="463804"/>
                </a:lnTo>
                <a:lnTo>
                  <a:pt x="584581" y="457835"/>
                </a:lnTo>
                <a:lnTo>
                  <a:pt x="590042" y="463677"/>
                </a:lnTo>
                <a:lnTo>
                  <a:pt x="546481" y="504317"/>
                </a:lnTo>
                <a:lnTo>
                  <a:pt x="541020" y="498475"/>
                </a:lnTo>
                <a:lnTo>
                  <a:pt x="546608" y="504063"/>
                </a:lnTo>
                <a:lnTo>
                  <a:pt x="543814" y="506857"/>
                </a:lnTo>
                <a:close/>
                <a:moveTo>
                  <a:pt x="664210" y="379730"/>
                </a:moveTo>
                <a:lnTo>
                  <a:pt x="670560" y="374523"/>
                </a:lnTo>
                <a:lnTo>
                  <a:pt x="670814" y="374396"/>
                </a:lnTo>
                <a:lnTo>
                  <a:pt x="718312" y="338328"/>
                </a:lnTo>
                <a:lnTo>
                  <a:pt x="718566" y="338201"/>
                </a:lnTo>
                <a:lnTo>
                  <a:pt x="766826" y="304038"/>
                </a:lnTo>
                <a:lnTo>
                  <a:pt x="775970" y="316992"/>
                </a:lnTo>
                <a:lnTo>
                  <a:pt x="727710" y="351155"/>
                </a:lnTo>
                <a:lnTo>
                  <a:pt x="723138" y="344678"/>
                </a:lnTo>
                <a:lnTo>
                  <a:pt x="727964" y="351028"/>
                </a:lnTo>
                <a:lnTo>
                  <a:pt x="680466" y="387096"/>
                </a:lnTo>
                <a:lnTo>
                  <a:pt x="675640" y="380746"/>
                </a:lnTo>
                <a:lnTo>
                  <a:pt x="680593" y="386842"/>
                </a:lnTo>
                <a:lnTo>
                  <a:pt x="674243" y="392049"/>
                </a:lnTo>
                <a:close/>
                <a:moveTo>
                  <a:pt x="806704" y="277749"/>
                </a:moveTo>
                <a:lnTo>
                  <a:pt x="817372" y="270764"/>
                </a:lnTo>
                <a:lnTo>
                  <a:pt x="817626" y="270637"/>
                </a:lnTo>
                <a:lnTo>
                  <a:pt x="868807" y="239522"/>
                </a:lnTo>
                <a:lnTo>
                  <a:pt x="869061" y="239395"/>
                </a:lnTo>
                <a:lnTo>
                  <a:pt x="916432" y="212725"/>
                </a:lnTo>
                <a:lnTo>
                  <a:pt x="924179" y="226568"/>
                </a:lnTo>
                <a:lnTo>
                  <a:pt x="876808" y="253238"/>
                </a:lnTo>
                <a:lnTo>
                  <a:pt x="872871" y="246380"/>
                </a:lnTo>
                <a:lnTo>
                  <a:pt x="876935" y="253111"/>
                </a:lnTo>
                <a:lnTo>
                  <a:pt x="825754" y="284226"/>
                </a:lnTo>
                <a:lnTo>
                  <a:pt x="821690" y="277495"/>
                </a:lnTo>
                <a:lnTo>
                  <a:pt x="826008" y="284099"/>
                </a:lnTo>
                <a:lnTo>
                  <a:pt x="815340" y="291084"/>
                </a:lnTo>
                <a:close/>
                <a:moveTo>
                  <a:pt x="958850" y="190500"/>
                </a:moveTo>
                <a:lnTo>
                  <a:pt x="975106" y="182118"/>
                </a:lnTo>
                <a:lnTo>
                  <a:pt x="975360" y="181991"/>
                </a:lnTo>
                <a:lnTo>
                  <a:pt x="1029843" y="156083"/>
                </a:lnTo>
                <a:lnTo>
                  <a:pt x="1030097" y="155956"/>
                </a:lnTo>
                <a:lnTo>
                  <a:pt x="1074547" y="136652"/>
                </a:lnTo>
                <a:lnTo>
                  <a:pt x="1080897" y="151257"/>
                </a:lnTo>
                <a:lnTo>
                  <a:pt x="1036447" y="170561"/>
                </a:lnTo>
                <a:lnTo>
                  <a:pt x="1033272" y="163322"/>
                </a:lnTo>
                <a:lnTo>
                  <a:pt x="1036701" y="170434"/>
                </a:lnTo>
                <a:lnTo>
                  <a:pt x="982218" y="196342"/>
                </a:lnTo>
                <a:lnTo>
                  <a:pt x="978789" y="189230"/>
                </a:lnTo>
                <a:lnTo>
                  <a:pt x="982472" y="196215"/>
                </a:lnTo>
                <a:lnTo>
                  <a:pt x="966216" y="204597"/>
                </a:lnTo>
                <a:close/>
                <a:moveTo>
                  <a:pt x="1118870" y="118872"/>
                </a:moveTo>
                <a:lnTo>
                  <a:pt x="1142111" y="109728"/>
                </a:lnTo>
                <a:lnTo>
                  <a:pt x="1142365" y="109601"/>
                </a:lnTo>
                <a:lnTo>
                  <a:pt x="1199769" y="89408"/>
                </a:lnTo>
                <a:lnTo>
                  <a:pt x="1200023" y="89281"/>
                </a:lnTo>
                <a:lnTo>
                  <a:pt x="1239266" y="76962"/>
                </a:lnTo>
                <a:lnTo>
                  <a:pt x="1243965" y="92075"/>
                </a:lnTo>
                <a:lnTo>
                  <a:pt x="1204722" y="104394"/>
                </a:lnTo>
                <a:lnTo>
                  <a:pt x="1202309" y="96774"/>
                </a:lnTo>
                <a:lnTo>
                  <a:pt x="1204976" y="104267"/>
                </a:lnTo>
                <a:lnTo>
                  <a:pt x="1147572" y="124460"/>
                </a:lnTo>
                <a:lnTo>
                  <a:pt x="1144905" y="116967"/>
                </a:lnTo>
                <a:lnTo>
                  <a:pt x="1147826" y="124333"/>
                </a:lnTo>
                <a:lnTo>
                  <a:pt x="1124585" y="133477"/>
                </a:lnTo>
                <a:close/>
                <a:moveTo>
                  <a:pt x="1285367" y="63627"/>
                </a:moveTo>
                <a:lnTo>
                  <a:pt x="1317752" y="54737"/>
                </a:lnTo>
                <a:lnTo>
                  <a:pt x="1318006" y="54610"/>
                </a:lnTo>
                <a:lnTo>
                  <a:pt x="1377950" y="40386"/>
                </a:lnTo>
                <a:lnTo>
                  <a:pt x="1378204" y="40386"/>
                </a:lnTo>
                <a:lnTo>
                  <a:pt x="1409446" y="34163"/>
                </a:lnTo>
                <a:lnTo>
                  <a:pt x="1412494" y="49784"/>
                </a:lnTo>
                <a:lnTo>
                  <a:pt x="1381252" y="56007"/>
                </a:lnTo>
                <a:lnTo>
                  <a:pt x="1379728" y="48260"/>
                </a:lnTo>
                <a:lnTo>
                  <a:pt x="1381506" y="56007"/>
                </a:lnTo>
                <a:lnTo>
                  <a:pt x="1321562" y="70231"/>
                </a:lnTo>
                <a:lnTo>
                  <a:pt x="1319784" y="62484"/>
                </a:lnTo>
                <a:lnTo>
                  <a:pt x="1321943" y="70104"/>
                </a:lnTo>
                <a:lnTo>
                  <a:pt x="1289558" y="78994"/>
                </a:lnTo>
                <a:close/>
                <a:moveTo>
                  <a:pt x="1456563" y="25400"/>
                </a:moveTo>
                <a:lnTo>
                  <a:pt x="1500759" y="18161"/>
                </a:lnTo>
                <a:lnTo>
                  <a:pt x="1501013" y="18161"/>
                </a:lnTo>
                <a:lnTo>
                  <a:pt x="1563116" y="10287"/>
                </a:lnTo>
                <a:lnTo>
                  <a:pt x="1563370" y="10287"/>
                </a:lnTo>
                <a:lnTo>
                  <a:pt x="1582801" y="8509"/>
                </a:lnTo>
                <a:lnTo>
                  <a:pt x="1584198" y="24257"/>
                </a:lnTo>
                <a:lnTo>
                  <a:pt x="1564767" y="26035"/>
                </a:lnTo>
                <a:lnTo>
                  <a:pt x="1564005" y="18161"/>
                </a:lnTo>
                <a:lnTo>
                  <a:pt x="1565021" y="26035"/>
                </a:lnTo>
                <a:lnTo>
                  <a:pt x="1502918" y="33909"/>
                </a:lnTo>
                <a:lnTo>
                  <a:pt x="1501902" y="26035"/>
                </a:lnTo>
                <a:lnTo>
                  <a:pt x="1503172" y="33909"/>
                </a:lnTo>
                <a:lnTo>
                  <a:pt x="1458976" y="41148"/>
                </a:lnTo>
                <a:close/>
                <a:moveTo>
                  <a:pt x="1630553" y="4318"/>
                </a:moveTo>
                <a:lnTo>
                  <a:pt x="1689862" y="1143"/>
                </a:lnTo>
                <a:lnTo>
                  <a:pt x="1690116" y="1143"/>
                </a:lnTo>
                <a:lnTo>
                  <a:pt x="1754124" y="0"/>
                </a:lnTo>
                <a:lnTo>
                  <a:pt x="1754378" y="0"/>
                </a:lnTo>
                <a:lnTo>
                  <a:pt x="1757934" y="0"/>
                </a:lnTo>
                <a:lnTo>
                  <a:pt x="1757680" y="15875"/>
                </a:lnTo>
                <a:lnTo>
                  <a:pt x="1754124" y="15875"/>
                </a:lnTo>
                <a:lnTo>
                  <a:pt x="1754251" y="8001"/>
                </a:lnTo>
                <a:lnTo>
                  <a:pt x="1754378" y="15875"/>
                </a:lnTo>
                <a:lnTo>
                  <a:pt x="1690370" y="17018"/>
                </a:lnTo>
                <a:lnTo>
                  <a:pt x="1690243" y="9144"/>
                </a:lnTo>
                <a:lnTo>
                  <a:pt x="1690624" y="17018"/>
                </a:lnTo>
                <a:lnTo>
                  <a:pt x="1631315" y="20193"/>
                </a:lnTo>
                <a:close/>
                <a:moveTo>
                  <a:pt x="1805686" y="889"/>
                </a:moveTo>
                <a:lnTo>
                  <a:pt x="1818513" y="1143"/>
                </a:lnTo>
                <a:lnTo>
                  <a:pt x="1818767" y="1143"/>
                </a:lnTo>
                <a:lnTo>
                  <a:pt x="1882267" y="4572"/>
                </a:lnTo>
                <a:lnTo>
                  <a:pt x="1882521" y="4572"/>
                </a:lnTo>
                <a:lnTo>
                  <a:pt x="1932940" y="9144"/>
                </a:lnTo>
                <a:lnTo>
                  <a:pt x="1931543" y="24892"/>
                </a:lnTo>
                <a:lnTo>
                  <a:pt x="1881124" y="20320"/>
                </a:lnTo>
                <a:lnTo>
                  <a:pt x="1881886" y="12446"/>
                </a:lnTo>
                <a:lnTo>
                  <a:pt x="1881505" y="20320"/>
                </a:lnTo>
                <a:lnTo>
                  <a:pt x="1818005" y="16891"/>
                </a:lnTo>
                <a:lnTo>
                  <a:pt x="1818386" y="9017"/>
                </a:lnTo>
                <a:lnTo>
                  <a:pt x="1818259" y="16891"/>
                </a:lnTo>
                <a:lnTo>
                  <a:pt x="1805432" y="16764"/>
                </a:lnTo>
                <a:close/>
                <a:moveTo>
                  <a:pt x="1980565" y="14605"/>
                </a:moveTo>
                <a:lnTo>
                  <a:pt x="2007870" y="18034"/>
                </a:lnTo>
                <a:lnTo>
                  <a:pt x="2008124" y="18034"/>
                </a:lnTo>
                <a:lnTo>
                  <a:pt x="2069592" y="28067"/>
                </a:lnTo>
                <a:lnTo>
                  <a:pt x="2069846" y="28067"/>
                </a:lnTo>
                <a:lnTo>
                  <a:pt x="2106295" y="35306"/>
                </a:lnTo>
                <a:lnTo>
                  <a:pt x="2103247" y="50927"/>
                </a:lnTo>
                <a:lnTo>
                  <a:pt x="2066798" y="43688"/>
                </a:lnTo>
                <a:lnTo>
                  <a:pt x="2068322" y="35941"/>
                </a:lnTo>
                <a:lnTo>
                  <a:pt x="2067052" y="43815"/>
                </a:lnTo>
                <a:lnTo>
                  <a:pt x="2005584" y="33782"/>
                </a:lnTo>
                <a:lnTo>
                  <a:pt x="2006854" y="25908"/>
                </a:lnTo>
                <a:lnTo>
                  <a:pt x="2005838" y="33782"/>
                </a:lnTo>
                <a:lnTo>
                  <a:pt x="1978533" y="30353"/>
                </a:lnTo>
                <a:close/>
                <a:moveTo>
                  <a:pt x="2153158" y="45593"/>
                </a:moveTo>
                <a:lnTo>
                  <a:pt x="2190877" y="54483"/>
                </a:lnTo>
                <a:lnTo>
                  <a:pt x="2191131" y="54610"/>
                </a:lnTo>
                <a:lnTo>
                  <a:pt x="2250313" y="70866"/>
                </a:lnTo>
                <a:lnTo>
                  <a:pt x="2250567" y="70993"/>
                </a:lnTo>
                <a:lnTo>
                  <a:pt x="2276348" y="78994"/>
                </a:lnTo>
                <a:lnTo>
                  <a:pt x="2271649" y="94107"/>
                </a:lnTo>
                <a:lnTo>
                  <a:pt x="2245868" y="86106"/>
                </a:lnTo>
                <a:lnTo>
                  <a:pt x="2248281" y="78486"/>
                </a:lnTo>
                <a:lnTo>
                  <a:pt x="2246122" y="86106"/>
                </a:lnTo>
                <a:lnTo>
                  <a:pt x="2186940" y="69850"/>
                </a:lnTo>
                <a:lnTo>
                  <a:pt x="2189099" y="62230"/>
                </a:lnTo>
                <a:lnTo>
                  <a:pt x="2187321" y="69977"/>
                </a:lnTo>
                <a:lnTo>
                  <a:pt x="2149602" y="61087"/>
                </a:lnTo>
                <a:close/>
                <a:moveTo>
                  <a:pt x="2321814" y="93853"/>
                </a:moveTo>
                <a:lnTo>
                  <a:pt x="2366518" y="109601"/>
                </a:lnTo>
                <a:lnTo>
                  <a:pt x="2366772" y="109728"/>
                </a:lnTo>
                <a:lnTo>
                  <a:pt x="2423160" y="131826"/>
                </a:lnTo>
                <a:lnTo>
                  <a:pt x="2423414" y="131953"/>
                </a:lnTo>
                <a:lnTo>
                  <a:pt x="2440940" y="139573"/>
                </a:lnTo>
                <a:lnTo>
                  <a:pt x="2434590" y="154178"/>
                </a:lnTo>
                <a:lnTo>
                  <a:pt x="2417064" y="146558"/>
                </a:lnTo>
                <a:lnTo>
                  <a:pt x="2420239" y="139319"/>
                </a:lnTo>
                <a:lnTo>
                  <a:pt x="2417318" y="146685"/>
                </a:lnTo>
                <a:lnTo>
                  <a:pt x="2360930" y="124587"/>
                </a:lnTo>
                <a:lnTo>
                  <a:pt x="2363851" y="117221"/>
                </a:lnTo>
                <a:lnTo>
                  <a:pt x="2361184" y="124714"/>
                </a:lnTo>
                <a:lnTo>
                  <a:pt x="2316480" y="108966"/>
                </a:lnTo>
                <a:close/>
                <a:moveTo>
                  <a:pt x="2484755" y="158750"/>
                </a:moveTo>
                <a:lnTo>
                  <a:pt x="2533650" y="181991"/>
                </a:lnTo>
                <a:lnTo>
                  <a:pt x="2533904" y="182118"/>
                </a:lnTo>
                <a:lnTo>
                  <a:pt x="2587244" y="209804"/>
                </a:lnTo>
                <a:lnTo>
                  <a:pt x="2587498" y="209931"/>
                </a:lnTo>
                <a:lnTo>
                  <a:pt x="2598674" y="216154"/>
                </a:lnTo>
                <a:lnTo>
                  <a:pt x="2590927" y="229997"/>
                </a:lnTo>
                <a:lnTo>
                  <a:pt x="2579751" y="223774"/>
                </a:lnTo>
                <a:lnTo>
                  <a:pt x="2583688" y="216916"/>
                </a:lnTo>
                <a:lnTo>
                  <a:pt x="2580005" y="223901"/>
                </a:lnTo>
                <a:lnTo>
                  <a:pt x="2526665" y="196215"/>
                </a:lnTo>
                <a:lnTo>
                  <a:pt x="2530348" y="189230"/>
                </a:lnTo>
                <a:lnTo>
                  <a:pt x="2526919" y="196342"/>
                </a:lnTo>
                <a:lnTo>
                  <a:pt x="2478024" y="173101"/>
                </a:lnTo>
                <a:close/>
                <a:moveTo>
                  <a:pt x="2640330" y="239649"/>
                </a:moveTo>
                <a:lnTo>
                  <a:pt x="2691130" y="270637"/>
                </a:lnTo>
                <a:lnTo>
                  <a:pt x="2691384" y="270764"/>
                </a:lnTo>
                <a:lnTo>
                  <a:pt x="2741422" y="303657"/>
                </a:lnTo>
                <a:lnTo>
                  <a:pt x="2741676" y="303784"/>
                </a:lnTo>
                <a:lnTo>
                  <a:pt x="2747899" y="308229"/>
                </a:lnTo>
                <a:lnTo>
                  <a:pt x="2738755" y="321183"/>
                </a:lnTo>
                <a:lnTo>
                  <a:pt x="2732532" y="316738"/>
                </a:lnTo>
                <a:lnTo>
                  <a:pt x="2737104" y="310261"/>
                </a:lnTo>
                <a:lnTo>
                  <a:pt x="2732786" y="316865"/>
                </a:lnTo>
                <a:lnTo>
                  <a:pt x="2682748" y="283972"/>
                </a:lnTo>
                <a:lnTo>
                  <a:pt x="2687066" y="277368"/>
                </a:lnTo>
                <a:lnTo>
                  <a:pt x="2683002" y="284099"/>
                </a:lnTo>
                <a:lnTo>
                  <a:pt x="2632202" y="253111"/>
                </a:lnTo>
                <a:close/>
                <a:moveTo>
                  <a:pt x="2786761" y="335661"/>
                </a:moveTo>
                <a:lnTo>
                  <a:pt x="2790444" y="338201"/>
                </a:lnTo>
                <a:lnTo>
                  <a:pt x="2790698" y="338328"/>
                </a:lnTo>
                <a:lnTo>
                  <a:pt x="2838196" y="374396"/>
                </a:lnTo>
                <a:lnTo>
                  <a:pt x="2838450" y="374523"/>
                </a:lnTo>
                <a:lnTo>
                  <a:pt x="2884678" y="412115"/>
                </a:lnTo>
                <a:lnTo>
                  <a:pt x="2884932" y="412242"/>
                </a:lnTo>
                <a:lnTo>
                  <a:pt x="2887345" y="414401"/>
                </a:lnTo>
                <a:lnTo>
                  <a:pt x="2876931" y="426339"/>
                </a:lnTo>
                <a:lnTo>
                  <a:pt x="2874518" y="424180"/>
                </a:lnTo>
                <a:lnTo>
                  <a:pt x="2879725" y="418211"/>
                </a:lnTo>
                <a:lnTo>
                  <a:pt x="2874772" y="424307"/>
                </a:lnTo>
                <a:lnTo>
                  <a:pt x="2828544" y="386715"/>
                </a:lnTo>
                <a:lnTo>
                  <a:pt x="2833497" y="380619"/>
                </a:lnTo>
                <a:lnTo>
                  <a:pt x="2828671" y="386969"/>
                </a:lnTo>
                <a:lnTo>
                  <a:pt x="2781173" y="350901"/>
                </a:lnTo>
                <a:lnTo>
                  <a:pt x="2785999" y="344551"/>
                </a:lnTo>
                <a:lnTo>
                  <a:pt x="2781427" y="351028"/>
                </a:lnTo>
                <a:lnTo>
                  <a:pt x="2777744" y="348488"/>
                </a:lnTo>
                <a:close/>
                <a:moveTo>
                  <a:pt x="2923159" y="445897"/>
                </a:moveTo>
                <a:lnTo>
                  <a:pt x="2929763" y="451612"/>
                </a:lnTo>
                <a:lnTo>
                  <a:pt x="2930017" y="451739"/>
                </a:lnTo>
                <a:lnTo>
                  <a:pt x="2973578" y="492379"/>
                </a:lnTo>
                <a:lnTo>
                  <a:pt x="2973832" y="492506"/>
                </a:lnTo>
                <a:lnTo>
                  <a:pt x="3015361" y="534035"/>
                </a:lnTo>
                <a:lnTo>
                  <a:pt x="3004185" y="545211"/>
                </a:lnTo>
                <a:lnTo>
                  <a:pt x="2962656" y="503682"/>
                </a:lnTo>
                <a:lnTo>
                  <a:pt x="2968244" y="498094"/>
                </a:lnTo>
                <a:lnTo>
                  <a:pt x="2962783" y="503936"/>
                </a:lnTo>
                <a:lnTo>
                  <a:pt x="2919222" y="463296"/>
                </a:lnTo>
                <a:lnTo>
                  <a:pt x="2924683" y="457454"/>
                </a:lnTo>
                <a:lnTo>
                  <a:pt x="2919476" y="463423"/>
                </a:lnTo>
                <a:lnTo>
                  <a:pt x="2912872" y="457708"/>
                </a:lnTo>
                <a:close/>
                <a:moveTo>
                  <a:pt x="3047873" y="569087"/>
                </a:moveTo>
                <a:lnTo>
                  <a:pt x="3056636" y="578485"/>
                </a:lnTo>
                <a:lnTo>
                  <a:pt x="3056763" y="578739"/>
                </a:lnTo>
                <a:lnTo>
                  <a:pt x="3096006" y="623570"/>
                </a:lnTo>
                <a:lnTo>
                  <a:pt x="3096133" y="623824"/>
                </a:lnTo>
                <a:lnTo>
                  <a:pt x="3130550" y="666115"/>
                </a:lnTo>
                <a:lnTo>
                  <a:pt x="3118231" y="676148"/>
                </a:lnTo>
                <a:lnTo>
                  <a:pt x="3083814" y="633857"/>
                </a:lnTo>
                <a:lnTo>
                  <a:pt x="3089910" y="628904"/>
                </a:lnTo>
                <a:lnTo>
                  <a:pt x="3083941" y="634111"/>
                </a:lnTo>
                <a:lnTo>
                  <a:pt x="3044698" y="589280"/>
                </a:lnTo>
                <a:lnTo>
                  <a:pt x="3050667" y="584073"/>
                </a:lnTo>
                <a:lnTo>
                  <a:pt x="3044825" y="589534"/>
                </a:lnTo>
                <a:lnTo>
                  <a:pt x="3036062" y="580136"/>
                </a:lnTo>
                <a:close/>
                <a:moveTo>
                  <a:pt x="3159760" y="704088"/>
                </a:moveTo>
                <a:lnTo>
                  <a:pt x="3170174" y="717804"/>
                </a:lnTo>
                <a:lnTo>
                  <a:pt x="3170301" y="718058"/>
                </a:lnTo>
                <a:lnTo>
                  <a:pt x="3204845" y="766826"/>
                </a:lnTo>
                <a:lnTo>
                  <a:pt x="3204972" y="767080"/>
                </a:lnTo>
                <a:lnTo>
                  <a:pt x="3232531" y="808990"/>
                </a:lnTo>
                <a:lnTo>
                  <a:pt x="3219323" y="817753"/>
                </a:lnTo>
                <a:lnTo>
                  <a:pt x="3191764" y="775843"/>
                </a:lnTo>
                <a:lnTo>
                  <a:pt x="3198368" y="771525"/>
                </a:lnTo>
                <a:lnTo>
                  <a:pt x="3191891" y="776097"/>
                </a:lnTo>
                <a:lnTo>
                  <a:pt x="3157474" y="727075"/>
                </a:lnTo>
                <a:lnTo>
                  <a:pt x="3163951" y="722503"/>
                </a:lnTo>
                <a:lnTo>
                  <a:pt x="3157601" y="727329"/>
                </a:lnTo>
                <a:lnTo>
                  <a:pt x="3147187" y="713613"/>
                </a:lnTo>
                <a:close/>
                <a:moveTo>
                  <a:pt x="3257677" y="849503"/>
                </a:moveTo>
                <a:lnTo>
                  <a:pt x="3269107" y="868299"/>
                </a:lnTo>
                <a:lnTo>
                  <a:pt x="3269234" y="868553"/>
                </a:lnTo>
                <a:lnTo>
                  <a:pt x="3298698" y="920877"/>
                </a:lnTo>
                <a:lnTo>
                  <a:pt x="3298825" y="921131"/>
                </a:lnTo>
                <a:lnTo>
                  <a:pt x="3319527" y="961136"/>
                </a:lnTo>
                <a:lnTo>
                  <a:pt x="3305430" y="968502"/>
                </a:lnTo>
                <a:lnTo>
                  <a:pt x="3284729" y="928497"/>
                </a:lnTo>
                <a:lnTo>
                  <a:pt x="3291713" y="924814"/>
                </a:lnTo>
                <a:lnTo>
                  <a:pt x="3284855" y="928751"/>
                </a:lnTo>
                <a:lnTo>
                  <a:pt x="3255391" y="876427"/>
                </a:lnTo>
                <a:lnTo>
                  <a:pt x="3262249" y="872490"/>
                </a:lnTo>
                <a:lnTo>
                  <a:pt x="3255518" y="876681"/>
                </a:lnTo>
                <a:lnTo>
                  <a:pt x="3244088" y="857885"/>
                </a:lnTo>
                <a:close/>
                <a:moveTo>
                  <a:pt x="3340608" y="1004062"/>
                </a:moveTo>
                <a:lnTo>
                  <a:pt x="3352546" y="1029081"/>
                </a:lnTo>
                <a:lnTo>
                  <a:pt x="3352673" y="1029335"/>
                </a:lnTo>
                <a:lnTo>
                  <a:pt x="3376677" y="1084834"/>
                </a:lnTo>
                <a:lnTo>
                  <a:pt x="3376804" y="1085088"/>
                </a:lnTo>
                <a:lnTo>
                  <a:pt x="3391028" y="1121283"/>
                </a:lnTo>
                <a:lnTo>
                  <a:pt x="3376296" y="1127125"/>
                </a:lnTo>
                <a:lnTo>
                  <a:pt x="3362072" y="1090930"/>
                </a:lnTo>
                <a:lnTo>
                  <a:pt x="3369437" y="1088009"/>
                </a:lnTo>
                <a:lnTo>
                  <a:pt x="3362198" y="1091184"/>
                </a:lnTo>
                <a:lnTo>
                  <a:pt x="3338195" y="1035685"/>
                </a:lnTo>
                <a:lnTo>
                  <a:pt x="3345434" y="1032510"/>
                </a:lnTo>
                <a:lnTo>
                  <a:pt x="3338322" y="1035939"/>
                </a:lnTo>
                <a:lnTo>
                  <a:pt x="3326384" y="1010920"/>
                </a:lnTo>
                <a:close/>
                <a:moveTo>
                  <a:pt x="3407664" y="1166114"/>
                </a:moveTo>
                <a:lnTo>
                  <a:pt x="3419348" y="1199007"/>
                </a:lnTo>
                <a:lnTo>
                  <a:pt x="3419475" y="1199261"/>
                </a:lnTo>
                <a:lnTo>
                  <a:pt x="3437763" y="1257554"/>
                </a:lnTo>
                <a:lnTo>
                  <a:pt x="3437891" y="1257808"/>
                </a:lnTo>
                <a:lnTo>
                  <a:pt x="3446146" y="1287653"/>
                </a:lnTo>
                <a:lnTo>
                  <a:pt x="3430779" y="1291844"/>
                </a:lnTo>
                <a:lnTo>
                  <a:pt x="3422524" y="1261999"/>
                </a:lnTo>
                <a:lnTo>
                  <a:pt x="3430144" y="1259840"/>
                </a:lnTo>
                <a:lnTo>
                  <a:pt x="3422524" y="1262253"/>
                </a:lnTo>
                <a:lnTo>
                  <a:pt x="3404236" y="1203960"/>
                </a:lnTo>
                <a:lnTo>
                  <a:pt x="3411856" y="1201547"/>
                </a:lnTo>
                <a:lnTo>
                  <a:pt x="3404363" y="1204214"/>
                </a:lnTo>
                <a:lnTo>
                  <a:pt x="3392679" y="1171321"/>
                </a:lnTo>
                <a:close/>
                <a:moveTo>
                  <a:pt x="3458083" y="1334135"/>
                </a:moveTo>
                <a:lnTo>
                  <a:pt x="3468243" y="1377188"/>
                </a:lnTo>
                <a:lnTo>
                  <a:pt x="3468243" y="1377442"/>
                </a:lnTo>
                <a:lnTo>
                  <a:pt x="3480435" y="1438148"/>
                </a:lnTo>
                <a:lnTo>
                  <a:pt x="3480435" y="1438402"/>
                </a:lnTo>
                <a:lnTo>
                  <a:pt x="3483737" y="1458976"/>
                </a:lnTo>
                <a:lnTo>
                  <a:pt x="3468116" y="1461516"/>
                </a:lnTo>
                <a:lnTo>
                  <a:pt x="3464814" y="1440942"/>
                </a:lnTo>
                <a:lnTo>
                  <a:pt x="3472688" y="1439672"/>
                </a:lnTo>
                <a:lnTo>
                  <a:pt x="3464941" y="1441196"/>
                </a:lnTo>
                <a:lnTo>
                  <a:pt x="3452749" y="1380490"/>
                </a:lnTo>
                <a:lnTo>
                  <a:pt x="3460496" y="1378966"/>
                </a:lnTo>
                <a:lnTo>
                  <a:pt x="3452749" y="1380744"/>
                </a:lnTo>
                <a:lnTo>
                  <a:pt x="3442589" y="1337691"/>
                </a:lnTo>
                <a:close/>
                <a:moveTo>
                  <a:pt x="3491357" y="1506347"/>
                </a:moveTo>
                <a:lnTo>
                  <a:pt x="3498469" y="1562227"/>
                </a:lnTo>
                <a:lnTo>
                  <a:pt x="3498469" y="1562481"/>
                </a:lnTo>
                <a:lnTo>
                  <a:pt x="3504184" y="1625219"/>
                </a:lnTo>
                <a:lnTo>
                  <a:pt x="3504184" y="1625473"/>
                </a:lnTo>
                <a:lnTo>
                  <a:pt x="3504565" y="1633093"/>
                </a:lnTo>
                <a:lnTo>
                  <a:pt x="3488690" y="1633982"/>
                </a:lnTo>
                <a:lnTo>
                  <a:pt x="3488309" y="1626362"/>
                </a:lnTo>
                <a:lnTo>
                  <a:pt x="3496183" y="1625981"/>
                </a:lnTo>
                <a:lnTo>
                  <a:pt x="3488309" y="1626743"/>
                </a:lnTo>
                <a:lnTo>
                  <a:pt x="3482594" y="1564005"/>
                </a:lnTo>
                <a:lnTo>
                  <a:pt x="3490468" y="1563243"/>
                </a:lnTo>
                <a:lnTo>
                  <a:pt x="3482594" y="1564259"/>
                </a:lnTo>
                <a:lnTo>
                  <a:pt x="3475482" y="1508379"/>
                </a:lnTo>
                <a:close/>
                <a:moveTo>
                  <a:pt x="3507105" y="1680718"/>
                </a:moveTo>
                <a:lnTo>
                  <a:pt x="3507613" y="1688973"/>
                </a:lnTo>
                <a:lnTo>
                  <a:pt x="3507613" y="1689227"/>
                </a:lnTo>
                <a:lnTo>
                  <a:pt x="3508756" y="1753235"/>
                </a:lnTo>
                <a:lnTo>
                  <a:pt x="3508756" y="1753489"/>
                </a:lnTo>
                <a:lnTo>
                  <a:pt x="3507740" y="1808226"/>
                </a:lnTo>
                <a:lnTo>
                  <a:pt x="3491865" y="1807972"/>
                </a:lnTo>
                <a:lnTo>
                  <a:pt x="3492881" y="1753235"/>
                </a:lnTo>
                <a:lnTo>
                  <a:pt x="3500755" y="1753362"/>
                </a:lnTo>
                <a:lnTo>
                  <a:pt x="3492881" y="1753489"/>
                </a:lnTo>
                <a:lnTo>
                  <a:pt x="3491738" y="1689481"/>
                </a:lnTo>
                <a:lnTo>
                  <a:pt x="3499612" y="1689354"/>
                </a:lnTo>
                <a:lnTo>
                  <a:pt x="3491738" y="1689735"/>
                </a:lnTo>
                <a:lnTo>
                  <a:pt x="3491230" y="1681480"/>
                </a:lnTo>
                <a:close/>
                <a:moveTo>
                  <a:pt x="3505454" y="1856105"/>
                </a:moveTo>
                <a:lnTo>
                  <a:pt x="3504057" y="1881251"/>
                </a:lnTo>
                <a:lnTo>
                  <a:pt x="3504057" y="1881505"/>
                </a:lnTo>
                <a:lnTo>
                  <a:pt x="3498342" y="1944243"/>
                </a:lnTo>
                <a:lnTo>
                  <a:pt x="3498342" y="1944497"/>
                </a:lnTo>
                <a:lnTo>
                  <a:pt x="3493516" y="1982978"/>
                </a:lnTo>
                <a:lnTo>
                  <a:pt x="3477768" y="1980946"/>
                </a:lnTo>
                <a:lnTo>
                  <a:pt x="3482594" y="1942465"/>
                </a:lnTo>
                <a:lnTo>
                  <a:pt x="3490468" y="1943481"/>
                </a:lnTo>
                <a:lnTo>
                  <a:pt x="3482594" y="1942719"/>
                </a:lnTo>
                <a:lnTo>
                  <a:pt x="3488309" y="1879981"/>
                </a:lnTo>
                <a:lnTo>
                  <a:pt x="3496183" y="1880743"/>
                </a:lnTo>
                <a:lnTo>
                  <a:pt x="3488309" y="1880362"/>
                </a:lnTo>
                <a:lnTo>
                  <a:pt x="3489706" y="1855216"/>
                </a:lnTo>
                <a:close/>
                <a:moveTo>
                  <a:pt x="3486658" y="2030476"/>
                </a:moveTo>
                <a:lnTo>
                  <a:pt x="3480435" y="2068449"/>
                </a:lnTo>
                <a:lnTo>
                  <a:pt x="3480435" y="2068703"/>
                </a:lnTo>
                <a:lnTo>
                  <a:pt x="3468243" y="2129409"/>
                </a:lnTo>
                <a:lnTo>
                  <a:pt x="3468243" y="2129663"/>
                </a:lnTo>
                <a:lnTo>
                  <a:pt x="3462147" y="2155571"/>
                </a:lnTo>
                <a:lnTo>
                  <a:pt x="3446653" y="2151888"/>
                </a:lnTo>
                <a:lnTo>
                  <a:pt x="3452749" y="2125980"/>
                </a:lnTo>
                <a:lnTo>
                  <a:pt x="3460496" y="2127758"/>
                </a:lnTo>
                <a:lnTo>
                  <a:pt x="3452749" y="2126234"/>
                </a:lnTo>
                <a:lnTo>
                  <a:pt x="3464941" y="2065528"/>
                </a:lnTo>
                <a:lnTo>
                  <a:pt x="3472688" y="2067052"/>
                </a:lnTo>
                <a:lnTo>
                  <a:pt x="3464814" y="2065782"/>
                </a:lnTo>
                <a:lnTo>
                  <a:pt x="3471037" y="2027809"/>
                </a:lnTo>
                <a:close/>
                <a:moveTo>
                  <a:pt x="3450590" y="2202053"/>
                </a:moveTo>
                <a:lnTo>
                  <a:pt x="3437636" y="2248916"/>
                </a:lnTo>
                <a:lnTo>
                  <a:pt x="3437509" y="2249170"/>
                </a:lnTo>
                <a:lnTo>
                  <a:pt x="3419221" y="2307463"/>
                </a:lnTo>
                <a:lnTo>
                  <a:pt x="3419094" y="2307717"/>
                </a:lnTo>
                <a:lnTo>
                  <a:pt x="3413379" y="2324100"/>
                </a:lnTo>
                <a:lnTo>
                  <a:pt x="3398393" y="2318766"/>
                </a:lnTo>
                <a:lnTo>
                  <a:pt x="3404108" y="2302383"/>
                </a:lnTo>
                <a:lnTo>
                  <a:pt x="3411601" y="2305050"/>
                </a:lnTo>
                <a:lnTo>
                  <a:pt x="3403981" y="2302637"/>
                </a:lnTo>
                <a:lnTo>
                  <a:pt x="3422269" y="2244344"/>
                </a:lnTo>
                <a:lnTo>
                  <a:pt x="3429889" y="2246757"/>
                </a:lnTo>
                <a:lnTo>
                  <a:pt x="3422269" y="2244598"/>
                </a:lnTo>
                <a:lnTo>
                  <a:pt x="3435223" y="2197735"/>
                </a:lnTo>
                <a:close/>
                <a:moveTo>
                  <a:pt x="3397377" y="2369185"/>
                </a:moveTo>
                <a:lnTo>
                  <a:pt x="3376676" y="2421763"/>
                </a:lnTo>
                <a:lnTo>
                  <a:pt x="3376549" y="2422017"/>
                </a:lnTo>
                <a:lnTo>
                  <a:pt x="3352545" y="2477516"/>
                </a:lnTo>
                <a:lnTo>
                  <a:pt x="3352418" y="2477770"/>
                </a:lnTo>
                <a:lnTo>
                  <a:pt x="3348100" y="2486914"/>
                </a:lnTo>
                <a:lnTo>
                  <a:pt x="3333749" y="2480056"/>
                </a:lnTo>
                <a:lnTo>
                  <a:pt x="3338067" y="2470912"/>
                </a:lnTo>
                <a:lnTo>
                  <a:pt x="3345179" y="2474341"/>
                </a:lnTo>
                <a:lnTo>
                  <a:pt x="3337940" y="2471166"/>
                </a:lnTo>
                <a:lnTo>
                  <a:pt x="3361943" y="2415667"/>
                </a:lnTo>
                <a:lnTo>
                  <a:pt x="3369182" y="2418842"/>
                </a:lnTo>
                <a:lnTo>
                  <a:pt x="3361817" y="2415921"/>
                </a:lnTo>
                <a:lnTo>
                  <a:pt x="3382518" y="2363343"/>
                </a:lnTo>
                <a:close/>
                <a:moveTo>
                  <a:pt x="3327654" y="2529840"/>
                </a:moveTo>
                <a:lnTo>
                  <a:pt x="3326511" y="2532126"/>
                </a:lnTo>
                <a:lnTo>
                  <a:pt x="3326384" y="2532380"/>
                </a:lnTo>
                <a:lnTo>
                  <a:pt x="3298698" y="2585720"/>
                </a:lnTo>
                <a:lnTo>
                  <a:pt x="3298571" y="2585974"/>
                </a:lnTo>
                <a:lnTo>
                  <a:pt x="3269107" y="2638298"/>
                </a:lnTo>
                <a:lnTo>
                  <a:pt x="3268980" y="2638552"/>
                </a:lnTo>
                <a:lnTo>
                  <a:pt x="3266694" y="2642235"/>
                </a:lnTo>
                <a:lnTo>
                  <a:pt x="3253105" y="2633980"/>
                </a:lnTo>
                <a:lnTo>
                  <a:pt x="3255391" y="2630297"/>
                </a:lnTo>
                <a:lnTo>
                  <a:pt x="3262121" y="2634488"/>
                </a:lnTo>
                <a:lnTo>
                  <a:pt x="3255264" y="2630551"/>
                </a:lnTo>
                <a:lnTo>
                  <a:pt x="3284727" y="2578227"/>
                </a:lnTo>
                <a:lnTo>
                  <a:pt x="3291586" y="2582164"/>
                </a:lnTo>
                <a:lnTo>
                  <a:pt x="3284601" y="2578481"/>
                </a:lnTo>
                <a:lnTo>
                  <a:pt x="3312287" y="2525141"/>
                </a:lnTo>
                <a:lnTo>
                  <a:pt x="3319271" y="2528824"/>
                </a:lnTo>
                <a:lnTo>
                  <a:pt x="3312160" y="2525395"/>
                </a:lnTo>
                <a:lnTo>
                  <a:pt x="3313302" y="2523109"/>
                </a:lnTo>
                <a:close/>
                <a:moveTo>
                  <a:pt x="3242056" y="2682875"/>
                </a:moveTo>
                <a:lnTo>
                  <a:pt x="3237992" y="2689606"/>
                </a:lnTo>
                <a:lnTo>
                  <a:pt x="3237865" y="2689860"/>
                </a:lnTo>
                <a:lnTo>
                  <a:pt x="3204972" y="2739771"/>
                </a:lnTo>
                <a:lnTo>
                  <a:pt x="3204845" y="2740025"/>
                </a:lnTo>
                <a:lnTo>
                  <a:pt x="3170555" y="2788412"/>
                </a:lnTo>
                <a:lnTo>
                  <a:pt x="3157601" y="2779268"/>
                </a:lnTo>
                <a:lnTo>
                  <a:pt x="3191891" y="2730881"/>
                </a:lnTo>
                <a:lnTo>
                  <a:pt x="3198368" y="2735453"/>
                </a:lnTo>
                <a:lnTo>
                  <a:pt x="3191764" y="2731135"/>
                </a:lnTo>
                <a:lnTo>
                  <a:pt x="3224657" y="2681224"/>
                </a:lnTo>
                <a:lnTo>
                  <a:pt x="3231261" y="2685542"/>
                </a:lnTo>
                <a:lnTo>
                  <a:pt x="3224530" y="2681351"/>
                </a:lnTo>
                <a:lnTo>
                  <a:pt x="3228594" y="2674620"/>
                </a:lnTo>
                <a:close/>
                <a:moveTo>
                  <a:pt x="3141599" y="2826639"/>
                </a:moveTo>
                <a:lnTo>
                  <a:pt x="3133979" y="2836545"/>
                </a:lnTo>
                <a:lnTo>
                  <a:pt x="3133852" y="2836799"/>
                </a:lnTo>
                <a:lnTo>
                  <a:pt x="3096133" y="2883027"/>
                </a:lnTo>
                <a:lnTo>
                  <a:pt x="3096006" y="2883281"/>
                </a:lnTo>
                <a:lnTo>
                  <a:pt x="3059938" y="2924556"/>
                </a:lnTo>
                <a:lnTo>
                  <a:pt x="3048000" y="2914142"/>
                </a:lnTo>
                <a:lnTo>
                  <a:pt x="3084068" y="2872867"/>
                </a:lnTo>
                <a:lnTo>
                  <a:pt x="3090037" y="2878074"/>
                </a:lnTo>
                <a:lnTo>
                  <a:pt x="3083941" y="2873121"/>
                </a:lnTo>
                <a:lnTo>
                  <a:pt x="3121660" y="2826893"/>
                </a:lnTo>
                <a:lnTo>
                  <a:pt x="3127756" y="2831846"/>
                </a:lnTo>
                <a:lnTo>
                  <a:pt x="3121406" y="2827020"/>
                </a:lnTo>
                <a:lnTo>
                  <a:pt x="3129026" y="2817114"/>
                </a:lnTo>
                <a:close/>
                <a:moveTo>
                  <a:pt x="3027299" y="2959608"/>
                </a:moveTo>
                <a:lnTo>
                  <a:pt x="3015869" y="2971800"/>
                </a:lnTo>
                <a:lnTo>
                  <a:pt x="3015742" y="2972054"/>
                </a:lnTo>
                <a:lnTo>
                  <a:pt x="2973578" y="3014218"/>
                </a:lnTo>
                <a:lnTo>
                  <a:pt x="2973324" y="3014345"/>
                </a:lnTo>
                <a:lnTo>
                  <a:pt x="2936240" y="3049016"/>
                </a:lnTo>
                <a:lnTo>
                  <a:pt x="2925445" y="3037459"/>
                </a:lnTo>
                <a:lnTo>
                  <a:pt x="2962529" y="3002788"/>
                </a:lnTo>
                <a:lnTo>
                  <a:pt x="2967990" y="3008630"/>
                </a:lnTo>
                <a:lnTo>
                  <a:pt x="2962402" y="3003042"/>
                </a:lnTo>
                <a:lnTo>
                  <a:pt x="3004566" y="2960878"/>
                </a:lnTo>
                <a:lnTo>
                  <a:pt x="3010154" y="2966466"/>
                </a:lnTo>
                <a:lnTo>
                  <a:pt x="3004312" y="2961005"/>
                </a:lnTo>
                <a:lnTo>
                  <a:pt x="3015742" y="2948813"/>
                </a:lnTo>
                <a:close/>
                <a:moveTo>
                  <a:pt x="2900426" y="3080639"/>
                </a:moveTo>
                <a:lnTo>
                  <a:pt x="2884678" y="3094355"/>
                </a:lnTo>
                <a:lnTo>
                  <a:pt x="2884424" y="3094482"/>
                </a:lnTo>
                <a:lnTo>
                  <a:pt x="2838196" y="3132074"/>
                </a:lnTo>
                <a:lnTo>
                  <a:pt x="2837942" y="3132201"/>
                </a:lnTo>
                <a:lnTo>
                  <a:pt x="2800858" y="3160268"/>
                </a:lnTo>
                <a:lnTo>
                  <a:pt x="2791206" y="3147568"/>
                </a:lnTo>
                <a:lnTo>
                  <a:pt x="2828290" y="3119501"/>
                </a:lnTo>
                <a:lnTo>
                  <a:pt x="2833116" y="3125851"/>
                </a:lnTo>
                <a:lnTo>
                  <a:pt x="2828163" y="3119755"/>
                </a:lnTo>
                <a:lnTo>
                  <a:pt x="2874391" y="3082163"/>
                </a:lnTo>
                <a:lnTo>
                  <a:pt x="2879344" y="3088259"/>
                </a:lnTo>
                <a:lnTo>
                  <a:pt x="2874137" y="3082290"/>
                </a:lnTo>
                <a:lnTo>
                  <a:pt x="2889885" y="3068574"/>
                </a:lnTo>
                <a:close/>
                <a:moveTo>
                  <a:pt x="2762123" y="3188462"/>
                </a:moveTo>
                <a:lnTo>
                  <a:pt x="2741422" y="3203067"/>
                </a:lnTo>
                <a:lnTo>
                  <a:pt x="2741168" y="3203194"/>
                </a:lnTo>
                <a:lnTo>
                  <a:pt x="2691130" y="3236087"/>
                </a:lnTo>
                <a:lnTo>
                  <a:pt x="2690876" y="3236214"/>
                </a:lnTo>
                <a:lnTo>
                  <a:pt x="2655061" y="3258058"/>
                </a:lnTo>
                <a:lnTo>
                  <a:pt x="2646807" y="3244468"/>
                </a:lnTo>
                <a:lnTo>
                  <a:pt x="2682621" y="3222624"/>
                </a:lnTo>
                <a:lnTo>
                  <a:pt x="2686685" y="3229355"/>
                </a:lnTo>
                <a:lnTo>
                  <a:pt x="2682367" y="3222751"/>
                </a:lnTo>
                <a:lnTo>
                  <a:pt x="2732405" y="3189858"/>
                </a:lnTo>
                <a:lnTo>
                  <a:pt x="2736723" y="3196463"/>
                </a:lnTo>
                <a:lnTo>
                  <a:pt x="2732151" y="3189986"/>
                </a:lnTo>
                <a:lnTo>
                  <a:pt x="2752852" y="3175381"/>
                </a:lnTo>
                <a:close/>
                <a:moveTo>
                  <a:pt x="2613914" y="3281934"/>
                </a:moveTo>
                <a:lnTo>
                  <a:pt x="2587371" y="3296793"/>
                </a:lnTo>
                <a:lnTo>
                  <a:pt x="2587117" y="3296920"/>
                </a:lnTo>
                <a:lnTo>
                  <a:pt x="2533777" y="3324606"/>
                </a:lnTo>
                <a:lnTo>
                  <a:pt x="2533523" y="3324733"/>
                </a:lnTo>
                <a:lnTo>
                  <a:pt x="2500630" y="3340354"/>
                </a:lnTo>
                <a:lnTo>
                  <a:pt x="2493772" y="3326003"/>
                </a:lnTo>
                <a:lnTo>
                  <a:pt x="2526665" y="3310382"/>
                </a:lnTo>
                <a:lnTo>
                  <a:pt x="2530094" y="3317494"/>
                </a:lnTo>
                <a:lnTo>
                  <a:pt x="2526411" y="3310509"/>
                </a:lnTo>
                <a:lnTo>
                  <a:pt x="2579751" y="3282823"/>
                </a:lnTo>
                <a:lnTo>
                  <a:pt x="2583434" y="3289808"/>
                </a:lnTo>
                <a:lnTo>
                  <a:pt x="2579497" y="3282950"/>
                </a:lnTo>
                <a:lnTo>
                  <a:pt x="2606040" y="3268091"/>
                </a:lnTo>
                <a:close/>
                <a:moveTo>
                  <a:pt x="2456942" y="3360166"/>
                </a:moveTo>
                <a:lnTo>
                  <a:pt x="2423287" y="3374771"/>
                </a:lnTo>
                <a:lnTo>
                  <a:pt x="2423033" y="3374898"/>
                </a:lnTo>
                <a:lnTo>
                  <a:pt x="2366645" y="3396996"/>
                </a:lnTo>
                <a:lnTo>
                  <a:pt x="2366391" y="3397123"/>
                </a:lnTo>
                <a:lnTo>
                  <a:pt x="2338324" y="3407029"/>
                </a:lnTo>
                <a:lnTo>
                  <a:pt x="2332990" y="3392043"/>
                </a:lnTo>
                <a:lnTo>
                  <a:pt x="2361057" y="3382137"/>
                </a:lnTo>
                <a:lnTo>
                  <a:pt x="2363724" y="3389630"/>
                </a:lnTo>
                <a:lnTo>
                  <a:pt x="2360803" y="3382264"/>
                </a:lnTo>
                <a:lnTo>
                  <a:pt x="2417191" y="3360166"/>
                </a:lnTo>
                <a:lnTo>
                  <a:pt x="2420112" y="3367532"/>
                </a:lnTo>
                <a:lnTo>
                  <a:pt x="2416937" y="3360293"/>
                </a:lnTo>
                <a:lnTo>
                  <a:pt x="2450592" y="3345688"/>
                </a:lnTo>
                <a:close/>
                <a:moveTo>
                  <a:pt x="2292985" y="3422269"/>
                </a:moveTo>
                <a:lnTo>
                  <a:pt x="2250440" y="3435604"/>
                </a:lnTo>
                <a:lnTo>
                  <a:pt x="2250186" y="3435731"/>
                </a:lnTo>
                <a:lnTo>
                  <a:pt x="2191004" y="3451987"/>
                </a:lnTo>
                <a:lnTo>
                  <a:pt x="2190750" y="3452114"/>
                </a:lnTo>
                <a:lnTo>
                  <a:pt x="2170176" y="3456940"/>
                </a:lnTo>
                <a:lnTo>
                  <a:pt x="2166493" y="3441446"/>
                </a:lnTo>
                <a:lnTo>
                  <a:pt x="2187067" y="3436620"/>
                </a:lnTo>
                <a:lnTo>
                  <a:pt x="2188845" y="3444367"/>
                </a:lnTo>
                <a:lnTo>
                  <a:pt x="2186686" y="3436747"/>
                </a:lnTo>
                <a:lnTo>
                  <a:pt x="2245868" y="3420491"/>
                </a:lnTo>
                <a:lnTo>
                  <a:pt x="2248027" y="3428111"/>
                </a:lnTo>
                <a:lnTo>
                  <a:pt x="2245614" y="3420491"/>
                </a:lnTo>
                <a:lnTo>
                  <a:pt x="2288159" y="3407156"/>
                </a:lnTo>
                <a:close/>
                <a:moveTo>
                  <a:pt x="2123567" y="3467608"/>
                </a:moveTo>
                <a:lnTo>
                  <a:pt x="2069846" y="3478403"/>
                </a:lnTo>
                <a:lnTo>
                  <a:pt x="2069592" y="3478403"/>
                </a:lnTo>
                <a:lnTo>
                  <a:pt x="2008124" y="3488436"/>
                </a:lnTo>
                <a:lnTo>
                  <a:pt x="2007870" y="3488436"/>
                </a:lnTo>
                <a:lnTo>
                  <a:pt x="1998091" y="3489706"/>
                </a:lnTo>
                <a:lnTo>
                  <a:pt x="1996059" y="3473959"/>
                </a:lnTo>
                <a:lnTo>
                  <a:pt x="2005838" y="3472688"/>
                </a:lnTo>
                <a:lnTo>
                  <a:pt x="2006854" y="3480562"/>
                </a:lnTo>
                <a:lnTo>
                  <a:pt x="2005584" y="3472688"/>
                </a:lnTo>
                <a:lnTo>
                  <a:pt x="2067052" y="3462655"/>
                </a:lnTo>
                <a:lnTo>
                  <a:pt x="2068322" y="3470529"/>
                </a:lnTo>
                <a:lnTo>
                  <a:pt x="2066798" y="3462782"/>
                </a:lnTo>
                <a:lnTo>
                  <a:pt x="2120519" y="3451987"/>
                </a:lnTo>
                <a:close/>
                <a:moveTo>
                  <a:pt x="1950720" y="3495675"/>
                </a:moveTo>
                <a:lnTo>
                  <a:pt x="1945640" y="3496310"/>
                </a:lnTo>
                <a:lnTo>
                  <a:pt x="1945386" y="3496310"/>
                </a:lnTo>
                <a:lnTo>
                  <a:pt x="1882521" y="3502025"/>
                </a:lnTo>
                <a:lnTo>
                  <a:pt x="1882267" y="3502025"/>
                </a:lnTo>
                <a:lnTo>
                  <a:pt x="1823593" y="3505200"/>
                </a:lnTo>
                <a:lnTo>
                  <a:pt x="1822704" y="3489325"/>
                </a:lnTo>
                <a:lnTo>
                  <a:pt x="1881378" y="3486150"/>
                </a:lnTo>
                <a:lnTo>
                  <a:pt x="1881759" y="3494024"/>
                </a:lnTo>
                <a:lnTo>
                  <a:pt x="1880997" y="3486150"/>
                </a:lnTo>
                <a:lnTo>
                  <a:pt x="1943862" y="3480435"/>
                </a:lnTo>
                <a:lnTo>
                  <a:pt x="1944624" y="3488309"/>
                </a:lnTo>
                <a:lnTo>
                  <a:pt x="1943608" y="3480435"/>
                </a:lnTo>
                <a:lnTo>
                  <a:pt x="1948688" y="3479800"/>
                </a:lnTo>
                <a:close/>
                <a:moveTo>
                  <a:pt x="1775587" y="3506216"/>
                </a:moveTo>
                <a:lnTo>
                  <a:pt x="1754505" y="3506597"/>
                </a:lnTo>
                <a:lnTo>
                  <a:pt x="1754251" y="3506597"/>
                </a:lnTo>
                <a:lnTo>
                  <a:pt x="1690243" y="3505454"/>
                </a:lnTo>
                <a:lnTo>
                  <a:pt x="1689989" y="3505454"/>
                </a:lnTo>
                <a:lnTo>
                  <a:pt x="1648206" y="3503168"/>
                </a:lnTo>
                <a:lnTo>
                  <a:pt x="1649095" y="3487293"/>
                </a:lnTo>
                <a:lnTo>
                  <a:pt x="1690878" y="3489579"/>
                </a:lnTo>
                <a:lnTo>
                  <a:pt x="1690497" y="3497453"/>
                </a:lnTo>
                <a:lnTo>
                  <a:pt x="1690624" y="3489579"/>
                </a:lnTo>
                <a:lnTo>
                  <a:pt x="1754632" y="3490722"/>
                </a:lnTo>
                <a:lnTo>
                  <a:pt x="1754505" y="3498596"/>
                </a:lnTo>
                <a:lnTo>
                  <a:pt x="1754378" y="3490722"/>
                </a:lnTo>
                <a:lnTo>
                  <a:pt x="1775460" y="3490341"/>
                </a:lnTo>
                <a:close/>
                <a:moveTo>
                  <a:pt x="1600327" y="3499612"/>
                </a:moveTo>
                <a:lnTo>
                  <a:pt x="1563243" y="3496310"/>
                </a:lnTo>
                <a:lnTo>
                  <a:pt x="1562989" y="3496310"/>
                </a:lnTo>
                <a:lnTo>
                  <a:pt x="1500886" y="3488436"/>
                </a:lnTo>
                <a:lnTo>
                  <a:pt x="1500632" y="3488436"/>
                </a:lnTo>
                <a:lnTo>
                  <a:pt x="1473835" y="3484118"/>
                </a:lnTo>
                <a:lnTo>
                  <a:pt x="1476375" y="3468497"/>
                </a:lnTo>
                <a:lnTo>
                  <a:pt x="1503172" y="3472815"/>
                </a:lnTo>
                <a:lnTo>
                  <a:pt x="1501902" y="3480689"/>
                </a:lnTo>
                <a:lnTo>
                  <a:pt x="1502918" y="3472815"/>
                </a:lnTo>
                <a:lnTo>
                  <a:pt x="1565021" y="3480689"/>
                </a:lnTo>
                <a:lnTo>
                  <a:pt x="1564005" y="3488563"/>
                </a:lnTo>
                <a:lnTo>
                  <a:pt x="1564767" y="3480689"/>
                </a:lnTo>
                <a:lnTo>
                  <a:pt x="1601851" y="3483991"/>
                </a:lnTo>
                <a:close/>
                <a:moveTo>
                  <a:pt x="1426591" y="3475863"/>
                </a:moveTo>
                <a:lnTo>
                  <a:pt x="1378077" y="3466211"/>
                </a:lnTo>
                <a:lnTo>
                  <a:pt x="1377823" y="3466211"/>
                </a:lnTo>
                <a:lnTo>
                  <a:pt x="1317879" y="3451987"/>
                </a:lnTo>
                <a:lnTo>
                  <a:pt x="1317625" y="3451860"/>
                </a:lnTo>
                <a:lnTo>
                  <a:pt x="1302258" y="3447669"/>
                </a:lnTo>
                <a:lnTo>
                  <a:pt x="1306449" y="3432302"/>
                </a:lnTo>
                <a:lnTo>
                  <a:pt x="1321816" y="3436493"/>
                </a:lnTo>
                <a:lnTo>
                  <a:pt x="1319657" y="3444113"/>
                </a:lnTo>
                <a:lnTo>
                  <a:pt x="1321435" y="3436366"/>
                </a:lnTo>
                <a:lnTo>
                  <a:pt x="1381379" y="3450590"/>
                </a:lnTo>
                <a:lnTo>
                  <a:pt x="1379601" y="3458337"/>
                </a:lnTo>
                <a:lnTo>
                  <a:pt x="1381125" y="3450590"/>
                </a:lnTo>
                <a:lnTo>
                  <a:pt x="1429639" y="3460242"/>
                </a:lnTo>
                <a:close/>
                <a:moveTo>
                  <a:pt x="1256030" y="3434842"/>
                </a:moveTo>
                <a:lnTo>
                  <a:pt x="1199896" y="3417316"/>
                </a:lnTo>
                <a:lnTo>
                  <a:pt x="1199642" y="3417189"/>
                </a:lnTo>
                <a:lnTo>
                  <a:pt x="1142238" y="3396996"/>
                </a:lnTo>
                <a:lnTo>
                  <a:pt x="1141984" y="3396869"/>
                </a:lnTo>
                <a:lnTo>
                  <a:pt x="1135126" y="3394202"/>
                </a:lnTo>
                <a:lnTo>
                  <a:pt x="1140968" y="3379470"/>
                </a:lnTo>
                <a:lnTo>
                  <a:pt x="1147826" y="3382137"/>
                </a:lnTo>
                <a:lnTo>
                  <a:pt x="1144905" y="3389502"/>
                </a:lnTo>
                <a:lnTo>
                  <a:pt x="1147572" y="3382010"/>
                </a:lnTo>
                <a:lnTo>
                  <a:pt x="1204976" y="3402202"/>
                </a:lnTo>
                <a:lnTo>
                  <a:pt x="1202309" y="3409695"/>
                </a:lnTo>
                <a:lnTo>
                  <a:pt x="1204722" y="3402075"/>
                </a:lnTo>
                <a:lnTo>
                  <a:pt x="1260856" y="3419601"/>
                </a:lnTo>
                <a:close/>
                <a:moveTo>
                  <a:pt x="1090803" y="3376803"/>
                </a:moveTo>
                <a:lnTo>
                  <a:pt x="1085596" y="3374771"/>
                </a:lnTo>
                <a:lnTo>
                  <a:pt x="1085342" y="3374644"/>
                </a:lnTo>
                <a:lnTo>
                  <a:pt x="1029843" y="3350641"/>
                </a:lnTo>
                <a:lnTo>
                  <a:pt x="1029589" y="3350513"/>
                </a:lnTo>
                <a:lnTo>
                  <a:pt x="975106" y="3324605"/>
                </a:lnTo>
                <a:lnTo>
                  <a:pt x="974852" y="3324478"/>
                </a:lnTo>
                <a:lnTo>
                  <a:pt x="974344" y="3324224"/>
                </a:lnTo>
                <a:lnTo>
                  <a:pt x="981583" y="3310127"/>
                </a:lnTo>
                <a:lnTo>
                  <a:pt x="982091" y="3310381"/>
                </a:lnTo>
                <a:lnTo>
                  <a:pt x="978408" y="3317366"/>
                </a:lnTo>
                <a:lnTo>
                  <a:pt x="981837" y="3310254"/>
                </a:lnTo>
                <a:lnTo>
                  <a:pt x="1036320" y="3336162"/>
                </a:lnTo>
                <a:lnTo>
                  <a:pt x="1032891" y="3343274"/>
                </a:lnTo>
                <a:lnTo>
                  <a:pt x="1036066" y="3336035"/>
                </a:lnTo>
                <a:lnTo>
                  <a:pt x="1091565" y="3360038"/>
                </a:lnTo>
                <a:lnTo>
                  <a:pt x="1088390" y="3367277"/>
                </a:lnTo>
                <a:lnTo>
                  <a:pt x="1091311" y="3359912"/>
                </a:lnTo>
                <a:lnTo>
                  <a:pt x="1096518" y="3361944"/>
                </a:lnTo>
                <a:close/>
                <a:moveTo>
                  <a:pt x="932053" y="3302381"/>
                </a:moveTo>
                <a:lnTo>
                  <a:pt x="921512" y="3296920"/>
                </a:lnTo>
                <a:lnTo>
                  <a:pt x="921258" y="3296793"/>
                </a:lnTo>
                <a:lnTo>
                  <a:pt x="868934" y="3267329"/>
                </a:lnTo>
                <a:lnTo>
                  <a:pt x="868680" y="3267202"/>
                </a:lnTo>
                <a:lnTo>
                  <a:pt x="821563" y="3238500"/>
                </a:lnTo>
                <a:lnTo>
                  <a:pt x="829818" y="3224911"/>
                </a:lnTo>
                <a:lnTo>
                  <a:pt x="876935" y="3253613"/>
                </a:lnTo>
                <a:lnTo>
                  <a:pt x="872871" y="3260344"/>
                </a:lnTo>
                <a:lnTo>
                  <a:pt x="876808" y="3253486"/>
                </a:lnTo>
                <a:lnTo>
                  <a:pt x="929132" y="3282950"/>
                </a:lnTo>
                <a:lnTo>
                  <a:pt x="925195" y="3289808"/>
                </a:lnTo>
                <a:lnTo>
                  <a:pt x="928878" y="3282823"/>
                </a:lnTo>
                <a:lnTo>
                  <a:pt x="939419" y="3288284"/>
                </a:lnTo>
                <a:close/>
                <a:moveTo>
                  <a:pt x="781558" y="3212465"/>
                </a:moveTo>
                <a:lnTo>
                  <a:pt x="767334" y="3203067"/>
                </a:lnTo>
                <a:lnTo>
                  <a:pt x="767080" y="3202940"/>
                </a:lnTo>
                <a:lnTo>
                  <a:pt x="718312" y="3168523"/>
                </a:lnTo>
                <a:lnTo>
                  <a:pt x="718058" y="3168396"/>
                </a:lnTo>
                <a:lnTo>
                  <a:pt x="678053" y="3138043"/>
                </a:lnTo>
                <a:lnTo>
                  <a:pt x="687705" y="3125343"/>
                </a:lnTo>
                <a:lnTo>
                  <a:pt x="727710" y="3155696"/>
                </a:lnTo>
                <a:lnTo>
                  <a:pt x="722884" y="3162046"/>
                </a:lnTo>
                <a:lnTo>
                  <a:pt x="727456" y="3155569"/>
                </a:lnTo>
                <a:lnTo>
                  <a:pt x="776224" y="3189986"/>
                </a:lnTo>
                <a:lnTo>
                  <a:pt x="771652" y="3196463"/>
                </a:lnTo>
                <a:lnTo>
                  <a:pt x="775970" y="3189859"/>
                </a:lnTo>
                <a:lnTo>
                  <a:pt x="790194" y="3199257"/>
                </a:lnTo>
                <a:close/>
                <a:moveTo>
                  <a:pt x="640715" y="3107944"/>
                </a:moveTo>
                <a:lnTo>
                  <a:pt x="624078" y="3094355"/>
                </a:lnTo>
                <a:lnTo>
                  <a:pt x="623824" y="3094228"/>
                </a:lnTo>
                <a:lnTo>
                  <a:pt x="578866" y="3054985"/>
                </a:lnTo>
                <a:lnTo>
                  <a:pt x="578612" y="3054858"/>
                </a:lnTo>
                <a:lnTo>
                  <a:pt x="545084" y="3023489"/>
                </a:lnTo>
                <a:lnTo>
                  <a:pt x="555879" y="3011932"/>
                </a:lnTo>
                <a:lnTo>
                  <a:pt x="589407" y="3043301"/>
                </a:lnTo>
                <a:lnTo>
                  <a:pt x="583946" y="3049143"/>
                </a:lnTo>
                <a:lnTo>
                  <a:pt x="589153" y="3043174"/>
                </a:lnTo>
                <a:lnTo>
                  <a:pt x="634111" y="3082417"/>
                </a:lnTo>
                <a:lnTo>
                  <a:pt x="628904" y="3088386"/>
                </a:lnTo>
                <a:lnTo>
                  <a:pt x="633857" y="3082290"/>
                </a:lnTo>
                <a:lnTo>
                  <a:pt x="650494" y="3095879"/>
                </a:lnTo>
                <a:close/>
                <a:moveTo>
                  <a:pt x="510921" y="2989961"/>
                </a:moveTo>
                <a:lnTo>
                  <a:pt x="492760" y="2971927"/>
                </a:lnTo>
                <a:lnTo>
                  <a:pt x="492633" y="2971673"/>
                </a:lnTo>
                <a:lnTo>
                  <a:pt x="451993" y="2928112"/>
                </a:lnTo>
                <a:lnTo>
                  <a:pt x="451866" y="2927858"/>
                </a:lnTo>
                <a:lnTo>
                  <a:pt x="424307" y="2896362"/>
                </a:lnTo>
                <a:lnTo>
                  <a:pt x="436245" y="2885948"/>
                </a:lnTo>
                <a:lnTo>
                  <a:pt x="463804" y="2917444"/>
                </a:lnTo>
                <a:lnTo>
                  <a:pt x="457835" y="2922651"/>
                </a:lnTo>
                <a:lnTo>
                  <a:pt x="463677" y="2917190"/>
                </a:lnTo>
                <a:lnTo>
                  <a:pt x="504317" y="2960751"/>
                </a:lnTo>
                <a:lnTo>
                  <a:pt x="498475" y="2966212"/>
                </a:lnTo>
                <a:lnTo>
                  <a:pt x="504063" y="2960624"/>
                </a:lnTo>
                <a:lnTo>
                  <a:pt x="522224" y="2978658"/>
                </a:lnTo>
                <a:close/>
                <a:moveTo>
                  <a:pt x="393573" y="2859659"/>
                </a:moveTo>
                <a:lnTo>
                  <a:pt x="374777" y="2836545"/>
                </a:lnTo>
                <a:lnTo>
                  <a:pt x="374650" y="2836291"/>
                </a:lnTo>
                <a:lnTo>
                  <a:pt x="338582" y="2788793"/>
                </a:lnTo>
                <a:lnTo>
                  <a:pt x="338455" y="2788539"/>
                </a:lnTo>
                <a:lnTo>
                  <a:pt x="316738" y="2757932"/>
                </a:lnTo>
                <a:lnTo>
                  <a:pt x="329692" y="2748788"/>
                </a:lnTo>
                <a:lnTo>
                  <a:pt x="351409" y="2779395"/>
                </a:lnTo>
                <a:lnTo>
                  <a:pt x="344932" y="2783967"/>
                </a:lnTo>
                <a:lnTo>
                  <a:pt x="351282" y="2779141"/>
                </a:lnTo>
                <a:lnTo>
                  <a:pt x="387350" y="2826639"/>
                </a:lnTo>
                <a:lnTo>
                  <a:pt x="381000" y="2831465"/>
                </a:lnTo>
                <a:lnTo>
                  <a:pt x="387096" y="2826512"/>
                </a:lnTo>
                <a:lnTo>
                  <a:pt x="405892" y="2849626"/>
                </a:lnTo>
                <a:close/>
                <a:moveTo>
                  <a:pt x="289814" y="2718562"/>
                </a:moveTo>
                <a:lnTo>
                  <a:pt x="270891" y="2689860"/>
                </a:lnTo>
                <a:lnTo>
                  <a:pt x="270764" y="2689606"/>
                </a:lnTo>
                <a:lnTo>
                  <a:pt x="239649" y="2638425"/>
                </a:lnTo>
                <a:lnTo>
                  <a:pt x="239522" y="2638171"/>
                </a:lnTo>
                <a:lnTo>
                  <a:pt x="223520" y="2609596"/>
                </a:lnTo>
                <a:lnTo>
                  <a:pt x="237363" y="2601849"/>
                </a:lnTo>
                <a:lnTo>
                  <a:pt x="253365" y="2630424"/>
                </a:lnTo>
                <a:lnTo>
                  <a:pt x="246507" y="2634361"/>
                </a:lnTo>
                <a:lnTo>
                  <a:pt x="253238" y="2630170"/>
                </a:lnTo>
                <a:lnTo>
                  <a:pt x="284353" y="2681351"/>
                </a:lnTo>
                <a:lnTo>
                  <a:pt x="277622" y="2685542"/>
                </a:lnTo>
                <a:lnTo>
                  <a:pt x="284226" y="2681224"/>
                </a:lnTo>
                <a:lnTo>
                  <a:pt x="303149" y="2709926"/>
                </a:lnTo>
                <a:close/>
                <a:moveTo>
                  <a:pt x="200533" y="2567686"/>
                </a:moveTo>
                <a:lnTo>
                  <a:pt x="182245" y="2532380"/>
                </a:lnTo>
                <a:lnTo>
                  <a:pt x="182118" y="2532126"/>
                </a:lnTo>
                <a:lnTo>
                  <a:pt x="156210" y="2477643"/>
                </a:lnTo>
                <a:lnTo>
                  <a:pt x="156083" y="2477389"/>
                </a:lnTo>
                <a:lnTo>
                  <a:pt x="145415" y="2452624"/>
                </a:lnTo>
                <a:lnTo>
                  <a:pt x="160020" y="2446274"/>
                </a:lnTo>
                <a:lnTo>
                  <a:pt x="170688" y="2471039"/>
                </a:lnTo>
                <a:lnTo>
                  <a:pt x="163449" y="2474214"/>
                </a:lnTo>
                <a:lnTo>
                  <a:pt x="170561" y="2470785"/>
                </a:lnTo>
                <a:lnTo>
                  <a:pt x="196469" y="2525268"/>
                </a:lnTo>
                <a:lnTo>
                  <a:pt x="189357" y="2528697"/>
                </a:lnTo>
                <a:lnTo>
                  <a:pt x="196342" y="2525014"/>
                </a:lnTo>
                <a:lnTo>
                  <a:pt x="214630" y="2560320"/>
                </a:lnTo>
                <a:close/>
                <a:moveTo>
                  <a:pt x="126746" y="2408555"/>
                </a:moveTo>
                <a:lnTo>
                  <a:pt x="109728" y="2365375"/>
                </a:lnTo>
                <a:lnTo>
                  <a:pt x="109601" y="2365121"/>
                </a:lnTo>
                <a:lnTo>
                  <a:pt x="89408" y="2307717"/>
                </a:lnTo>
                <a:lnTo>
                  <a:pt x="89281" y="2307463"/>
                </a:lnTo>
                <a:lnTo>
                  <a:pt x="83312" y="2288667"/>
                </a:lnTo>
                <a:lnTo>
                  <a:pt x="98425" y="2283968"/>
                </a:lnTo>
                <a:lnTo>
                  <a:pt x="104394" y="2302764"/>
                </a:lnTo>
                <a:lnTo>
                  <a:pt x="96774" y="2305177"/>
                </a:lnTo>
                <a:lnTo>
                  <a:pt x="104267" y="2302510"/>
                </a:lnTo>
                <a:lnTo>
                  <a:pt x="124460" y="2359914"/>
                </a:lnTo>
                <a:lnTo>
                  <a:pt x="116967" y="2362581"/>
                </a:lnTo>
                <a:lnTo>
                  <a:pt x="124333" y="2359660"/>
                </a:lnTo>
                <a:lnTo>
                  <a:pt x="141351" y="2402840"/>
                </a:lnTo>
                <a:close/>
                <a:moveTo>
                  <a:pt x="69342" y="2242820"/>
                </a:moveTo>
                <a:lnTo>
                  <a:pt x="54737" y="2189861"/>
                </a:lnTo>
                <a:lnTo>
                  <a:pt x="54610" y="2189607"/>
                </a:lnTo>
                <a:lnTo>
                  <a:pt x="40386" y="2129663"/>
                </a:lnTo>
                <a:lnTo>
                  <a:pt x="40386" y="2129409"/>
                </a:lnTo>
                <a:lnTo>
                  <a:pt x="38354" y="2119122"/>
                </a:lnTo>
                <a:lnTo>
                  <a:pt x="53975" y="2115947"/>
                </a:lnTo>
                <a:lnTo>
                  <a:pt x="56007" y="2126234"/>
                </a:lnTo>
                <a:lnTo>
                  <a:pt x="48260" y="2127758"/>
                </a:lnTo>
                <a:lnTo>
                  <a:pt x="56007" y="2125980"/>
                </a:lnTo>
                <a:lnTo>
                  <a:pt x="70104" y="2185924"/>
                </a:lnTo>
                <a:lnTo>
                  <a:pt x="62357" y="2187702"/>
                </a:lnTo>
                <a:lnTo>
                  <a:pt x="69977" y="2185543"/>
                </a:lnTo>
                <a:lnTo>
                  <a:pt x="84582" y="2238502"/>
                </a:lnTo>
                <a:close/>
                <a:moveTo>
                  <a:pt x="28956" y="2072386"/>
                </a:moveTo>
                <a:lnTo>
                  <a:pt x="28194" y="2068703"/>
                </a:lnTo>
                <a:lnTo>
                  <a:pt x="28194" y="2068449"/>
                </a:lnTo>
                <a:lnTo>
                  <a:pt x="18161" y="2006981"/>
                </a:lnTo>
                <a:lnTo>
                  <a:pt x="18161" y="2006727"/>
                </a:lnTo>
                <a:lnTo>
                  <a:pt x="10541" y="1946275"/>
                </a:lnTo>
                <a:lnTo>
                  <a:pt x="26289" y="1944243"/>
                </a:lnTo>
                <a:lnTo>
                  <a:pt x="33909" y="2004695"/>
                </a:lnTo>
                <a:lnTo>
                  <a:pt x="26035" y="2005711"/>
                </a:lnTo>
                <a:lnTo>
                  <a:pt x="33909" y="2004441"/>
                </a:lnTo>
                <a:lnTo>
                  <a:pt x="43942" y="2065909"/>
                </a:lnTo>
                <a:lnTo>
                  <a:pt x="36068" y="2067179"/>
                </a:lnTo>
                <a:lnTo>
                  <a:pt x="43815" y="2065655"/>
                </a:lnTo>
                <a:lnTo>
                  <a:pt x="44577" y="2069338"/>
                </a:lnTo>
                <a:close/>
                <a:moveTo>
                  <a:pt x="6096" y="1898523"/>
                </a:moveTo>
                <a:lnTo>
                  <a:pt x="4572" y="1881505"/>
                </a:lnTo>
                <a:lnTo>
                  <a:pt x="4572" y="1881251"/>
                </a:lnTo>
                <a:lnTo>
                  <a:pt x="1143" y="1817878"/>
                </a:lnTo>
                <a:lnTo>
                  <a:pt x="1143" y="1817624"/>
                </a:lnTo>
                <a:lnTo>
                  <a:pt x="254" y="1771269"/>
                </a:lnTo>
                <a:lnTo>
                  <a:pt x="16129" y="1771015"/>
                </a:lnTo>
                <a:lnTo>
                  <a:pt x="17018" y="1817370"/>
                </a:lnTo>
                <a:lnTo>
                  <a:pt x="9144" y="1817497"/>
                </a:lnTo>
                <a:lnTo>
                  <a:pt x="17018" y="1817116"/>
                </a:lnTo>
                <a:lnTo>
                  <a:pt x="20447" y="1880489"/>
                </a:lnTo>
                <a:lnTo>
                  <a:pt x="12573" y="1880870"/>
                </a:lnTo>
                <a:lnTo>
                  <a:pt x="20447" y="1880108"/>
                </a:lnTo>
                <a:lnTo>
                  <a:pt x="21971" y="1897126"/>
                </a:lnTo>
                <a:close/>
                <a:moveTo>
                  <a:pt x="0" y="1753235"/>
                </a:moveTo>
                <a:lnTo>
                  <a:pt x="1143" y="1689227"/>
                </a:lnTo>
                <a:lnTo>
                  <a:pt x="1143" y="1688973"/>
                </a:lnTo>
                <a:lnTo>
                  <a:pt x="4572" y="1626108"/>
                </a:lnTo>
                <a:lnTo>
                  <a:pt x="20447" y="1626997"/>
                </a:lnTo>
                <a:lnTo>
                  <a:pt x="17018" y="1689862"/>
                </a:lnTo>
                <a:lnTo>
                  <a:pt x="9144" y="1689481"/>
                </a:lnTo>
                <a:lnTo>
                  <a:pt x="17018" y="1689608"/>
                </a:lnTo>
                <a:lnTo>
                  <a:pt x="15875" y="1753616"/>
                </a:lnTo>
                <a:close/>
              </a:path>
            </a:pathLst>
          </a:custGeom>
          <a:solidFill>
            <a:srgbClr val="A3B4EA"/>
          </a:solidFill>
          <a:ln>
            <a:noFill/>
          </a:ln>
        </p:spPr>
      </p:sp>
      <p:sp>
        <p:nvSpPr>
          <p:cNvPr id="3848" name="Google Shape;3848;p363"/>
          <p:cNvSpPr txBox="1"/>
          <p:nvPr/>
        </p:nvSpPr>
        <p:spPr>
          <a:xfrm>
            <a:off x="2701705" y="1616513"/>
            <a:ext cx="3741900" cy="21579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3200"/>
              <a:buFont typeface="Arial"/>
              <a:buNone/>
            </a:pPr>
            <a:r>
              <a:rPr b="1" i="0" lang="en-US" sz="3200" u="none" cap="none" strike="noStrike">
                <a:solidFill>
                  <a:srgbClr val="227B9F"/>
                </a:solidFill>
                <a:latin typeface="Calibri"/>
                <a:ea typeface="Calibri"/>
                <a:cs typeface="Calibri"/>
                <a:sym typeface="Calibri"/>
              </a:rPr>
              <a:t>義守大學</a:t>
            </a:r>
            <a:endParaRPr b="1" i="0" sz="3200" u="none" cap="none" strike="noStrike">
              <a:solidFill>
                <a:srgbClr val="227B9F"/>
              </a:solidFill>
              <a:latin typeface="Calibri"/>
              <a:ea typeface="Calibri"/>
              <a:cs typeface="Calibri"/>
              <a:sym typeface="Calibri"/>
            </a:endParaRPr>
          </a:p>
          <a:p>
            <a:pPr indent="0" lvl="0" marL="0" marR="0" rtl="0" algn="ctr">
              <a:lnSpc>
                <a:spcPct val="119995"/>
              </a:lnSpc>
              <a:spcBef>
                <a:spcPts val="0"/>
              </a:spcBef>
              <a:spcAft>
                <a:spcPts val="0"/>
              </a:spcAft>
              <a:buClr>
                <a:srgbClr val="000000"/>
              </a:buClr>
              <a:buSzPts val="3200"/>
              <a:buFont typeface="Arial"/>
              <a:buNone/>
            </a:pPr>
            <a:r>
              <a:rPr b="1" i="0" lang="en-US" sz="3200" u="none" cap="none" strike="noStrike">
                <a:solidFill>
                  <a:srgbClr val="227B9F"/>
                </a:solidFill>
                <a:latin typeface="Calibri"/>
                <a:ea typeface="Calibri"/>
                <a:cs typeface="Calibri"/>
                <a:sym typeface="Calibri"/>
              </a:rPr>
              <a:t>國際移動力中心</a:t>
            </a:r>
            <a:endParaRPr b="1" i="0" sz="3200" u="none" cap="none" strike="noStrike">
              <a:solidFill>
                <a:srgbClr val="227B9F"/>
              </a:solidFill>
              <a:latin typeface="Calibri"/>
              <a:ea typeface="Calibri"/>
              <a:cs typeface="Calibri"/>
              <a:sym typeface="Calibri"/>
            </a:endParaRPr>
          </a:p>
          <a:p>
            <a:pPr indent="0" lvl="0" marL="0" marR="0" rtl="0" algn="ctr">
              <a:lnSpc>
                <a:spcPct val="119995"/>
              </a:lnSpc>
              <a:spcBef>
                <a:spcPts val="0"/>
              </a:spcBef>
              <a:spcAft>
                <a:spcPts val="0"/>
              </a:spcAft>
              <a:buClr>
                <a:srgbClr val="000000"/>
              </a:buClr>
              <a:buSzPts val="3200"/>
              <a:buFont typeface="Arial"/>
              <a:buNone/>
            </a:pPr>
            <a:r>
              <a:rPr b="1" i="0" lang="en-US" sz="3200" u="none" cap="none" strike="noStrike">
                <a:solidFill>
                  <a:srgbClr val="227B9F"/>
                </a:solidFill>
                <a:latin typeface="Calibri"/>
                <a:ea typeface="Calibri"/>
                <a:cs typeface="Calibri"/>
                <a:sym typeface="Calibri"/>
              </a:rPr>
              <a:t>I-SHOU University</a:t>
            </a:r>
            <a:endParaRPr b="0" i="0" sz="1100" u="none" cap="none" strike="noStrike">
              <a:solidFill>
                <a:srgbClr val="000000"/>
              </a:solidFill>
              <a:latin typeface="Arial"/>
              <a:ea typeface="Arial"/>
              <a:cs typeface="Arial"/>
              <a:sym typeface="Arial"/>
            </a:endParaRPr>
          </a:p>
          <a:p>
            <a:pPr indent="0" lvl="0" marL="0" marR="0" rtl="0" algn="ctr">
              <a:lnSpc>
                <a:spcPct val="120011"/>
              </a:lnSpc>
              <a:spcBef>
                <a:spcPts val="0"/>
              </a:spcBef>
              <a:spcAft>
                <a:spcPts val="0"/>
              </a:spcAft>
              <a:buClr>
                <a:srgbClr val="000000"/>
              </a:buClr>
              <a:buSzPts val="2500"/>
              <a:buFont typeface="Arial"/>
              <a:buNone/>
            </a:pPr>
            <a:r>
              <a:rPr b="1" i="0" lang="en-US" sz="2500" u="none" cap="none" strike="noStrike">
                <a:solidFill>
                  <a:srgbClr val="227B9F"/>
                </a:solidFill>
                <a:latin typeface="Open Sans"/>
                <a:ea typeface="Open Sans"/>
                <a:cs typeface="Open Sans"/>
                <a:sym typeface="Open Sans"/>
              </a:rPr>
              <a:t>Global Mobility Center</a:t>
            </a:r>
            <a:endParaRPr b="0" i="0" sz="1100" u="none" cap="none" strike="noStrike">
              <a:solidFill>
                <a:srgbClr val="000000"/>
              </a:solidFill>
              <a:latin typeface="Arial"/>
              <a:ea typeface="Arial"/>
              <a:cs typeface="Arial"/>
              <a:sym typeface="Arial"/>
            </a:endParaRPr>
          </a:p>
        </p:txBody>
      </p:sp>
      <p:pic>
        <p:nvPicPr>
          <p:cNvPr id="3849" name="Google Shape;3849;p363"/>
          <p:cNvPicPr preferRelativeResize="0"/>
          <p:nvPr/>
        </p:nvPicPr>
        <p:blipFill rotWithShape="1">
          <a:blip r:embed="rId6">
            <a:alphaModFix/>
          </a:blip>
          <a:srcRect b="704" l="0" r="704" t="0"/>
          <a:stretch/>
        </p:blipFill>
        <p:spPr>
          <a:xfrm>
            <a:off x="7892003" y="57581"/>
            <a:ext cx="1175510" cy="1175510"/>
          </a:xfrm>
          <a:prstGeom prst="rect">
            <a:avLst/>
          </a:prstGeom>
          <a:noFill/>
          <a:ln>
            <a:noFill/>
          </a:ln>
        </p:spPr>
      </p:pic>
      <p:sp>
        <p:nvSpPr>
          <p:cNvPr descr="義大摩天輪啟用景觀超讚｜蘋果新聞網｜蘋果日報" id="3850" name="Google Shape;3850;p363"/>
          <p:cNvSpPr/>
          <p:nvPr/>
        </p:nvSpPr>
        <p:spPr>
          <a:xfrm>
            <a:off x="155575" y="-144109"/>
            <a:ext cx="304800" cy="304800"/>
          </a:xfrm>
          <a:prstGeom prst="rect">
            <a:avLst/>
          </a:prstGeom>
          <a:no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4" name="Shape 3854"/>
        <p:cNvGrpSpPr/>
        <p:nvPr/>
      </p:nvGrpSpPr>
      <p:grpSpPr>
        <a:xfrm>
          <a:off x="0" y="0"/>
          <a:ext cx="0" cy="0"/>
          <a:chOff x="0" y="0"/>
          <a:chExt cx="0" cy="0"/>
        </a:xfrm>
      </p:grpSpPr>
      <p:pic>
        <p:nvPicPr>
          <p:cNvPr descr="可能是室內的圖像" id="3855" name="Google Shape;3855;p364"/>
          <p:cNvPicPr preferRelativeResize="0"/>
          <p:nvPr/>
        </p:nvPicPr>
        <p:blipFill rotWithShape="1">
          <a:blip r:embed="rId3">
            <a:alphaModFix/>
          </a:blip>
          <a:srcRect b="0" l="0" r="0" t="0"/>
          <a:stretch/>
        </p:blipFill>
        <p:spPr>
          <a:xfrm>
            <a:off x="3276603" y="894365"/>
            <a:ext cx="5485681" cy="4114264"/>
          </a:xfrm>
          <a:prstGeom prst="rect">
            <a:avLst/>
          </a:prstGeom>
          <a:noFill/>
          <a:ln>
            <a:noFill/>
          </a:ln>
        </p:spPr>
      </p:pic>
      <p:pic>
        <p:nvPicPr>
          <p:cNvPr descr="可能是室內和顯示的文字是「力中心 Center II 」的圖像" id="3856" name="Google Shape;3856;p364"/>
          <p:cNvPicPr preferRelativeResize="0"/>
          <p:nvPr/>
        </p:nvPicPr>
        <p:blipFill rotWithShape="1">
          <a:blip r:embed="rId4">
            <a:alphaModFix/>
          </a:blip>
          <a:srcRect b="0" l="0" r="0" t="0"/>
          <a:stretch/>
        </p:blipFill>
        <p:spPr>
          <a:xfrm>
            <a:off x="457200" y="1497871"/>
            <a:ext cx="2576829" cy="3435772"/>
          </a:xfrm>
          <a:prstGeom prst="rect">
            <a:avLst/>
          </a:prstGeom>
          <a:noFill/>
          <a:ln>
            <a:noFill/>
          </a:ln>
        </p:spPr>
      </p:pic>
      <p:pic>
        <p:nvPicPr>
          <p:cNvPr id="3857" name="Google Shape;3857;p364"/>
          <p:cNvPicPr preferRelativeResize="0"/>
          <p:nvPr/>
        </p:nvPicPr>
        <p:blipFill rotWithShape="1">
          <a:blip r:embed="rId5">
            <a:alphaModFix/>
          </a:blip>
          <a:srcRect b="457" l="0" r="378" t="0"/>
          <a:stretch/>
        </p:blipFill>
        <p:spPr>
          <a:xfrm>
            <a:off x="-838200" y="-523038"/>
            <a:ext cx="2454674" cy="2075315"/>
          </a:xfrm>
          <a:prstGeom prst="rect">
            <a:avLst/>
          </a:prstGeom>
          <a:noFill/>
          <a:ln>
            <a:noFill/>
          </a:ln>
        </p:spPr>
      </p:pic>
      <p:sp>
        <p:nvSpPr>
          <p:cNvPr id="3858" name="Google Shape;3858;p364"/>
          <p:cNvSpPr/>
          <p:nvPr/>
        </p:nvSpPr>
        <p:spPr>
          <a:xfrm>
            <a:off x="1524001" y="281912"/>
            <a:ext cx="6842100" cy="1177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538CD5"/>
                </a:solidFill>
                <a:latin typeface="Calibri"/>
                <a:ea typeface="Calibri"/>
                <a:cs typeface="Calibri"/>
                <a:sym typeface="Calibri"/>
              </a:rPr>
              <a:t>國際大樓1F 進門左轉就會看到喔!</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538CD5"/>
                </a:solidFill>
                <a:latin typeface="Open Sans"/>
                <a:ea typeface="Open Sans"/>
                <a:cs typeface="Open Sans"/>
                <a:sym typeface="Open Sans"/>
              </a:rPr>
              <a:t>Global Mobility Center</a:t>
            </a:r>
            <a:endParaRPr b="1" i="0" sz="3600" u="none" cap="none" strike="noStrike">
              <a:solidFill>
                <a:srgbClr val="538CD5"/>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2" name="Shape 3862"/>
        <p:cNvGrpSpPr/>
        <p:nvPr/>
      </p:nvGrpSpPr>
      <p:grpSpPr>
        <a:xfrm>
          <a:off x="0" y="0"/>
          <a:ext cx="0" cy="0"/>
          <a:chOff x="0" y="0"/>
          <a:chExt cx="0" cy="0"/>
        </a:xfrm>
      </p:grpSpPr>
      <p:sp>
        <p:nvSpPr>
          <p:cNvPr id="3863" name="Google Shape;3863;p365"/>
          <p:cNvSpPr txBox="1"/>
          <p:nvPr>
            <p:ph type="ctrTitle"/>
          </p:nvPr>
        </p:nvSpPr>
        <p:spPr>
          <a:xfrm>
            <a:off x="1130597" y="1803401"/>
            <a:ext cx="5925900" cy="1234800"/>
          </a:xfrm>
          <a:prstGeom prst="rect">
            <a:avLst/>
          </a:prstGeom>
          <a:noFill/>
          <a:ln>
            <a:noFill/>
          </a:ln>
        </p:spPr>
        <p:txBody>
          <a:bodyPr anchorCtr="0" anchor="b" bIns="34275" lIns="68575" spcFirstLastPara="1" rIns="68575" wrap="square" tIns="34275">
            <a:noAutofit/>
          </a:bodyPr>
          <a:lstStyle/>
          <a:p>
            <a:pPr indent="0" lvl="0" marL="0" rtl="0" algn="r">
              <a:lnSpc>
                <a:spcPct val="100000"/>
              </a:lnSpc>
              <a:spcBef>
                <a:spcPts val="0"/>
              </a:spcBef>
              <a:spcAft>
                <a:spcPts val="0"/>
              </a:spcAft>
              <a:buSzPts val="1100"/>
              <a:buNone/>
            </a:pPr>
            <a:r>
              <a:rPr lang="en-US" sz="3300"/>
              <a:t>大學生涯-II</a:t>
            </a:r>
            <a:br>
              <a:rPr lang="en-US" sz="3300"/>
            </a:br>
            <a:r>
              <a:rPr lang="en-US" sz="3000"/>
              <a:t>Supporting Academic Success-II</a:t>
            </a:r>
            <a:endParaRPr sz="3000"/>
          </a:p>
        </p:txBody>
      </p:sp>
      <p:sp>
        <p:nvSpPr>
          <p:cNvPr id="3864" name="Google Shape;3864;p365"/>
          <p:cNvSpPr txBox="1"/>
          <p:nvPr>
            <p:ph idx="1" type="subTitle"/>
          </p:nvPr>
        </p:nvSpPr>
        <p:spPr>
          <a:xfrm>
            <a:off x="1130597" y="3038128"/>
            <a:ext cx="5826600" cy="10458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112-1 義守大學秋季外國新生入學説明會</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2023 Fall Semester International Student Orientation</a:t>
            </a:r>
            <a:endParaRPr/>
          </a:p>
          <a:p>
            <a:pPr indent="0" lvl="0" marL="0" rtl="0" algn="r">
              <a:lnSpc>
                <a:spcPct val="100000"/>
              </a:lnSpc>
              <a:spcBef>
                <a:spcPts val="0"/>
              </a:spcBef>
              <a:spcAft>
                <a:spcPts val="0"/>
              </a:spcAft>
              <a:buSzPts val="1400"/>
              <a:buNone/>
            </a:pPr>
            <a:r>
              <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國際及兩岸事務處</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Office of International and Cross-Strait Affairs</a:t>
            </a:r>
            <a:endParaRPr>
              <a:latin typeface="Microsoft YaHei"/>
              <a:ea typeface="Microsoft YaHei"/>
              <a:cs typeface="Microsoft YaHei"/>
              <a:sym typeface="Microsoft YaHei"/>
            </a:endParaRPr>
          </a:p>
          <a:p>
            <a:pPr indent="0" lvl="0" marL="0" rtl="0" algn="r">
              <a:lnSpc>
                <a:spcPct val="100000"/>
              </a:lnSpc>
              <a:spcBef>
                <a:spcPts val="800"/>
              </a:spcBef>
              <a:spcAft>
                <a:spcPts val="0"/>
              </a:spcAft>
              <a:buSzPts val="1100"/>
              <a:buNone/>
            </a:pPr>
            <a:r>
              <a:t/>
            </a:r>
            <a:endParaRPr/>
          </a:p>
        </p:txBody>
      </p:sp>
      <p:sp>
        <p:nvSpPr>
          <p:cNvPr id="3865" name="Google Shape;3865;p365"/>
          <p:cNvSpPr txBox="1"/>
          <p:nvPr>
            <p:ph idx="12" type="sldNum"/>
          </p:nvPr>
        </p:nvSpPr>
        <p:spPr>
          <a:xfrm>
            <a:off x="6444862" y="4531521"/>
            <a:ext cx="5118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700"/>
              <a:buNone/>
            </a:pPr>
            <a:fld id="{00000000-1234-1234-1234-123412341234}" type="slidenum">
              <a:rPr lang="en-US">
                <a:solidFill>
                  <a:srgbClr val="0F6FC6"/>
                </a:solidFill>
              </a:rPr>
              <a:t>‹#›</a:t>
            </a:fld>
            <a:endParaRPr>
              <a:solidFill>
                <a:srgbClr val="0F6FC6"/>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9" name="Shape 3869"/>
        <p:cNvGrpSpPr/>
        <p:nvPr/>
      </p:nvGrpSpPr>
      <p:grpSpPr>
        <a:xfrm>
          <a:off x="0" y="0"/>
          <a:ext cx="0" cy="0"/>
          <a:chOff x="0" y="0"/>
          <a:chExt cx="0" cy="0"/>
        </a:xfrm>
      </p:grpSpPr>
      <p:sp>
        <p:nvSpPr>
          <p:cNvPr id="3870" name="Google Shape;3870;p366"/>
          <p:cNvSpPr txBox="1"/>
          <p:nvPr>
            <p:ph idx="4294967295" type="body"/>
          </p:nvPr>
        </p:nvSpPr>
        <p:spPr>
          <a:xfrm>
            <a:off x="420687" y="897731"/>
            <a:ext cx="7772400" cy="30861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chemeClr val="hlink"/>
              </a:buClr>
              <a:buSzPts val="2100"/>
              <a:buFont typeface="Noto Sans Symbols"/>
              <a:buNone/>
            </a:pPr>
            <a:r>
              <a:rPr b="1" i="0" lang="en-US" sz="2100" u="none" cap="none" strike="noStrike">
                <a:solidFill>
                  <a:srgbClr val="003300"/>
                </a:solidFill>
                <a:latin typeface="Overlock"/>
                <a:ea typeface="Overlock"/>
                <a:cs typeface="Overlock"/>
                <a:sym typeface="Overlock"/>
              </a:rPr>
              <a:t>1. Your personal account: </a:t>
            </a:r>
            <a:endParaRPr/>
          </a:p>
          <a:p>
            <a:pPr indent="-254000" lvl="0" marL="254000" marR="0" rtl="0" algn="l">
              <a:lnSpc>
                <a:spcPct val="100000"/>
              </a:lnSpc>
              <a:spcBef>
                <a:spcPts val="400"/>
              </a:spcBef>
              <a:spcAft>
                <a:spcPts val="0"/>
              </a:spcAft>
              <a:buClr>
                <a:schemeClr val="hlink"/>
              </a:buClr>
              <a:buSzPts val="2100"/>
              <a:buFont typeface="Noto Sans Symbols"/>
              <a:buNone/>
            </a:pPr>
            <a:r>
              <a:rPr b="1" i="0" lang="en-US" sz="2100" u="none" cap="none" strike="noStrike">
                <a:solidFill>
                  <a:srgbClr val="003300"/>
                </a:solidFill>
                <a:latin typeface="Overlock"/>
                <a:ea typeface="Overlock"/>
                <a:cs typeface="Overlock"/>
                <a:sym typeface="Overlock"/>
              </a:rPr>
              <a:t>   your student ID</a:t>
            </a:r>
            <a:endParaRPr/>
          </a:p>
          <a:p>
            <a:pPr indent="-254000" lvl="0" marL="254000" marR="0" rtl="0" algn="l">
              <a:lnSpc>
                <a:spcPct val="100000"/>
              </a:lnSpc>
              <a:spcBef>
                <a:spcPts val="400"/>
              </a:spcBef>
              <a:spcAft>
                <a:spcPts val="0"/>
              </a:spcAft>
              <a:buClr>
                <a:schemeClr val="hlink"/>
              </a:buClr>
              <a:buSzPts val="2100"/>
              <a:buFont typeface="Noto Sans Symbols"/>
              <a:buNone/>
            </a:pPr>
            <a:r>
              <a:rPr b="1" i="0" lang="en-US" sz="2100" u="none" cap="none" strike="noStrike">
                <a:solidFill>
                  <a:srgbClr val="003300"/>
                </a:solidFill>
                <a:latin typeface="Overlock"/>
                <a:ea typeface="Overlock"/>
                <a:cs typeface="Overlock"/>
                <a:sym typeface="Overlock"/>
              </a:rPr>
              <a:t>2. Password: </a:t>
            </a:r>
            <a:br>
              <a:rPr b="1" i="0" lang="en-US" sz="2100" u="none" cap="none" strike="noStrike">
                <a:solidFill>
                  <a:srgbClr val="003300"/>
                </a:solidFill>
                <a:latin typeface="Overlock"/>
                <a:ea typeface="Overlock"/>
                <a:cs typeface="Overlock"/>
                <a:sym typeface="Overlock"/>
              </a:rPr>
            </a:br>
            <a:r>
              <a:rPr b="1" i="0" lang="en-US" sz="2100" u="none" cap="none" strike="noStrike">
                <a:solidFill>
                  <a:srgbClr val="003300"/>
                </a:solidFill>
                <a:latin typeface="Overlock"/>
                <a:ea typeface="Overlock"/>
                <a:cs typeface="Overlock"/>
                <a:sym typeface="Overlock"/>
              </a:rPr>
              <a:t> Please get the preset password from  </a:t>
            </a:r>
            <a:endParaRPr/>
          </a:p>
          <a:p>
            <a:pPr indent="-254000" lvl="0" marL="254000" marR="0" rtl="0" algn="l">
              <a:lnSpc>
                <a:spcPct val="100000"/>
              </a:lnSpc>
              <a:spcBef>
                <a:spcPts val="400"/>
              </a:spcBef>
              <a:spcAft>
                <a:spcPts val="0"/>
              </a:spcAft>
              <a:buClr>
                <a:schemeClr val="hlink"/>
              </a:buClr>
              <a:buSzPts val="2100"/>
              <a:buFont typeface="Noto Sans Symbols"/>
              <a:buNone/>
            </a:pPr>
            <a:r>
              <a:rPr b="1" i="0" lang="en-US" sz="2100" u="none" cap="none" strike="noStrike">
                <a:solidFill>
                  <a:srgbClr val="003300"/>
                </a:solidFill>
                <a:latin typeface="Overlock"/>
                <a:ea typeface="Overlock"/>
                <a:cs typeface="Overlock"/>
                <a:sym typeface="Overlock"/>
              </a:rPr>
              <a:t>    International Office and you may reset </a:t>
            </a:r>
            <a:endParaRPr/>
          </a:p>
          <a:p>
            <a:pPr indent="-254000" lvl="0" marL="254000" marR="0" rtl="0" algn="l">
              <a:lnSpc>
                <a:spcPct val="100000"/>
              </a:lnSpc>
              <a:spcBef>
                <a:spcPts val="400"/>
              </a:spcBef>
              <a:spcAft>
                <a:spcPts val="0"/>
              </a:spcAft>
              <a:buClr>
                <a:schemeClr val="hlink"/>
              </a:buClr>
              <a:buSzPts val="2100"/>
              <a:buFont typeface="Noto Sans Symbols"/>
              <a:buNone/>
            </a:pPr>
            <a:r>
              <a:rPr b="1" i="0" lang="en-US" sz="2100" u="none" cap="none" strike="noStrike">
                <a:solidFill>
                  <a:srgbClr val="003300"/>
                </a:solidFill>
                <a:latin typeface="Overlock"/>
                <a:ea typeface="Overlock"/>
                <a:cs typeface="Overlock"/>
                <a:sym typeface="Overlock"/>
              </a:rPr>
              <a:t>    a new one. </a:t>
            </a:r>
            <a:endParaRPr/>
          </a:p>
        </p:txBody>
      </p:sp>
      <p:sp>
        <p:nvSpPr>
          <p:cNvPr id="3871" name="Google Shape;3871;p366"/>
          <p:cNvSpPr txBox="1"/>
          <p:nvPr/>
        </p:nvSpPr>
        <p:spPr>
          <a:xfrm>
            <a:off x="403225" y="141684"/>
            <a:ext cx="84549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600"/>
              <a:buFont typeface="Aharoni"/>
              <a:buNone/>
            </a:pPr>
            <a:r>
              <a:rPr b="0" i="0" lang="en-US" sz="2600" u="none" cap="none" strike="noStrike">
                <a:solidFill>
                  <a:schemeClr val="lt1"/>
                </a:solidFill>
                <a:latin typeface="Aharoni"/>
                <a:ea typeface="Aharoni"/>
                <a:cs typeface="Aharoni"/>
                <a:sym typeface="Aharoni"/>
              </a:rPr>
              <a:t> </a:t>
            </a:r>
            <a:r>
              <a:rPr b="0" i="0" lang="en-US" sz="2700" u="none" cap="none" strike="noStrike">
                <a:solidFill>
                  <a:schemeClr val="lt1"/>
                </a:solidFill>
                <a:latin typeface="Aharoni"/>
                <a:ea typeface="Aharoni"/>
                <a:cs typeface="Aharoni"/>
                <a:sym typeface="Aharoni"/>
              </a:rPr>
              <a:t>Information  System</a:t>
            </a:r>
            <a:endParaRPr b="0" i="0" sz="1100" u="none" cap="none" strike="noStrike">
              <a:solidFill>
                <a:srgbClr val="000000"/>
              </a:solidFill>
              <a:latin typeface="Arial"/>
              <a:ea typeface="Arial"/>
              <a:cs typeface="Arial"/>
              <a:sym typeface="Arial"/>
            </a:endParaRPr>
          </a:p>
        </p:txBody>
      </p:sp>
      <p:sp>
        <p:nvSpPr>
          <p:cNvPr id="3872" name="Google Shape;3872;p366"/>
          <p:cNvSpPr/>
          <p:nvPr/>
        </p:nvSpPr>
        <p:spPr>
          <a:xfrm>
            <a:off x="8388350" y="4569619"/>
            <a:ext cx="5763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3</a:t>
            </a:r>
            <a:endParaRPr b="0" i="0" sz="1100" u="none" cap="none" strike="noStrike">
              <a:solidFill>
                <a:srgbClr val="000000"/>
              </a:solidFill>
              <a:latin typeface="Arial"/>
              <a:ea typeface="Arial"/>
              <a:cs typeface="Arial"/>
              <a:sym typeface="Arial"/>
            </a:endParaRPr>
          </a:p>
        </p:txBody>
      </p:sp>
      <p:pic>
        <p:nvPicPr>
          <p:cNvPr id="3873" name="Google Shape;3873;p366"/>
          <p:cNvPicPr preferRelativeResize="0"/>
          <p:nvPr/>
        </p:nvPicPr>
        <p:blipFill rotWithShape="1">
          <a:blip r:embed="rId3">
            <a:alphaModFix/>
          </a:blip>
          <a:srcRect b="17375" l="0" r="0" t="0"/>
          <a:stretch/>
        </p:blipFill>
        <p:spPr>
          <a:xfrm>
            <a:off x="402890" y="1005576"/>
            <a:ext cx="8241000" cy="3435600"/>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fadeDir="5400012" kx="0" rotWithShape="0" algn="bl" stA="28000" stPos="0" sy="-100000" ky="0"/>
          </a:effectLst>
        </p:spPr>
      </p:pic>
      <p:sp>
        <p:nvSpPr>
          <p:cNvPr id="3874" name="Google Shape;3874;p366"/>
          <p:cNvSpPr txBox="1"/>
          <p:nvPr/>
        </p:nvSpPr>
        <p:spPr>
          <a:xfrm>
            <a:off x="4203700" y="2842021"/>
            <a:ext cx="4184700" cy="1454700"/>
          </a:xfrm>
          <a:prstGeom prst="rect">
            <a:avLst/>
          </a:prstGeom>
          <a:noFill/>
          <a:ln cap="flat" cmpd="sng" w="9525">
            <a:solidFill>
              <a:srgbClr val="AC5C14"/>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http://www.isu.edu.tw/en1/</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Current Students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Information System</a:t>
            </a: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http://netreg.isu.edu.tw/wapp/</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8" name="Shape 3878"/>
        <p:cNvGrpSpPr/>
        <p:nvPr/>
      </p:nvGrpSpPr>
      <p:grpSpPr>
        <a:xfrm>
          <a:off x="0" y="0"/>
          <a:ext cx="0" cy="0"/>
          <a:chOff x="0" y="0"/>
          <a:chExt cx="0" cy="0"/>
        </a:xfrm>
      </p:grpSpPr>
      <p:sp>
        <p:nvSpPr>
          <p:cNvPr id="3879" name="Google Shape;3879;p367"/>
          <p:cNvSpPr txBox="1"/>
          <p:nvPr>
            <p:ph idx="4294967295" type="body"/>
          </p:nvPr>
        </p:nvSpPr>
        <p:spPr>
          <a:xfrm>
            <a:off x="468312" y="1017984"/>
            <a:ext cx="7961400" cy="35361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21428"/>
              </a:lnSpc>
              <a:spcBef>
                <a:spcPts val="0"/>
              </a:spcBef>
              <a:spcAft>
                <a:spcPts val="0"/>
              </a:spcAft>
              <a:buClr>
                <a:schemeClr val="hlink"/>
              </a:buClr>
              <a:buSzPts val="2100"/>
              <a:buFont typeface="Noto Sans Symbols"/>
              <a:buNone/>
            </a:pPr>
            <a:r>
              <a:rPr lang="en-US" sz="2000">
                <a:solidFill>
                  <a:srgbClr val="003300"/>
                </a:solidFill>
                <a:latin typeface="Overlock"/>
                <a:ea typeface="Overlock"/>
                <a:cs typeface="Overlock"/>
                <a:sym typeface="Overlock"/>
              </a:rPr>
              <a:t>1. </a:t>
            </a:r>
            <a:r>
              <a:rPr i="0" lang="en-US" sz="2000" u="none" cap="none" strike="noStrike">
                <a:solidFill>
                  <a:srgbClr val="003300"/>
                </a:solidFill>
                <a:latin typeface="Overlock"/>
                <a:ea typeface="Overlock"/>
                <a:cs typeface="Overlock"/>
                <a:sym typeface="Overlock"/>
              </a:rPr>
              <a:t>Your personal information</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2. Course syllabus</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3. Course selection and withdrawal</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4. Tracking your attendance </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5. Reminding of failing the course</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6. Checking teachers’ office hours</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7. Academic guidance and assistance</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8. The survey of teaching performance</a:t>
            </a:r>
            <a:endParaRPr sz="2000">
              <a:latin typeface="Overlock"/>
              <a:ea typeface="Overlock"/>
              <a:cs typeface="Overlock"/>
              <a:sym typeface="Overlock"/>
            </a:endParaRPr>
          </a:p>
          <a:p>
            <a:pPr indent="-254000" lvl="0" marL="254000" marR="0" rtl="0" algn="l">
              <a:lnSpc>
                <a:spcPct val="121428"/>
              </a:lnSpc>
              <a:spcBef>
                <a:spcPts val="400"/>
              </a:spcBef>
              <a:spcAft>
                <a:spcPts val="0"/>
              </a:spcAft>
              <a:buClr>
                <a:schemeClr val="hlink"/>
              </a:buClr>
              <a:buSzPts val="2100"/>
              <a:buFont typeface="Noto Sans Symbols"/>
              <a:buNone/>
            </a:pPr>
            <a:r>
              <a:rPr i="0" lang="en-US" sz="2000" u="none" cap="none" strike="noStrike">
                <a:solidFill>
                  <a:srgbClr val="003300"/>
                </a:solidFill>
                <a:latin typeface="Overlock"/>
                <a:ea typeface="Overlock"/>
                <a:cs typeface="Overlock"/>
                <a:sym typeface="Overlock"/>
              </a:rPr>
              <a:t>9. Your academic record </a:t>
            </a:r>
            <a:endParaRPr sz="2000">
              <a:latin typeface="Overlock"/>
              <a:ea typeface="Overlock"/>
              <a:cs typeface="Overlock"/>
              <a:sym typeface="Overlock"/>
            </a:endParaRPr>
          </a:p>
          <a:p>
            <a:pPr indent="-114300" lvl="0" marL="254000" marR="0" rtl="0" algn="l">
              <a:lnSpc>
                <a:spcPct val="100000"/>
              </a:lnSpc>
              <a:spcBef>
                <a:spcPts val="400"/>
              </a:spcBef>
              <a:spcAft>
                <a:spcPts val="0"/>
              </a:spcAft>
              <a:buClr>
                <a:schemeClr val="hlink"/>
              </a:buClr>
              <a:buSzPts val="2100"/>
              <a:buFont typeface="Noto Sans Symbols"/>
              <a:buNone/>
            </a:pPr>
            <a:r>
              <a:t/>
            </a:r>
            <a:endParaRPr b="1" i="0" sz="2000" u="none">
              <a:solidFill>
                <a:srgbClr val="003300"/>
              </a:solidFill>
              <a:latin typeface="Arial Black"/>
              <a:ea typeface="Arial Black"/>
              <a:cs typeface="Arial Black"/>
              <a:sym typeface="Arial Black"/>
            </a:endParaRPr>
          </a:p>
        </p:txBody>
      </p:sp>
      <p:sp>
        <p:nvSpPr>
          <p:cNvPr id="3880" name="Google Shape;3880;p367"/>
          <p:cNvSpPr txBox="1"/>
          <p:nvPr/>
        </p:nvSpPr>
        <p:spPr>
          <a:xfrm>
            <a:off x="285750" y="160734"/>
            <a:ext cx="85692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700"/>
              <a:buFont typeface="Calibri"/>
              <a:buNone/>
            </a:pPr>
            <a:r>
              <a:rPr b="1" i="0" lang="en-US" sz="2700" u="none" cap="none" strike="noStrike">
                <a:solidFill>
                  <a:schemeClr val="lt1"/>
                </a:solidFill>
                <a:latin typeface="Calibri"/>
                <a:ea typeface="Calibri"/>
                <a:cs typeface="Calibri"/>
                <a:sym typeface="Calibri"/>
              </a:rPr>
              <a:t>Service Provided by the Information System</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lt1"/>
              </a:solidFill>
              <a:latin typeface="Calibri"/>
              <a:ea typeface="Calibri"/>
              <a:cs typeface="Calibri"/>
              <a:sym typeface="Calibri"/>
            </a:endParaRPr>
          </a:p>
        </p:txBody>
      </p:sp>
      <p:sp>
        <p:nvSpPr>
          <p:cNvPr id="3881" name="Google Shape;3881;p367"/>
          <p:cNvSpPr/>
          <p:nvPr/>
        </p:nvSpPr>
        <p:spPr>
          <a:xfrm>
            <a:off x="8388350" y="4569619"/>
            <a:ext cx="5763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4</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5" name="Shape 3885"/>
        <p:cNvGrpSpPr/>
        <p:nvPr/>
      </p:nvGrpSpPr>
      <p:grpSpPr>
        <a:xfrm>
          <a:off x="0" y="0"/>
          <a:ext cx="0" cy="0"/>
          <a:chOff x="0" y="0"/>
          <a:chExt cx="0" cy="0"/>
        </a:xfrm>
      </p:grpSpPr>
      <p:sp>
        <p:nvSpPr>
          <p:cNvPr id="3886" name="Google Shape;3886;p368"/>
          <p:cNvSpPr txBox="1"/>
          <p:nvPr>
            <p:ph idx="4294967295" type="body"/>
          </p:nvPr>
        </p:nvSpPr>
        <p:spPr>
          <a:xfrm>
            <a:off x="584195" y="951300"/>
            <a:ext cx="7927800" cy="38172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25000"/>
              </a:lnSpc>
              <a:spcBef>
                <a:spcPts val="0"/>
              </a:spcBef>
              <a:spcAft>
                <a:spcPts val="0"/>
              </a:spcAft>
              <a:buClr>
                <a:schemeClr val="hlink"/>
              </a:buClr>
              <a:buSzPts val="2100"/>
              <a:buFont typeface="Noto Sans Symbols"/>
              <a:buNone/>
            </a:pPr>
            <a:r>
              <a:rPr lang="en-US" sz="2000">
                <a:solidFill>
                  <a:srgbClr val="003300"/>
                </a:solidFill>
                <a:latin typeface="Overlock"/>
                <a:ea typeface="Overlock"/>
                <a:cs typeface="Overlock"/>
                <a:sym typeface="Overlock"/>
              </a:rPr>
              <a:t>1. </a:t>
            </a:r>
            <a:r>
              <a:rPr i="0" lang="en-US" sz="2000" u="none">
                <a:solidFill>
                  <a:srgbClr val="003300"/>
                </a:solidFill>
                <a:latin typeface="Overlock"/>
                <a:ea typeface="Overlock"/>
                <a:cs typeface="Overlock"/>
                <a:sym typeface="Overlock"/>
              </a:rPr>
              <a:t>Add and Drop : </a:t>
            </a:r>
            <a:br>
              <a:rPr i="0" lang="en-US" sz="2000" u="none">
                <a:solidFill>
                  <a:srgbClr val="003300"/>
                </a:solidFill>
                <a:latin typeface="Overlock"/>
                <a:ea typeface="Overlock"/>
                <a:cs typeface="Overlock"/>
                <a:sym typeface="Overlock"/>
              </a:rPr>
            </a:br>
            <a:r>
              <a:rPr lang="en-US" sz="2000">
                <a:solidFill>
                  <a:srgbClr val="FF0000"/>
                </a:solidFill>
                <a:highlight>
                  <a:srgbClr val="FFFF00"/>
                </a:highlight>
                <a:latin typeface="Overlock"/>
                <a:ea typeface="Overlock"/>
                <a:cs typeface="Overlock"/>
                <a:sym typeface="Overlock"/>
              </a:rPr>
              <a:t>Feb. 19 (09:00) ~ Feb. 25 (24:00)</a:t>
            </a:r>
            <a:r>
              <a:rPr i="0" lang="en-US" sz="2000" u="none">
                <a:solidFill>
                  <a:srgbClr val="FF0000"/>
                </a:solidFill>
                <a:latin typeface="Overlock"/>
                <a:ea typeface="Overlock"/>
                <a:cs typeface="Overlock"/>
                <a:sym typeface="Overlock"/>
              </a:rPr>
              <a:t> </a:t>
            </a:r>
            <a:endParaRPr sz="2000">
              <a:latin typeface="Overlock"/>
              <a:ea typeface="Overlock"/>
              <a:cs typeface="Overlock"/>
              <a:sym typeface="Overlock"/>
            </a:endParaRPr>
          </a:p>
          <a:p>
            <a:pPr indent="-254000" lvl="0" marL="254000" marR="0" rtl="0" algn="l">
              <a:lnSpc>
                <a:spcPct val="125000"/>
              </a:lnSpc>
              <a:spcBef>
                <a:spcPts val="400"/>
              </a:spcBef>
              <a:spcAft>
                <a:spcPts val="0"/>
              </a:spcAft>
              <a:buClr>
                <a:schemeClr val="hlink"/>
              </a:buClr>
              <a:buSzPts val="2100"/>
              <a:buFont typeface="Noto Sans Symbols"/>
              <a:buNone/>
            </a:pPr>
            <a:r>
              <a:rPr i="0" lang="en-US" sz="2000" u="none">
                <a:solidFill>
                  <a:srgbClr val="003300"/>
                </a:solidFill>
                <a:latin typeface="Overlock"/>
                <a:ea typeface="Overlock"/>
                <a:cs typeface="Overlock"/>
                <a:sym typeface="Overlock"/>
              </a:rPr>
              <a:t>2. Conditional correction: fill the form and get the signature from your head of department to get the confirmation.</a:t>
            </a:r>
            <a:endParaRPr sz="2000">
              <a:latin typeface="Overlock"/>
              <a:ea typeface="Overlock"/>
              <a:cs typeface="Overlock"/>
              <a:sym typeface="Overlock"/>
            </a:endParaRPr>
          </a:p>
          <a:p>
            <a:pPr indent="-254000" lvl="0" marL="254000" marR="0" rtl="0" algn="l">
              <a:lnSpc>
                <a:spcPct val="125000"/>
              </a:lnSpc>
              <a:spcBef>
                <a:spcPts val="400"/>
              </a:spcBef>
              <a:spcAft>
                <a:spcPts val="0"/>
              </a:spcAft>
              <a:buClr>
                <a:schemeClr val="hlink"/>
              </a:buClr>
              <a:buSzPts val="2100"/>
              <a:buFont typeface="Noto Sans Symbols"/>
              <a:buNone/>
            </a:pPr>
            <a:r>
              <a:rPr i="0" lang="en-US" sz="2000" u="none">
                <a:solidFill>
                  <a:srgbClr val="003300"/>
                </a:solidFill>
                <a:latin typeface="Overlock"/>
                <a:ea typeface="Overlock"/>
                <a:cs typeface="Overlock"/>
                <a:sym typeface="Overlock"/>
              </a:rPr>
              <a:t>3. Minimum and Maximum Credits :</a:t>
            </a:r>
            <a:endParaRPr sz="2000">
              <a:latin typeface="Overlock"/>
              <a:ea typeface="Overlock"/>
              <a:cs typeface="Overlock"/>
              <a:sym typeface="Overlock"/>
            </a:endParaRPr>
          </a:p>
          <a:p>
            <a:pPr indent="-254000" lvl="0" marL="254000" marR="0" rtl="0" algn="l">
              <a:lnSpc>
                <a:spcPct val="107142"/>
              </a:lnSpc>
              <a:spcBef>
                <a:spcPts val="400"/>
              </a:spcBef>
              <a:spcAft>
                <a:spcPts val="0"/>
              </a:spcAft>
              <a:buClr>
                <a:schemeClr val="hlink"/>
              </a:buClr>
              <a:buSzPts val="2100"/>
              <a:buFont typeface="Noto Sans Symbols"/>
              <a:buNone/>
            </a:pPr>
            <a:r>
              <a:rPr i="0" lang="en-US" sz="2000" u="none">
                <a:solidFill>
                  <a:srgbClr val="003300"/>
                </a:solidFill>
                <a:latin typeface="Overlock"/>
                <a:ea typeface="Overlock"/>
                <a:cs typeface="Overlock"/>
                <a:sym typeface="Overlock"/>
              </a:rPr>
              <a:t>    </a:t>
            </a:r>
            <a:r>
              <a:rPr i="0" lang="en-US" sz="2000" u="none">
                <a:solidFill>
                  <a:srgbClr val="FF0000"/>
                </a:solidFill>
                <a:latin typeface="Overlock"/>
                <a:ea typeface="Overlock"/>
                <a:cs typeface="Overlock"/>
                <a:sym typeface="Overlock"/>
              </a:rPr>
              <a:t>Undergraduate : 15 – 25</a:t>
            </a:r>
            <a:endParaRPr sz="2000">
              <a:latin typeface="Overlock"/>
              <a:ea typeface="Overlock"/>
              <a:cs typeface="Overlock"/>
              <a:sym typeface="Overlock"/>
            </a:endParaRPr>
          </a:p>
          <a:p>
            <a:pPr indent="-254000" lvl="0" marL="254000" marR="0" rtl="0" algn="l">
              <a:lnSpc>
                <a:spcPct val="107142"/>
              </a:lnSpc>
              <a:spcBef>
                <a:spcPts val="400"/>
              </a:spcBef>
              <a:spcAft>
                <a:spcPts val="0"/>
              </a:spcAft>
              <a:buClr>
                <a:schemeClr val="hlink"/>
              </a:buClr>
              <a:buSzPts val="2100"/>
              <a:buFont typeface="Noto Sans Symbols"/>
              <a:buNone/>
            </a:pPr>
            <a:r>
              <a:rPr i="0" lang="en-US" sz="2000" u="none">
                <a:solidFill>
                  <a:srgbClr val="FF0000"/>
                </a:solidFill>
                <a:latin typeface="Overlock"/>
                <a:ea typeface="Overlock"/>
                <a:cs typeface="Overlock"/>
                <a:sym typeface="Overlock"/>
              </a:rPr>
              <a:t>	Graduate : at least 1 (course   selection must be approved by advisor)</a:t>
            </a:r>
            <a:endParaRPr i="0" sz="2000" u="none">
              <a:solidFill>
                <a:srgbClr val="FF0000"/>
              </a:solidFill>
              <a:latin typeface="Overlock"/>
              <a:ea typeface="Overlock"/>
              <a:cs typeface="Overlock"/>
              <a:sym typeface="Overlock"/>
            </a:endParaRPr>
          </a:p>
          <a:p>
            <a:pPr indent="-254000" lvl="0" marL="254000" marR="0" rtl="0" algn="l">
              <a:lnSpc>
                <a:spcPct val="125000"/>
              </a:lnSpc>
              <a:spcBef>
                <a:spcPts val="400"/>
              </a:spcBef>
              <a:spcAft>
                <a:spcPts val="0"/>
              </a:spcAft>
              <a:buClr>
                <a:schemeClr val="hlink"/>
              </a:buClr>
              <a:buSzPts val="2100"/>
              <a:buFont typeface="Noto Sans Symbols"/>
              <a:buNone/>
            </a:pPr>
            <a:r>
              <a:rPr i="0" lang="en-US" sz="2000" u="none">
                <a:solidFill>
                  <a:srgbClr val="003300"/>
                </a:solidFill>
                <a:latin typeface="Overlock"/>
                <a:ea typeface="Overlock"/>
                <a:cs typeface="Overlock"/>
                <a:sym typeface="Overlock"/>
              </a:rPr>
              <a:t>4. Extra fees has to be paid for extra selected credits. </a:t>
            </a:r>
            <a:endParaRPr sz="2000">
              <a:latin typeface="Overlock"/>
              <a:ea typeface="Overlock"/>
              <a:cs typeface="Overlock"/>
              <a:sym typeface="Overlock"/>
            </a:endParaRPr>
          </a:p>
        </p:txBody>
      </p:sp>
      <p:sp>
        <p:nvSpPr>
          <p:cNvPr id="3887" name="Google Shape;3887;p368"/>
          <p:cNvSpPr txBox="1"/>
          <p:nvPr/>
        </p:nvSpPr>
        <p:spPr>
          <a:xfrm>
            <a:off x="357187" y="160734"/>
            <a:ext cx="81549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700"/>
              <a:buFont typeface="Calibri"/>
              <a:buNone/>
            </a:pPr>
            <a:r>
              <a:rPr b="1" i="0" lang="en-US" sz="2700" u="none" cap="none" strike="noStrike">
                <a:solidFill>
                  <a:schemeClr val="lt1"/>
                </a:solidFill>
                <a:latin typeface="Calibri"/>
                <a:ea typeface="Calibri"/>
                <a:cs typeface="Calibri"/>
                <a:sym typeface="Calibri"/>
              </a:rPr>
              <a:t>Course Selection Procedure</a:t>
            </a:r>
            <a:endParaRPr b="0" i="0" sz="1100" u="none" cap="none" strike="noStrike">
              <a:solidFill>
                <a:srgbClr val="000000"/>
              </a:solidFill>
              <a:latin typeface="Arial"/>
              <a:ea typeface="Arial"/>
              <a:cs typeface="Arial"/>
              <a:sym typeface="Arial"/>
            </a:endParaRPr>
          </a:p>
        </p:txBody>
      </p:sp>
      <p:sp>
        <p:nvSpPr>
          <p:cNvPr id="3888" name="Google Shape;3888;p368"/>
          <p:cNvSpPr/>
          <p:nvPr/>
        </p:nvSpPr>
        <p:spPr>
          <a:xfrm>
            <a:off x="8388350" y="4569619"/>
            <a:ext cx="5763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8</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2" name="Shape 3892"/>
        <p:cNvGrpSpPr/>
        <p:nvPr/>
      </p:nvGrpSpPr>
      <p:grpSpPr>
        <a:xfrm>
          <a:off x="0" y="0"/>
          <a:ext cx="0" cy="0"/>
          <a:chOff x="0" y="0"/>
          <a:chExt cx="0" cy="0"/>
        </a:xfrm>
      </p:grpSpPr>
      <p:sp>
        <p:nvSpPr>
          <p:cNvPr id="3893" name="Google Shape;3893;p369"/>
          <p:cNvSpPr txBox="1"/>
          <p:nvPr>
            <p:ph idx="4294967295" type="body"/>
          </p:nvPr>
        </p:nvSpPr>
        <p:spPr>
          <a:xfrm>
            <a:off x="468312" y="951309"/>
            <a:ext cx="8247000" cy="38172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57142"/>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1. Via Information System</a:t>
            </a:r>
            <a:endParaRPr sz="2300">
              <a:latin typeface="Overlock"/>
              <a:ea typeface="Overlock"/>
              <a:cs typeface="Overlock"/>
              <a:sym typeface="Overlock"/>
            </a:endParaRPr>
          </a:p>
          <a:p>
            <a:pPr indent="-254000" lvl="0" marL="254000" marR="0" rtl="0" algn="l">
              <a:lnSpc>
                <a:spcPct val="157142"/>
              </a:lnSpc>
              <a:spcBef>
                <a:spcPts val="40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2. From </a:t>
            </a:r>
            <a:r>
              <a:rPr i="0" lang="en-US" sz="2300" u="none">
                <a:solidFill>
                  <a:srgbClr val="FF0000"/>
                </a:solidFill>
                <a:latin typeface="Overlock"/>
                <a:ea typeface="Overlock"/>
                <a:cs typeface="Overlock"/>
                <a:sym typeface="Overlock"/>
              </a:rPr>
              <a:t>Week 12 to 13</a:t>
            </a:r>
            <a:r>
              <a:rPr i="0" lang="en-US" sz="2300" u="none">
                <a:solidFill>
                  <a:srgbClr val="003300"/>
                </a:solidFill>
                <a:latin typeface="Overlock"/>
                <a:ea typeface="Overlock"/>
                <a:cs typeface="Overlock"/>
                <a:sym typeface="Overlock"/>
              </a:rPr>
              <a:t> </a:t>
            </a:r>
            <a:r>
              <a:rPr lang="en-US" sz="2300">
                <a:solidFill>
                  <a:srgbClr val="FF0000"/>
                </a:solidFill>
                <a:latin typeface="Overlock"/>
                <a:ea typeface="Overlock"/>
                <a:cs typeface="Overlock"/>
                <a:sym typeface="Overlock"/>
              </a:rPr>
              <a:t>(May 6, 2024 ~ May 17, 2024)</a:t>
            </a:r>
            <a:endParaRPr sz="2300">
              <a:latin typeface="Overlock"/>
              <a:ea typeface="Overlock"/>
              <a:cs typeface="Overlock"/>
              <a:sym typeface="Overlock"/>
            </a:endParaRPr>
          </a:p>
          <a:p>
            <a:pPr indent="-254000" lvl="0" marL="254000" marR="0" rtl="0" algn="l">
              <a:lnSpc>
                <a:spcPct val="157142"/>
              </a:lnSpc>
              <a:spcBef>
                <a:spcPts val="40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3. You have to meet the minimum required  </a:t>
            </a:r>
            <a:endParaRPr sz="2300">
              <a:latin typeface="Overlock"/>
              <a:ea typeface="Overlock"/>
              <a:cs typeface="Overlock"/>
              <a:sym typeface="Overlock"/>
            </a:endParaRPr>
          </a:p>
          <a:p>
            <a:pPr indent="-254000" lvl="0" marL="254000" marR="0" rtl="0" algn="l">
              <a:lnSpc>
                <a:spcPct val="157142"/>
              </a:lnSpc>
              <a:spcBef>
                <a:spcPts val="400"/>
              </a:spcBef>
              <a:spcAft>
                <a:spcPts val="0"/>
              </a:spcAft>
              <a:buClr>
                <a:schemeClr val="hlink"/>
              </a:buClr>
              <a:buSzPts val="2100"/>
              <a:buFont typeface="Noto Sans Symbols"/>
              <a:buNone/>
            </a:pPr>
            <a:r>
              <a:rPr b="1" i="0" lang="en-US" sz="2100" u="none">
                <a:solidFill>
                  <a:srgbClr val="003300"/>
                </a:solidFill>
                <a:latin typeface="Overlock"/>
                <a:ea typeface="Overlock"/>
                <a:cs typeface="Overlock"/>
                <a:sym typeface="Overlock"/>
              </a:rPr>
              <a:t>      </a:t>
            </a:r>
            <a:endParaRPr/>
          </a:p>
        </p:txBody>
      </p:sp>
      <p:sp>
        <p:nvSpPr>
          <p:cNvPr id="3894" name="Google Shape;3894;p369"/>
          <p:cNvSpPr txBox="1"/>
          <p:nvPr/>
        </p:nvSpPr>
        <p:spPr>
          <a:xfrm>
            <a:off x="7937" y="86915"/>
            <a:ext cx="91455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700"/>
              <a:buFont typeface="Calibri"/>
              <a:buNone/>
            </a:pPr>
            <a:r>
              <a:rPr b="1" i="0" lang="en-US" sz="2700" u="none" cap="none" strike="noStrike">
                <a:solidFill>
                  <a:schemeClr val="lt1"/>
                </a:solidFill>
                <a:latin typeface="Calibri"/>
                <a:ea typeface="Calibri"/>
                <a:cs typeface="Calibri"/>
                <a:sym typeface="Calibri"/>
              </a:rPr>
              <a:t>Course  Withdrawal  Application</a:t>
            </a:r>
            <a:endParaRPr b="0" i="0" sz="1100" u="none" cap="none" strike="noStrike">
              <a:solidFill>
                <a:srgbClr val="000000"/>
              </a:solidFill>
              <a:latin typeface="Arial"/>
              <a:ea typeface="Arial"/>
              <a:cs typeface="Arial"/>
              <a:sym typeface="Arial"/>
            </a:endParaRPr>
          </a:p>
        </p:txBody>
      </p:sp>
      <p:sp>
        <p:nvSpPr>
          <p:cNvPr id="3895" name="Google Shape;3895;p369"/>
          <p:cNvSpPr/>
          <p:nvPr/>
        </p:nvSpPr>
        <p:spPr>
          <a:xfrm>
            <a:off x="8388350" y="4569619"/>
            <a:ext cx="5763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9</a:t>
            </a:r>
            <a:endParaRPr b="0" i="0" sz="1100" u="none" cap="none" strike="noStrike">
              <a:solidFill>
                <a:srgbClr val="000000"/>
              </a:solidFill>
              <a:latin typeface="Arial"/>
              <a:ea typeface="Arial"/>
              <a:cs typeface="Arial"/>
              <a:sym typeface="Arial"/>
            </a:endParaRPr>
          </a:p>
        </p:txBody>
      </p:sp>
      <p:pic>
        <p:nvPicPr>
          <p:cNvPr id="3896" name="Google Shape;3896;p369"/>
          <p:cNvPicPr preferRelativeResize="0"/>
          <p:nvPr/>
        </p:nvPicPr>
        <p:blipFill rotWithShape="1">
          <a:blip r:embed="rId3">
            <a:alphaModFix/>
          </a:blip>
          <a:srcRect b="17375" l="0" r="0" t="0"/>
          <a:stretch/>
        </p:blipFill>
        <p:spPr>
          <a:xfrm>
            <a:off x="3851275" y="3165872"/>
            <a:ext cx="4114799" cy="1251347"/>
          </a:xfrm>
          <a:prstGeom prst="rect">
            <a:avLst/>
          </a:prstGeom>
          <a:noFill/>
          <a:ln cap="flat" cmpd="sng" w="9525">
            <a:solidFill>
              <a:srgbClr val="000000"/>
            </a:solidFill>
            <a:prstDash val="solid"/>
            <a:miter lim="800000"/>
            <a:headEnd len="sm" w="sm" type="none"/>
            <a:tailEnd len="sm" w="sm" type="none"/>
          </a:ln>
        </p:spPr>
      </p:pic>
      <p:grpSp>
        <p:nvGrpSpPr>
          <p:cNvPr id="3897" name="Google Shape;3897;p369"/>
          <p:cNvGrpSpPr/>
          <p:nvPr/>
        </p:nvGrpSpPr>
        <p:grpSpPr>
          <a:xfrm>
            <a:off x="585499" y="3238069"/>
            <a:ext cx="2981778" cy="1184273"/>
            <a:chOff x="585969" y="4317400"/>
            <a:chExt cx="2981182" cy="1579241"/>
          </a:xfrm>
        </p:grpSpPr>
        <p:pic>
          <p:nvPicPr>
            <p:cNvPr id="3898" name="Google Shape;3898;p369"/>
            <p:cNvPicPr preferRelativeResize="0"/>
            <p:nvPr/>
          </p:nvPicPr>
          <p:blipFill rotWithShape="1">
            <a:blip r:embed="rId4">
              <a:alphaModFix/>
            </a:blip>
            <a:srcRect b="0" l="0" r="0" t="0"/>
            <a:stretch/>
          </p:blipFill>
          <p:spPr>
            <a:xfrm rot="-300000">
              <a:off x="638616" y="4440188"/>
              <a:ext cx="2875889" cy="1333666"/>
            </a:xfrm>
            <a:prstGeom prst="rect">
              <a:avLst/>
            </a:prstGeom>
            <a:noFill/>
            <a:ln>
              <a:noFill/>
            </a:ln>
          </p:spPr>
        </p:pic>
        <p:cxnSp>
          <p:nvCxnSpPr>
            <p:cNvPr id="3899" name="Google Shape;3899;p369"/>
            <p:cNvCxnSpPr/>
            <p:nvPr/>
          </p:nvCxnSpPr>
          <p:spPr>
            <a:xfrm flipH="1" rot="10800000">
              <a:off x="978263" y="5559436"/>
              <a:ext cx="703200" cy="74700"/>
            </a:xfrm>
            <a:prstGeom prst="straightConnector1">
              <a:avLst/>
            </a:prstGeom>
            <a:noFill/>
            <a:ln cap="flat" cmpd="sng" w="38100">
              <a:solidFill>
                <a:srgbClr val="CF6F17"/>
              </a:solidFill>
              <a:prstDash val="solid"/>
              <a:miter lim="800000"/>
              <a:headEnd len="sm" w="sm" type="none"/>
              <a:tailEnd len="sm" w="sm" type="none"/>
            </a:ln>
            <a:effectLst>
              <a:outerShdw blurRad="63500" dir="5400000" dist="23000">
                <a:srgbClr val="000000">
                  <a:alpha val="34120"/>
                </a:srgbClr>
              </a:outerShdw>
            </a:effectLst>
          </p:spPr>
        </p:cxnSp>
        <p:cxnSp>
          <p:nvCxnSpPr>
            <p:cNvPr id="3900" name="Google Shape;3900;p369"/>
            <p:cNvCxnSpPr/>
            <p:nvPr/>
          </p:nvCxnSpPr>
          <p:spPr>
            <a:xfrm flipH="1" rot="10800000">
              <a:off x="3078043" y="4802188"/>
              <a:ext cx="341100" cy="38100"/>
            </a:xfrm>
            <a:prstGeom prst="straightConnector1">
              <a:avLst/>
            </a:prstGeom>
            <a:noFill/>
            <a:ln cap="flat" cmpd="sng" w="38100">
              <a:solidFill>
                <a:srgbClr val="CF6F17"/>
              </a:solidFill>
              <a:prstDash val="solid"/>
              <a:miter lim="800000"/>
              <a:headEnd len="sm" w="sm" type="none"/>
              <a:tailEnd len="sm" w="sm" type="none"/>
            </a:ln>
            <a:effectLst>
              <a:outerShdw blurRad="63500" dir="5400000" dist="23000">
                <a:srgbClr val="000000">
                  <a:alpha val="34120"/>
                </a:srgbClr>
              </a:outerShdw>
            </a:effectLst>
          </p:spPr>
        </p:cxnSp>
        <p:cxnSp>
          <p:nvCxnSpPr>
            <p:cNvPr id="3901" name="Google Shape;3901;p369"/>
            <p:cNvCxnSpPr/>
            <p:nvPr/>
          </p:nvCxnSpPr>
          <p:spPr>
            <a:xfrm flipH="1" rot="10800000">
              <a:off x="2176551" y="4968767"/>
              <a:ext cx="1068000" cy="106500"/>
            </a:xfrm>
            <a:prstGeom prst="straightConnector1">
              <a:avLst/>
            </a:prstGeom>
            <a:noFill/>
            <a:ln cap="flat" cmpd="sng" w="38100">
              <a:solidFill>
                <a:srgbClr val="CF6F17"/>
              </a:solidFill>
              <a:prstDash val="solid"/>
              <a:miter lim="800000"/>
              <a:headEnd len="sm" w="sm" type="none"/>
              <a:tailEnd len="sm" w="sm" type="none"/>
            </a:ln>
            <a:effectLst>
              <a:outerShdw blurRad="63500" dir="5400000" dist="23000">
                <a:srgbClr val="000000">
                  <a:alpha val="34120"/>
                </a:srgbClr>
              </a:outerShdw>
            </a:effectLst>
          </p:spPr>
        </p:cxnSp>
      </p:gr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5" name="Shape 3905"/>
        <p:cNvGrpSpPr/>
        <p:nvPr/>
      </p:nvGrpSpPr>
      <p:grpSpPr>
        <a:xfrm>
          <a:off x="0" y="0"/>
          <a:ext cx="0" cy="0"/>
          <a:chOff x="0" y="0"/>
          <a:chExt cx="0" cy="0"/>
        </a:xfrm>
      </p:grpSpPr>
      <p:sp>
        <p:nvSpPr>
          <p:cNvPr id="3906" name="Google Shape;3906;p370"/>
          <p:cNvSpPr txBox="1"/>
          <p:nvPr>
            <p:ph idx="4294967295" type="body"/>
          </p:nvPr>
        </p:nvSpPr>
        <p:spPr>
          <a:xfrm>
            <a:off x="357178" y="951300"/>
            <a:ext cx="8172900" cy="3603000"/>
          </a:xfrm>
          <a:prstGeom prst="rect">
            <a:avLst/>
          </a:prstGeom>
          <a:noFill/>
          <a:ln>
            <a:noFill/>
          </a:ln>
        </p:spPr>
        <p:txBody>
          <a:bodyPr anchorCtr="0" anchor="t" bIns="34275" lIns="68575" spcFirstLastPara="1" rIns="68575" wrap="square" tIns="34275">
            <a:noAutofit/>
          </a:bodyPr>
          <a:lstStyle/>
          <a:p>
            <a:pPr indent="-381000" lvl="0" marL="381000" marR="0" rtl="0" algn="l">
              <a:lnSpc>
                <a:spcPct val="135714"/>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1.   Survey time: </a:t>
            </a:r>
            <a:endParaRPr sz="2300">
              <a:latin typeface="Overlock"/>
              <a:ea typeface="Overlock"/>
              <a:cs typeface="Overlock"/>
              <a:sym typeface="Overlock"/>
            </a:endParaRPr>
          </a:p>
          <a:p>
            <a:pPr indent="-381000" lvl="0" marL="381000" marR="0" rtl="0" algn="l">
              <a:lnSpc>
                <a:spcPct val="135714"/>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 </a:t>
            </a:r>
            <a:r>
              <a:rPr lang="en-US" sz="2300">
                <a:solidFill>
                  <a:srgbClr val="FF0000"/>
                </a:solidFill>
                <a:highlight>
                  <a:srgbClr val="FFFF00"/>
                </a:highlight>
                <a:latin typeface="Overlock"/>
                <a:ea typeface="Overlock"/>
                <a:cs typeface="Overlock"/>
                <a:sym typeface="Overlock"/>
              </a:rPr>
              <a:t>Mar 16~ Apr 12</a:t>
            </a:r>
            <a:r>
              <a:rPr i="0" lang="en-US" sz="2300" u="none">
                <a:solidFill>
                  <a:srgbClr val="003300"/>
                </a:solidFill>
                <a:latin typeface="Overlock"/>
                <a:ea typeface="Overlock"/>
                <a:cs typeface="Overlock"/>
                <a:sym typeface="Overlock"/>
              </a:rPr>
              <a:t>(before Mid-Term Exam)</a:t>
            </a:r>
            <a:endParaRPr sz="2300">
              <a:latin typeface="Overlock"/>
              <a:ea typeface="Overlock"/>
              <a:cs typeface="Overlock"/>
              <a:sym typeface="Overlock"/>
            </a:endParaRPr>
          </a:p>
          <a:p>
            <a:pPr indent="-381000" lvl="0" marL="381000" marR="0" rtl="0" algn="l">
              <a:lnSpc>
                <a:spcPct val="135714"/>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 </a:t>
            </a:r>
            <a:r>
              <a:rPr lang="en-US" sz="2300">
                <a:solidFill>
                  <a:srgbClr val="FF0000"/>
                </a:solidFill>
                <a:highlight>
                  <a:srgbClr val="FFFF00"/>
                </a:highlight>
                <a:latin typeface="Overlock"/>
                <a:ea typeface="Overlock"/>
                <a:cs typeface="Overlock"/>
                <a:sym typeface="Overlock"/>
              </a:rPr>
              <a:t>May 13~Jun 14</a:t>
            </a:r>
            <a:r>
              <a:rPr i="0" lang="en-US" sz="2300" u="none">
                <a:solidFill>
                  <a:srgbClr val="FF0000"/>
                </a:solidFill>
                <a:latin typeface="Overlock"/>
                <a:ea typeface="Overlock"/>
                <a:cs typeface="Overlock"/>
                <a:sym typeface="Overlock"/>
              </a:rPr>
              <a:t> </a:t>
            </a:r>
            <a:r>
              <a:rPr i="0" lang="en-US" sz="2300" u="none">
                <a:solidFill>
                  <a:srgbClr val="003300"/>
                </a:solidFill>
                <a:latin typeface="Overlock"/>
                <a:ea typeface="Overlock"/>
                <a:cs typeface="Overlock"/>
                <a:sym typeface="Overlock"/>
              </a:rPr>
              <a:t>(before Final Exam)</a:t>
            </a:r>
            <a:endParaRPr sz="2300">
              <a:latin typeface="Overlock"/>
              <a:ea typeface="Overlock"/>
              <a:cs typeface="Overlock"/>
              <a:sym typeface="Overlock"/>
            </a:endParaRPr>
          </a:p>
          <a:p>
            <a:pPr indent="-381000" lvl="0" marL="381000" marR="0" rtl="0" algn="l">
              <a:lnSpc>
                <a:spcPct val="135714"/>
              </a:lnSpc>
              <a:spcBef>
                <a:spcPts val="0"/>
              </a:spcBef>
              <a:spcAft>
                <a:spcPts val="0"/>
              </a:spcAft>
              <a:buClr>
                <a:schemeClr val="hlink"/>
              </a:buClr>
              <a:buSzPts val="2100"/>
              <a:buFont typeface="Noto Sans Symbols"/>
              <a:buNone/>
            </a:pPr>
            <a:r>
              <a:t/>
            </a:r>
            <a:endParaRPr i="0" sz="2300" u="none">
              <a:solidFill>
                <a:srgbClr val="003300"/>
              </a:solidFill>
              <a:latin typeface="Overlock"/>
              <a:ea typeface="Overlock"/>
              <a:cs typeface="Overlock"/>
              <a:sym typeface="Overlock"/>
            </a:endParaRPr>
          </a:p>
          <a:p>
            <a:pPr indent="-381000" lvl="0" marL="381000" marR="0" rtl="0" algn="l">
              <a:lnSpc>
                <a:spcPct val="135714"/>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2.  Survey has to be completed for the following courses: professional courses, physical education courses, course taught in English, and practicum/internship courses. </a:t>
            </a:r>
            <a:endParaRPr sz="2300">
              <a:latin typeface="Overlock"/>
              <a:ea typeface="Overlock"/>
              <a:cs typeface="Overlock"/>
              <a:sym typeface="Overlock"/>
            </a:endParaRPr>
          </a:p>
          <a:p>
            <a:pPr indent="-381000" lvl="0" marL="381000" marR="0" rtl="0" algn="l">
              <a:lnSpc>
                <a:spcPct val="133333"/>
              </a:lnSpc>
              <a:spcBef>
                <a:spcPts val="400"/>
              </a:spcBef>
              <a:spcAft>
                <a:spcPts val="0"/>
              </a:spcAft>
              <a:buClr>
                <a:schemeClr val="hlink"/>
              </a:buClr>
              <a:buSzPts val="1800"/>
              <a:buFont typeface="Noto Sans Symbols"/>
              <a:buNone/>
            </a:pPr>
            <a:r>
              <a:rPr b="1" i="0" lang="en-US" sz="1800" u="none">
                <a:solidFill>
                  <a:srgbClr val="003300"/>
                </a:solidFill>
                <a:latin typeface="Verdana"/>
                <a:ea typeface="Verdana"/>
                <a:cs typeface="Verdana"/>
                <a:sym typeface="Verdana"/>
              </a:rPr>
              <a:t> </a:t>
            </a:r>
            <a:endParaRPr/>
          </a:p>
        </p:txBody>
      </p:sp>
      <p:sp>
        <p:nvSpPr>
          <p:cNvPr id="3907" name="Google Shape;3907;p370"/>
          <p:cNvSpPr txBox="1"/>
          <p:nvPr/>
        </p:nvSpPr>
        <p:spPr>
          <a:xfrm>
            <a:off x="0" y="3572"/>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700"/>
              <a:buFont typeface="Calibri"/>
              <a:buNone/>
            </a:pPr>
            <a:r>
              <a:rPr b="1" i="0" lang="en-US" sz="2700" u="none" cap="none" strike="noStrike">
                <a:solidFill>
                  <a:schemeClr val="lt1"/>
                </a:solidFill>
                <a:latin typeface="Calibri"/>
                <a:ea typeface="Calibri"/>
                <a:cs typeface="Calibri"/>
                <a:sym typeface="Calibri"/>
              </a:rPr>
              <a:t>The Survey of Teaching Performance</a:t>
            </a:r>
            <a:endParaRPr b="0" i="0" sz="1100" u="none" cap="none" strike="noStrike">
              <a:solidFill>
                <a:srgbClr val="000000"/>
              </a:solidFill>
              <a:latin typeface="Arial"/>
              <a:ea typeface="Arial"/>
              <a:cs typeface="Arial"/>
              <a:sym typeface="Arial"/>
            </a:endParaRPr>
          </a:p>
        </p:txBody>
      </p:sp>
      <p:sp>
        <p:nvSpPr>
          <p:cNvPr id="3908" name="Google Shape;3908;p370"/>
          <p:cNvSpPr/>
          <p:nvPr/>
        </p:nvSpPr>
        <p:spPr>
          <a:xfrm>
            <a:off x="8243887" y="4516040"/>
            <a:ext cx="8256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13</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06">
                                            <p:txEl>
                                              <p:pRg end="0" st="0"/>
                                            </p:txEl>
                                          </p:spTgt>
                                        </p:tgtEl>
                                        <p:attrNameLst>
                                          <p:attrName>style.visibility</p:attrName>
                                        </p:attrNameLst>
                                      </p:cBhvr>
                                      <p:to>
                                        <p:strVal val="visible"/>
                                      </p:to>
                                    </p:set>
                                    <p:animEffect filter="fade" transition="in">
                                      <p:cBhvr>
                                        <p:cTn dur="80"/>
                                        <p:tgtEl>
                                          <p:spTgt spid="390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06">
                                            <p:txEl>
                                              <p:pRg end="1" st="1"/>
                                            </p:txEl>
                                          </p:spTgt>
                                        </p:tgtEl>
                                        <p:attrNameLst>
                                          <p:attrName>style.visibility</p:attrName>
                                        </p:attrNameLst>
                                      </p:cBhvr>
                                      <p:to>
                                        <p:strVal val="visible"/>
                                      </p:to>
                                    </p:set>
                                    <p:animEffect filter="fade" transition="in">
                                      <p:cBhvr>
                                        <p:cTn dur="80"/>
                                        <p:tgtEl>
                                          <p:spTgt spid="390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06">
                                            <p:txEl>
                                              <p:pRg end="2" st="2"/>
                                            </p:txEl>
                                          </p:spTgt>
                                        </p:tgtEl>
                                        <p:attrNameLst>
                                          <p:attrName>style.visibility</p:attrName>
                                        </p:attrNameLst>
                                      </p:cBhvr>
                                      <p:to>
                                        <p:strVal val="visible"/>
                                      </p:to>
                                    </p:set>
                                    <p:animEffect filter="fade" transition="in">
                                      <p:cBhvr>
                                        <p:cTn dur="80"/>
                                        <p:tgtEl>
                                          <p:spTgt spid="390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06">
                                            <p:txEl>
                                              <p:pRg end="3" st="3"/>
                                            </p:txEl>
                                          </p:spTgt>
                                        </p:tgtEl>
                                        <p:attrNameLst>
                                          <p:attrName>style.visibility</p:attrName>
                                        </p:attrNameLst>
                                      </p:cBhvr>
                                      <p:to>
                                        <p:strVal val="visible"/>
                                      </p:to>
                                    </p:set>
                                    <p:animEffect filter="fade" transition="in">
                                      <p:cBhvr>
                                        <p:cTn dur="80"/>
                                        <p:tgtEl>
                                          <p:spTgt spid="390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06">
                                            <p:txEl>
                                              <p:pRg end="4" st="4"/>
                                            </p:txEl>
                                          </p:spTgt>
                                        </p:tgtEl>
                                        <p:attrNameLst>
                                          <p:attrName>style.visibility</p:attrName>
                                        </p:attrNameLst>
                                      </p:cBhvr>
                                      <p:to>
                                        <p:strVal val="visible"/>
                                      </p:to>
                                    </p:set>
                                    <p:animEffect filter="fade" transition="in">
                                      <p:cBhvr>
                                        <p:cTn dur="80"/>
                                        <p:tgtEl>
                                          <p:spTgt spid="3906">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06">
                                            <p:txEl>
                                              <p:pRg end="5" st="5"/>
                                            </p:txEl>
                                          </p:spTgt>
                                        </p:tgtEl>
                                        <p:attrNameLst>
                                          <p:attrName>style.visibility</p:attrName>
                                        </p:attrNameLst>
                                      </p:cBhvr>
                                      <p:to>
                                        <p:strVal val="visible"/>
                                      </p:to>
                                    </p:set>
                                    <p:animEffect filter="fade" transition="in">
                                      <p:cBhvr>
                                        <p:cTn dur="80"/>
                                        <p:tgtEl>
                                          <p:spTgt spid="390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2" name="Shape 3912"/>
        <p:cNvGrpSpPr/>
        <p:nvPr/>
      </p:nvGrpSpPr>
      <p:grpSpPr>
        <a:xfrm>
          <a:off x="0" y="0"/>
          <a:ext cx="0" cy="0"/>
          <a:chOff x="0" y="0"/>
          <a:chExt cx="0" cy="0"/>
        </a:xfrm>
      </p:grpSpPr>
      <p:sp>
        <p:nvSpPr>
          <p:cNvPr id="3913" name="Google Shape;3913;p371"/>
          <p:cNvSpPr txBox="1"/>
          <p:nvPr>
            <p:ph idx="4294967295" type="body"/>
          </p:nvPr>
        </p:nvSpPr>
        <p:spPr>
          <a:xfrm>
            <a:off x="571500" y="1178719"/>
            <a:ext cx="8001000" cy="3580500"/>
          </a:xfrm>
          <a:prstGeom prst="rect">
            <a:avLst/>
          </a:prstGeom>
          <a:noFill/>
          <a:ln>
            <a:noFill/>
          </a:ln>
        </p:spPr>
        <p:txBody>
          <a:bodyPr anchorCtr="0" anchor="t" bIns="34275" lIns="68575" spcFirstLastPara="1" rIns="68575" wrap="square" tIns="34275">
            <a:noAutofit/>
          </a:bodyPr>
          <a:lstStyle/>
          <a:p>
            <a:pPr indent="-381000" lvl="0" marL="381000" marR="0" rtl="0" algn="l">
              <a:lnSpc>
                <a:spcPct val="135714"/>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3.  Survey will be undertaken anonymously.</a:t>
            </a:r>
            <a:endParaRPr sz="2300">
              <a:latin typeface="Overlock"/>
              <a:ea typeface="Overlock"/>
              <a:cs typeface="Overlock"/>
              <a:sym typeface="Overlock"/>
            </a:endParaRPr>
          </a:p>
          <a:p>
            <a:pPr indent="-381000" lvl="0" marL="381000" marR="0" rtl="0" algn="l">
              <a:lnSpc>
                <a:spcPct val="135714"/>
              </a:lnSpc>
              <a:spcBef>
                <a:spcPts val="40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4.  Survey results will be beneficial for teachers’ improvement.</a:t>
            </a:r>
            <a:endParaRPr sz="2300">
              <a:latin typeface="Overlock"/>
              <a:ea typeface="Overlock"/>
              <a:cs typeface="Overlock"/>
              <a:sym typeface="Overlock"/>
            </a:endParaRPr>
          </a:p>
          <a:p>
            <a:pPr indent="-381000" lvl="0" marL="381000" marR="0" rtl="0" algn="l">
              <a:lnSpc>
                <a:spcPct val="135714"/>
              </a:lnSpc>
              <a:spcBef>
                <a:spcPts val="40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5.  </a:t>
            </a:r>
            <a:r>
              <a:rPr i="0" lang="en-US" sz="2300" u="none">
                <a:solidFill>
                  <a:srgbClr val="FF0000"/>
                </a:solidFill>
                <a:latin typeface="Overlock"/>
                <a:ea typeface="Overlock"/>
                <a:cs typeface="Overlock"/>
                <a:sym typeface="Overlock"/>
              </a:rPr>
              <a:t>Real-time Learning Diagnostics</a:t>
            </a:r>
            <a:r>
              <a:rPr lang="en-US" sz="2300">
                <a:latin typeface="Overlock"/>
                <a:ea typeface="Overlock"/>
                <a:cs typeface="Overlock"/>
                <a:sym typeface="Overlock"/>
              </a:rPr>
              <a:t>: </a:t>
            </a:r>
            <a:endParaRPr sz="2300">
              <a:latin typeface="Overlock"/>
              <a:ea typeface="Overlock"/>
              <a:cs typeface="Overlock"/>
              <a:sym typeface="Overlock"/>
            </a:endParaRPr>
          </a:p>
          <a:p>
            <a:pPr indent="-381000" lvl="0" marL="381000" marR="0" rtl="0" algn="l">
              <a:lnSpc>
                <a:spcPct val="135714"/>
              </a:lnSpc>
              <a:spcBef>
                <a:spcPts val="400"/>
              </a:spcBef>
              <a:spcAft>
                <a:spcPts val="0"/>
              </a:spcAft>
              <a:buClr>
                <a:schemeClr val="hlink"/>
              </a:buClr>
              <a:buSzPts val="2100"/>
              <a:buFont typeface="Noto Sans Symbols"/>
              <a:buNone/>
            </a:pPr>
            <a:r>
              <a:rPr lang="en-US" sz="2300">
                <a:solidFill>
                  <a:srgbClr val="FF0000"/>
                </a:solidFill>
                <a:latin typeface="Overlock"/>
                <a:ea typeface="Overlock"/>
                <a:cs typeface="Overlock"/>
                <a:sym typeface="Overlock"/>
              </a:rPr>
              <a:t>      </a:t>
            </a:r>
            <a:r>
              <a:rPr i="0" lang="en-US" sz="2300" u="none">
                <a:solidFill>
                  <a:srgbClr val="FF0000"/>
                </a:solidFill>
                <a:latin typeface="Overlock"/>
                <a:ea typeface="Overlock"/>
                <a:cs typeface="Overlock"/>
                <a:sym typeface="Overlock"/>
              </a:rPr>
              <a:t>Course instructors can provide up-to-date information on students’ learning diagnostics.</a:t>
            </a:r>
            <a:endParaRPr i="0" sz="2300" u="none">
              <a:solidFill>
                <a:srgbClr val="FF0000"/>
              </a:solidFill>
              <a:latin typeface="Overlock"/>
              <a:ea typeface="Overlock"/>
              <a:cs typeface="Overlock"/>
              <a:sym typeface="Overlock"/>
            </a:endParaRPr>
          </a:p>
          <a:p>
            <a:pPr indent="-241300" lvl="0" marL="381000" marR="0" rtl="0" algn="l">
              <a:lnSpc>
                <a:spcPct val="135714"/>
              </a:lnSpc>
              <a:spcBef>
                <a:spcPts val="400"/>
              </a:spcBef>
              <a:spcAft>
                <a:spcPts val="0"/>
              </a:spcAft>
              <a:buClr>
                <a:schemeClr val="hlink"/>
              </a:buClr>
              <a:buSzPts val="2100"/>
              <a:buFont typeface="Noto Sans Symbols"/>
              <a:buNone/>
            </a:pPr>
            <a:r>
              <a:t/>
            </a:r>
            <a:endParaRPr b="1" i="0" sz="2100" u="none">
              <a:solidFill>
                <a:schemeClr val="dk1"/>
              </a:solidFill>
              <a:latin typeface="Arial Black"/>
              <a:ea typeface="Arial Black"/>
              <a:cs typeface="Arial Black"/>
              <a:sym typeface="Arial Black"/>
            </a:endParaRPr>
          </a:p>
          <a:p>
            <a:pPr indent="-381000" lvl="0" marL="381000" marR="0" rtl="0" algn="l">
              <a:lnSpc>
                <a:spcPct val="135714"/>
              </a:lnSpc>
              <a:spcBef>
                <a:spcPts val="400"/>
              </a:spcBef>
              <a:spcAft>
                <a:spcPts val="0"/>
              </a:spcAft>
              <a:buClr>
                <a:schemeClr val="hlink"/>
              </a:buClr>
              <a:buSzPts val="2100"/>
              <a:buFont typeface="Noto Sans Symbols"/>
              <a:buNone/>
            </a:pPr>
            <a:r>
              <a:t/>
            </a:r>
            <a:endParaRPr b="1" i="0" sz="2100" u="none">
              <a:solidFill>
                <a:srgbClr val="003300"/>
              </a:solidFill>
              <a:latin typeface="Arial Black"/>
              <a:ea typeface="Arial Black"/>
              <a:cs typeface="Arial Black"/>
              <a:sym typeface="Arial Black"/>
            </a:endParaRPr>
          </a:p>
          <a:p>
            <a:pPr indent="-381000" lvl="0" marL="381000" marR="0" rtl="0" algn="l">
              <a:lnSpc>
                <a:spcPct val="133333"/>
              </a:lnSpc>
              <a:spcBef>
                <a:spcPts val="400"/>
              </a:spcBef>
              <a:spcAft>
                <a:spcPts val="0"/>
              </a:spcAft>
              <a:buClr>
                <a:schemeClr val="hlink"/>
              </a:buClr>
              <a:buSzPts val="1800"/>
              <a:buFont typeface="Noto Sans Symbols"/>
              <a:buNone/>
            </a:pPr>
            <a:r>
              <a:t/>
            </a:r>
            <a:endParaRPr b="1" i="0" sz="1800" u="none">
              <a:solidFill>
                <a:srgbClr val="003300"/>
              </a:solidFill>
              <a:latin typeface="DFKai-SB"/>
              <a:ea typeface="DFKai-SB"/>
              <a:cs typeface="DFKai-SB"/>
              <a:sym typeface="DFKai-SB"/>
            </a:endParaRPr>
          </a:p>
          <a:p>
            <a:pPr indent="-381000" lvl="0" marL="381000" marR="0" rtl="0" algn="l">
              <a:lnSpc>
                <a:spcPct val="133333"/>
              </a:lnSpc>
              <a:spcBef>
                <a:spcPts val="400"/>
              </a:spcBef>
              <a:spcAft>
                <a:spcPts val="0"/>
              </a:spcAft>
              <a:buClr>
                <a:schemeClr val="hlink"/>
              </a:buClr>
              <a:buSzPts val="1800"/>
              <a:buFont typeface="Noto Sans Symbols"/>
              <a:buNone/>
            </a:pPr>
            <a:r>
              <a:rPr b="1" i="0" lang="en-US" sz="1800" u="none">
                <a:solidFill>
                  <a:srgbClr val="003300"/>
                </a:solidFill>
                <a:latin typeface="Verdana"/>
                <a:ea typeface="Verdana"/>
                <a:cs typeface="Verdana"/>
                <a:sym typeface="Verdana"/>
              </a:rPr>
              <a:t> </a:t>
            </a:r>
            <a:endParaRPr/>
          </a:p>
        </p:txBody>
      </p:sp>
      <p:sp>
        <p:nvSpPr>
          <p:cNvPr id="3914" name="Google Shape;3914;p371"/>
          <p:cNvSpPr txBox="1"/>
          <p:nvPr/>
        </p:nvSpPr>
        <p:spPr>
          <a:xfrm>
            <a:off x="22225" y="119063"/>
            <a:ext cx="91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700"/>
              <a:buFont typeface="Calibri"/>
              <a:buNone/>
            </a:pPr>
            <a:r>
              <a:rPr b="1" i="0" lang="en-US" sz="2700" u="none" cap="none" strike="noStrike">
                <a:solidFill>
                  <a:schemeClr val="lt1"/>
                </a:solidFill>
                <a:latin typeface="Calibri"/>
                <a:ea typeface="Calibri"/>
                <a:cs typeface="Calibri"/>
                <a:sym typeface="Calibri"/>
              </a:rPr>
              <a:t>The Survey of Teaching  Performance</a:t>
            </a:r>
            <a:endParaRPr b="0" i="0" sz="1100" u="none" cap="none" strike="noStrike">
              <a:solidFill>
                <a:srgbClr val="000000"/>
              </a:solidFill>
              <a:latin typeface="Arial"/>
              <a:ea typeface="Arial"/>
              <a:cs typeface="Arial"/>
              <a:sym typeface="Arial"/>
            </a:endParaRPr>
          </a:p>
        </p:txBody>
      </p:sp>
      <p:sp>
        <p:nvSpPr>
          <p:cNvPr id="3915" name="Google Shape;3915;p371"/>
          <p:cNvSpPr/>
          <p:nvPr/>
        </p:nvSpPr>
        <p:spPr>
          <a:xfrm>
            <a:off x="8243887" y="4516040"/>
            <a:ext cx="8256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14</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6" name="Shape 2686"/>
        <p:cNvGrpSpPr/>
        <p:nvPr/>
      </p:nvGrpSpPr>
      <p:grpSpPr>
        <a:xfrm>
          <a:off x="0" y="0"/>
          <a:ext cx="0" cy="0"/>
          <a:chOff x="0" y="0"/>
          <a:chExt cx="0" cy="0"/>
        </a:xfrm>
      </p:grpSpPr>
      <p:pic>
        <p:nvPicPr>
          <p:cNvPr id="2687" name="Google Shape;2687;p264"/>
          <p:cNvPicPr preferRelativeResize="0"/>
          <p:nvPr/>
        </p:nvPicPr>
        <p:blipFill rotWithShape="1">
          <a:blip r:embed="rId3">
            <a:alphaModFix/>
          </a:blip>
          <a:srcRect b="0" l="0" r="0" t="0"/>
          <a:stretch/>
        </p:blipFill>
        <p:spPr>
          <a:xfrm>
            <a:off x="965200" y="4572000"/>
            <a:ext cx="7194649" cy="304800"/>
          </a:xfrm>
          <a:prstGeom prst="rect">
            <a:avLst/>
          </a:prstGeom>
          <a:noFill/>
          <a:ln>
            <a:noFill/>
          </a:ln>
        </p:spPr>
      </p:pic>
      <p:sp>
        <p:nvSpPr>
          <p:cNvPr id="2688" name="Google Shape;2688;p264"/>
          <p:cNvSpPr txBox="1"/>
          <p:nvPr/>
        </p:nvSpPr>
        <p:spPr>
          <a:xfrm>
            <a:off x="201875" y="22100"/>
            <a:ext cx="87729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200">
                <a:solidFill>
                  <a:srgbClr val="0B5394"/>
                </a:solidFill>
                <a:latin typeface="Sniglet"/>
                <a:ea typeface="Sniglet"/>
                <a:cs typeface="Sniglet"/>
                <a:sym typeface="Sniglet"/>
              </a:rPr>
              <a:t>ISUISU</a:t>
            </a:r>
            <a:endParaRPr sz="3200">
              <a:solidFill>
                <a:srgbClr val="0B5394"/>
              </a:solidFill>
              <a:latin typeface="Sniglet"/>
              <a:ea typeface="Sniglet"/>
              <a:cs typeface="Sniglet"/>
              <a:sym typeface="Sniglet"/>
            </a:endParaRPr>
          </a:p>
          <a:p>
            <a:pPr indent="0" lvl="0" marL="0" rtl="0" algn="ctr">
              <a:spcBef>
                <a:spcPts val="0"/>
              </a:spcBef>
              <a:spcAft>
                <a:spcPts val="0"/>
              </a:spcAft>
              <a:buNone/>
            </a:pPr>
            <a:r>
              <a:rPr lang="en-US" sz="3200">
                <a:solidFill>
                  <a:srgbClr val="0B5394"/>
                </a:solidFill>
                <a:latin typeface="Sniglet"/>
                <a:ea typeface="Sniglet"/>
                <a:cs typeface="Sniglet"/>
                <a:sym typeface="Sniglet"/>
              </a:rPr>
              <a:t>I-SHOU UNIVERSITY</a:t>
            </a:r>
            <a:endParaRPr sz="3200">
              <a:solidFill>
                <a:srgbClr val="0B5394"/>
              </a:solidFill>
              <a:latin typeface="Sniglet"/>
              <a:ea typeface="Sniglet"/>
              <a:cs typeface="Sniglet"/>
              <a:sym typeface="Sniglet"/>
            </a:endParaRPr>
          </a:p>
          <a:p>
            <a:pPr indent="0" lvl="0" marL="0" rtl="0" algn="ctr">
              <a:spcBef>
                <a:spcPts val="0"/>
              </a:spcBef>
              <a:spcAft>
                <a:spcPts val="0"/>
              </a:spcAft>
              <a:buNone/>
            </a:pPr>
            <a:r>
              <a:rPr lang="en-US" sz="3200">
                <a:solidFill>
                  <a:srgbClr val="0B5394"/>
                </a:solidFill>
                <a:latin typeface="Sniglet"/>
                <a:ea typeface="Sniglet"/>
                <a:cs typeface="Sniglet"/>
                <a:sym typeface="Sniglet"/>
              </a:rPr>
              <a:t> INTERNATIONAL STUDENT UNION</a:t>
            </a:r>
            <a:endParaRPr sz="3200">
              <a:solidFill>
                <a:srgbClr val="0B5394"/>
              </a:solidFill>
              <a:latin typeface="Sniglet"/>
              <a:ea typeface="Sniglet"/>
              <a:cs typeface="Sniglet"/>
              <a:sym typeface="Sniglet"/>
            </a:endParaRPr>
          </a:p>
          <a:p>
            <a:pPr indent="0" lvl="0" marL="0" rtl="0" algn="ctr">
              <a:spcBef>
                <a:spcPts val="0"/>
              </a:spcBef>
              <a:spcAft>
                <a:spcPts val="0"/>
              </a:spcAft>
              <a:buNone/>
            </a:pPr>
            <a:r>
              <a:rPr lang="en-US" sz="3200">
                <a:solidFill>
                  <a:srgbClr val="0B5394"/>
                </a:solidFill>
                <a:latin typeface="Sniglet"/>
                <a:ea typeface="Sniglet"/>
                <a:cs typeface="Sniglet"/>
                <a:sym typeface="Sniglet"/>
              </a:rPr>
              <a:t>義守大學無國界學生聯盟</a:t>
            </a:r>
            <a:endParaRPr sz="3200">
              <a:solidFill>
                <a:srgbClr val="0B5394"/>
              </a:solidFill>
              <a:latin typeface="Sniglet"/>
              <a:ea typeface="Sniglet"/>
              <a:cs typeface="Sniglet"/>
              <a:sym typeface="Sniglet"/>
            </a:endParaRPr>
          </a:p>
        </p:txBody>
      </p:sp>
      <p:pic>
        <p:nvPicPr>
          <p:cNvPr id="2689" name="Google Shape;2689;p264"/>
          <p:cNvPicPr preferRelativeResize="0"/>
          <p:nvPr/>
        </p:nvPicPr>
        <p:blipFill>
          <a:blip r:embed="rId4">
            <a:alphaModFix/>
          </a:blip>
          <a:stretch>
            <a:fillRect/>
          </a:stretch>
        </p:blipFill>
        <p:spPr>
          <a:xfrm>
            <a:off x="3286887" y="1868300"/>
            <a:ext cx="2764626" cy="2764626"/>
          </a:xfrm>
          <a:prstGeom prst="rect">
            <a:avLst/>
          </a:prstGeom>
          <a:noFill/>
          <a:ln>
            <a:noFill/>
          </a:ln>
        </p:spPr>
      </p:pic>
    </p:spTree>
  </p:cSld>
  <p:clrMapOvr>
    <a:masterClrMapping/>
  </p:clrMapOvr>
  <p:transition spd="slow">
    <p:fade/>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9" name="Shape 3919"/>
        <p:cNvGrpSpPr/>
        <p:nvPr/>
      </p:nvGrpSpPr>
      <p:grpSpPr>
        <a:xfrm>
          <a:off x="0" y="0"/>
          <a:ext cx="0" cy="0"/>
          <a:chOff x="0" y="0"/>
          <a:chExt cx="0" cy="0"/>
        </a:xfrm>
      </p:grpSpPr>
      <p:sp>
        <p:nvSpPr>
          <p:cNvPr id="3920" name="Google Shape;3920;p372"/>
          <p:cNvSpPr txBox="1"/>
          <p:nvPr>
            <p:ph idx="4294967295" type="body"/>
          </p:nvPr>
        </p:nvSpPr>
        <p:spPr>
          <a:xfrm>
            <a:off x="457935" y="940219"/>
            <a:ext cx="8389800" cy="4161600"/>
          </a:xfrm>
          <a:prstGeom prst="rect">
            <a:avLst/>
          </a:prstGeom>
          <a:noFill/>
          <a:ln>
            <a:noFill/>
          </a:ln>
        </p:spPr>
        <p:txBody>
          <a:bodyPr anchorCtr="0" anchor="t" bIns="34275" lIns="68575" spcFirstLastPara="1" rIns="68575" wrap="square" tIns="34275">
            <a:noAutofit/>
          </a:bodyPr>
          <a:lstStyle/>
          <a:p>
            <a:pPr indent="-381000" lvl="0" marL="381000" marR="0" rtl="0" algn="l">
              <a:lnSpc>
                <a:spcPct val="135714"/>
              </a:lnSpc>
              <a:spcBef>
                <a:spcPts val="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1. Grades will be given by percentage; the full mark is </a:t>
            </a:r>
            <a:r>
              <a:rPr i="0" lang="en-US" sz="2300" u="none">
                <a:solidFill>
                  <a:srgbClr val="FF0000"/>
                </a:solidFill>
                <a:latin typeface="Overlock"/>
                <a:ea typeface="Overlock"/>
                <a:cs typeface="Overlock"/>
                <a:sym typeface="Overlock"/>
              </a:rPr>
              <a:t>100%</a:t>
            </a:r>
            <a:r>
              <a:rPr i="0" lang="en-US" sz="2300" u="none">
                <a:solidFill>
                  <a:srgbClr val="003300"/>
                </a:solidFill>
                <a:latin typeface="Overlock"/>
                <a:ea typeface="Overlock"/>
                <a:cs typeface="Overlock"/>
                <a:sym typeface="Overlock"/>
              </a:rPr>
              <a:t>.</a:t>
            </a:r>
            <a:endParaRPr sz="2300">
              <a:latin typeface="Overlock"/>
              <a:ea typeface="Overlock"/>
              <a:cs typeface="Overlock"/>
              <a:sym typeface="Overlock"/>
            </a:endParaRPr>
          </a:p>
          <a:p>
            <a:pPr indent="-381000" lvl="0" marL="381000" marR="0" rtl="0" algn="l">
              <a:lnSpc>
                <a:spcPct val="135714"/>
              </a:lnSpc>
              <a:spcBef>
                <a:spcPts val="40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2. The passing score for </a:t>
            </a:r>
            <a:r>
              <a:rPr i="0" lang="en-US" sz="2300" u="none">
                <a:solidFill>
                  <a:srgbClr val="FF0000"/>
                </a:solidFill>
                <a:latin typeface="Overlock"/>
                <a:ea typeface="Overlock"/>
                <a:cs typeface="Overlock"/>
                <a:sym typeface="Overlock"/>
              </a:rPr>
              <a:t>undergraduate</a:t>
            </a:r>
            <a:r>
              <a:rPr i="0" lang="en-US" sz="2300" u="none">
                <a:solidFill>
                  <a:srgbClr val="003300"/>
                </a:solidFill>
                <a:latin typeface="Overlock"/>
                <a:ea typeface="Overlock"/>
                <a:cs typeface="Overlock"/>
                <a:sym typeface="Overlock"/>
              </a:rPr>
              <a:t> is </a:t>
            </a:r>
            <a:r>
              <a:rPr i="0" lang="en-US" sz="2300" u="none">
                <a:solidFill>
                  <a:srgbClr val="FF0000"/>
                </a:solidFill>
                <a:latin typeface="Overlock"/>
                <a:ea typeface="Overlock"/>
                <a:cs typeface="Overlock"/>
                <a:sym typeface="Overlock"/>
              </a:rPr>
              <a:t>60%</a:t>
            </a:r>
            <a:r>
              <a:rPr i="0" lang="en-US" sz="2300" u="none">
                <a:solidFill>
                  <a:srgbClr val="003300"/>
                </a:solidFill>
                <a:latin typeface="Overlock"/>
                <a:ea typeface="Overlock"/>
                <a:cs typeface="Overlock"/>
                <a:sym typeface="Overlock"/>
              </a:rPr>
              <a:t>; students who receive</a:t>
            </a:r>
            <a:r>
              <a:rPr lang="en-US" sz="2300">
                <a:solidFill>
                  <a:srgbClr val="003300"/>
                </a:solidFill>
                <a:latin typeface="Overlock"/>
                <a:ea typeface="Overlock"/>
                <a:cs typeface="Overlock"/>
                <a:sym typeface="Overlock"/>
              </a:rPr>
              <a:t> </a:t>
            </a:r>
            <a:r>
              <a:rPr i="0" lang="en-US" sz="2300" u="none">
                <a:solidFill>
                  <a:srgbClr val="003300"/>
                </a:solidFill>
                <a:latin typeface="Overlock"/>
                <a:ea typeface="Overlock"/>
                <a:cs typeface="Overlock"/>
                <a:sym typeface="Overlock"/>
              </a:rPr>
              <a:t>less than 60% won’t be able to get the credits.</a:t>
            </a:r>
            <a:endParaRPr i="0" sz="2300" u="none">
              <a:solidFill>
                <a:srgbClr val="003300"/>
              </a:solidFill>
              <a:latin typeface="Overlock"/>
              <a:ea typeface="Overlock"/>
              <a:cs typeface="Overlock"/>
              <a:sym typeface="Overlock"/>
            </a:endParaRPr>
          </a:p>
          <a:p>
            <a:pPr indent="-381000" lvl="0" marL="381000" marR="0" rtl="0" algn="l">
              <a:lnSpc>
                <a:spcPct val="135714"/>
              </a:lnSpc>
              <a:spcBef>
                <a:spcPts val="400"/>
              </a:spcBef>
              <a:spcAft>
                <a:spcPts val="0"/>
              </a:spcAft>
              <a:buClr>
                <a:schemeClr val="hlink"/>
              </a:buClr>
              <a:buSzPts val="2100"/>
              <a:buFont typeface="Noto Sans Symbols"/>
              <a:buNone/>
            </a:pPr>
            <a:r>
              <a:rPr i="0" lang="en-US" sz="2300" u="none">
                <a:solidFill>
                  <a:srgbClr val="003300"/>
                </a:solidFill>
                <a:latin typeface="Overlock"/>
                <a:ea typeface="Overlock"/>
                <a:cs typeface="Overlock"/>
                <a:sym typeface="Overlock"/>
              </a:rPr>
              <a:t>3. The passing score for </a:t>
            </a:r>
            <a:r>
              <a:rPr i="0" lang="en-US" sz="2300" u="none">
                <a:solidFill>
                  <a:srgbClr val="FF0000"/>
                </a:solidFill>
                <a:latin typeface="Overlock"/>
                <a:ea typeface="Overlock"/>
                <a:cs typeface="Overlock"/>
                <a:sym typeface="Overlock"/>
              </a:rPr>
              <a:t>postgraduate</a:t>
            </a:r>
            <a:r>
              <a:rPr i="0" lang="en-US" sz="2300" u="none">
                <a:solidFill>
                  <a:srgbClr val="003300"/>
                </a:solidFill>
                <a:latin typeface="Overlock"/>
                <a:ea typeface="Overlock"/>
                <a:cs typeface="Overlock"/>
                <a:sym typeface="Overlock"/>
              </a:rPr>
              <a:t> is </a:t>
            </a:r>
            <a:r>
              <a:rPr i="0" lang="en-US" sz="2300" u="none">
                <a:solidFill>
                  <a:srgbClr val="FF0000"/>
                </a:solidFill>
                <a:latin typeface="Overlock"/>
                <a:ea typeface="Overlock"/>
                <a:cs typeface="Overlock"/>
                <a:sym typeface="Overlock"/>
              </a:rPr>
              <a:t>70%</a:t>
            </a:r>
            <a:r>
              <a:rPr i="0" lang="en-US" sz="2300" u="none">
                <a:solidFill>
                  <a:srgbClr val="003300"/>
                </a:solidFill>
                <a:latin typeface="Overlock"/>
                <a:ea typeface="Overlock"/>
                <a:cs typeface="Overlock"/>
                <a:sym typeface="Overlock"/>
              </a:rPr>
              <a:t>; students who receive less than 70% won’t be able to get the credits.</a:t>
            </a:r>
            <a:endParaRPr i="0" sz="2300" u="none">
              <a:solidFill>
                <a:srgbClr val="003300"/>
              </a:solidFill>
              <a:latin typeface="Overlock"/>
              <a:ea typeface="Overlock"/>
              <a:cs typeface="Overlock"/>
              <a:sym typeface="Overlock"/>
            </a:endParaRPr>
          </a:p>
          <a:p>
            <a:pPr indent="-381000" lvl="0" marL="381000" rtl="0" algn="l">
              <a:lnSpc>
                <a:spcPct val="142857"/>
              </a:lnSpc>
              <a:spcBef>
                <a:spcPts val="0"/>
              </a:spcBef>
              <a:spcAft>
                <a:spcPts val="0"/>
              </a:spcAft>
              <a:buClr>
                <a:schemeClr val="hlink"/>
              </a:buClr>
              <a:buSzPts val="2100"/>
              <a:buFont typeface="Noto Sans Symbols"/>
              <a:buNone/>
            </a:pPr>
            <a:r>
              <a:rPr lang="en-US" sz="2300">
                <a:solidFill>
                  <a:srgbClr val="003300"/>
                </a:solidFill>
                <a:latin typeface="Overlock"/>
                <a:ea typeface="Overlock"/>
                <a:cs typeface="Overlock"/>
                <a:sym typeface="Overlock"/>
              </a:rPr>
              <a:t>4. Students may check their scores via the Information System.</a:t>
            </a:r>
            <a:endParaRPr sz="2300">
              <a:solidFill>
                <a:srgbClr val="003300"/>
              </a:solidFill>
              <a:latin typeface="Overlock"/>
              <a:ea typeface="Overlock"/>
              <a:cs typeface="Overlock"/>
              <a:sym typeface="Overlock"/>
            </a:endParaRPr>
          </a:p>
          <a:p>
            <a:pPr indent="-381000" lvl="0" marL="381000" rtl="0" algn="l">
              <a:lnSpc>
                <a:spcPct val="142857"/>
              </a:lnSpc>
              <a:spcBef>
                <a:spcPts val="400"/>
              </a:spcBef>
              <a:spcAft>
                <a:spcPts val="0"/>
              </a:spcAft>
              <a:buClr>
                <a:schemeClr val="hlink"/>
              </a:buClr>
              <a:buSzPts val="2100"/>
              <a:buFont typeface="Noto Sans Symbols"/>
              <a:buNone/>
            </a:pPr>
            <a:r>
              <a:rPr lang="en-US" sz="2300">
                <a:solidFill>
                  <a:srgbClr val="003300"/>
                </a:solidFill>
                <a:latin typeface="Overlock"/>
                <a:ea typeface="Overlock"/>
                <a:cs typeface="Overlock"/>
                <a:sym typeface="Overlock"/>
              </a:rPr>
              <a:t>5. Score review should be applied for within </a:t>
            </a:r>
            <a:r>
              <a:rPr lang="en-US" sz="2300">
                <a:solidFill>
                  <a:srgbClr val="FF0000"/>
                </a:solidFill>
                <a:latin typeface="Overlock"/>
                <a:ea typeface="Overlock"/>
                <a:cs typeface="Overlock"/>
                <a:sym typeface="Overlock"/>
              </a:rPr>
              <a:t>ten</a:t>
            </a:r>
            <a:r>
              <a:rPr lang="en-US" sz="2300">
                <a:solidFill>
                  <a:srgbClr val="003300"/>
                </a:solidFill>
                <a:latin typeface="Overlock"/>
                <a:ea typeface="Overlock"/>
                <a:cs typeface="Overlock"/>
                <a:sym typeface="Overlock"/>
              </a:rPr>
              <a:t> days after the announcements of results. </a:t>
            </a:r>
            <a:endParaRPr sz="2300">
              <a:solidFill>
                <a:srgbClr val="003300"/>
              </a:solidFill>
              <a:latin typeface="Overlock"/>
              <a:ea typeface="Overlock"/>
              <a:cs typeface="Overlock"/>
              <a:sym typeface="Overlock"/>
            </a:endParaRPr>
          </a:p>
          <a:p>
            <a:pPr indent="-381000" lvl="0" marL="381000" marR="0" rtl="0" algn="l">
              <a:lnSpc>
                <a:spcPct val="135714"/>
              </a:lnSpc>
              <a:spcBef>
                <a:spcPts val="400"/>
              </a:spcBef>
              <a:spcAft>
                <a:spcPts val="0"/>
              </a:spcAft>
              <a:buClr>
                <a:schemeClr val="hlink"/>
              </a:buClr>
              <a:buSzPts val="2100"/>
              <a:buFont typeface="Noto Sans Symbols"/>
              <a:buNone/>
            </a:pPr>
            <a:r>
              <a:t/>
            </a:r>
            <a:endParaRPr b="1" i="0" sz="2100" u="none">
              <a:solidFill>
                <a:srgbClr val="003300"/>
              </a:solidFill>
              <a:latin typeface="Arial Black"/>
              <a:ea typeface="Arial Black"/>
              <a:cs typeface="Arial Black"/>
              <a:sym typeface="Arial Black"/>
            </a:endParaRPr>
          </a:p>
          <a:p>
            <a:pPr indent="-114300" lvl="0" marL="254000" marR="0" rtl="0" algn="l">
              <a:lnSpc>
                <a:spcPct val="100000"/>
              </a:lnSpc>
              <a:spcBef>
                <a:spcPts val="400"/>
              </a:spcBef>
              <a:spcAft>
                <a:spcPts val="0"/>
              </a:spcAft>
              <a:buClr>
                <a:schemeClr val="hlink"/>
              </a:buClr>
              <a:buSzPts val="2100"/>
              <a:buFont typeface="Noto Sans Symbols"/>
              <a:buNone/>
            </a:pPr>
            <a:r>
              <a:t/>
            </a:r>
            <a:endParaRPr b="1" i="0" sz="2100" u="none">
              <a:solidFill>
                <a:srgbClr val="003300"/>
              </a:solidFill>
              <a:latin typeface="Arial Black"/>
              <a:ea typeface="Arial Black"/>
              <a:cs typeface="Arial Black"/>
              <a:sym typeface="Arial Black"/>
            </a:endParaRPr>
          </a:p>
        </p:txBody>
      </p:sp>
      <p:sp>
        <p:nvSpPr>
          <p:cNvPr id="3921" name="Google Shape;3921;p372"/>
          <p:cNvSpPr txBox="1"/>
          <p:nvPr/>
        </p:nvSpPr>
        <p:spPr>
          <a:xfrm>
            <a:off x="-22225" y="0"/>
            <a:ext cx="91455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chemeClr val="lt1"/>
              </a:buClr>
              <a:buSzPts val="2700"/>
              <a:buFont typeface="Calibri"/>
              <a:buNone/>
            </a:pPr>
            <a:r>
              <a:rPr b="1" i="0" lang="en-US" sz="2700" u="none" cap="none" strike="noStrike">
                <a:solidFill>
                  <a:schemeClr val="lt1"/>
                </a:solidFill>
                <a:latin typeface="Calibri"/>
                <a:ea typeface="Calibri"/>
                <a:cs typeface="Calibri"/>
                <a:sym typeface="Calibri"/>
              </a:rPr>
              <a:t>Grade</a:t>
            </a:r>
            <a:endParaRPr b="0" i="0" sz="1100" u="none" cap="none" strike="noStrike">
              <a:solidFill>
                <a:srgbClr val="000000"/>
              </a:solidFill>
              <a:latin typeface="Arial"/>
              <a:ea typeface="Arial"/>
              <a:cs typeface="Arial"/>
              <a:sym typeface="Arial"/>
            </a:endParaRPr>
          </a:p>
        </p:txBody>
      </p:sp>
      <p:sp>
        <p:nvSpPr>
          <p:cNvPr id="3922" name="Google Shape;3922;p372"/>
          <p:cNvSpPr/>
          <p:nvPr/>
        </p:nvSpPr>
        <p:spPr>
          <a:xfrm>
            <a:off x="8243887" y="4516040"/>
            <a:ext cx="825600" cy="432300"/>
          </a:xfrm>
          <a:prstGeom prst="ellipse">
            <a:avLst/>
          </a:prstGeom>
          <a:solidFill>
            <a:srgbClr val="ABD3B1"/>
          </a:solidFill>
          <a:ln cap="flat" cmpd="sng" w="25400">
            <a:solidFill>
              <a:srgbClr val="7D9B8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3300"/>
              </a:buClr>
              <a:buSzPts val="1700"/>
              <a:buFont typeface="Rockwell"/>
              <a:buNone/>
            </a:pPr>
            <a:r>
              <a:rPr b="1" i="0" lang="en-US" sz="1700" u="none" cap="none" strike="noStrike">
                <a:solidFill>
                  <a:srgbClr val="003300"/>
                </a:solidFill>
                <a:latin typeface="Rockwell"/>
                <a:ea typeface="Rockwell"/>
                <a:cs typeface="Rockwell"/>
                <a:sym typeface="Rockwell"/>
              </a:rPr>
              <a:t>15</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7" name="Shape 3927"/>
        <p:cNvGrpSpPr/>
        <p:nvPr/>
      </p:nvGrpSpPr>
      <p:grpSpPr>
        <a:xfrm>
          <a:off x="0" y="0"/>
          <a:ext cx="0" cy="0"/>
          <a:chOff x="0" y="0"/>
          <a:chExt cx="0" cy="0"/>
        </a:xfrm>
      </p:grpSpPr>
      <p:pic>
        <p:nvPicPr>
          <p:cNvPr descr="teach_account" id="3928" name="Google Shape;3928;p373"/>
          <p:cNvPicPr preferRelativeResize="0"/>
          <p:nvPr/>
        </p:nvPicPr>
        <p:blipFill rotWithShape="1">
          <a:blip r:embed="rId3">
            <a:alphaModFix/>
          </a:blip>
          <a:srcRect b="0" l="0" r="0" t="0"/>
          <a:stretch/>
        </p:blipFill>
        <p:spPr>
          <a:xfrm>
            <a:off x="6462719" y="3436031"/>
            <a:ext cx="1238089" cy="1428564"/>
          </a:xfrm>
          <a:prstGeom prst="rect">
            <a:avLst/>
          </a:prstGeom>
          <a:noFill/>
          <a:ln>
            <a:noFill/>
          </a:ln>
        </p:spPr>
      </p:pic>
      <p:sp>
        <p:nvSpPr>
          <p:cNvPr id="3929" name="Google Shape;3929;p373"/>
          <p:cNvSpPr txBox="1"/>
          <p:nvPr>
            <p:ph idx="4294967295" type="title"/>
          </p:nvPr>
        </p:nvSpPr>
        <p:spPr>
          <a:xfrm>
            <a:off x="2033589" y="195574"/>
            <a:ext cx="5624700" cy="583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sz="3300"/>
              <a:t>ISU Mail Account</a:t>
            </a:r>
            <a:endParaRPr sz="3300"/>
          </a:p>
        </p:txBody>
      </p:sp>
      <p:sp>
        <p:nvSpPr>
          <p:cNvPr id="3930" name="Google Shape;3930;p373"/>
          <p:cNvSpPr txBox="1"/>
          <p:nvPr>
            <p:ph idx="4294967295" type="body"/>
          </p:nvPr>
        </p:nvSpPr>
        <p:spPr>
          <a:xfrm>
            <a:off x="1978821" y="1059854"/>
            <a:ext cx="5833500" cy="3858300"/>
          </a:xfrm>
          <a:prstGeom prst="rect">
            <a:avLst/>
          </a:prstGeom>
          <a:noFill/>
          <a:ln>
            <a:noFill/>
          </a:ln>
        </p:spPr>
        <p:txBody>
          <a:bodyPr anchorCtr="0" anchor="t" bIns="34275" lIns="68575" spcFirstLastPara="1" rIns="68575" wrap="square" tIns="34275">
            <a:noAutofit/>
          </a:bodyPr>
          <a:lstStyle/>
          <a:p>
            <a:pPr indent="-254000" lvl="0" marL="254000" rtl="0" algn="l">
              <a:lnSpc>
                <a:spcPct val="80000"/>
              </a:lnSpc>
              <a:spcBef>
                <a:spcPts val="0"/>
              </a:spcBef>
              <a:spcAft>
                <a:spcPts val="0"/>
              </a:spcAft>
              <a:buClr>
                <a:schemeClr val="lt1"/>
              </a:buClr>
              <a:buSzPts val="1800"/>
              <a:buFont typeface="Arial"/>
              <a:buChar char="•"/>
            </a:pPr>
            <a:r>
              <a:rPr lang="en-US"/>
              <a:t>Student mail account formation</a:t>
            </a:r>
            <a:endParaRPr/>
          </a:p>
          <a:p>
            <a:pPr indent="-209550" lvl="1" marL="558800" rtl="0" algn="l">
              <a:lnSpc>
                <a:spcPct val="80000"/>
              </a:lnSpc>
              <a:spcBef>
                <a:spcPts val="300"/>
              </a:spcBef>
              <a:spcAft>
                <a:spcPts val="0"/>
              </a:spcAft>
              <a:buClr>
                <a:schemeClr val="lt1"/>
              </a:buClr>
              <a:buSzPts val="1500"/>
              <a:buFont typeface="Arial"/>
              <a:buChar char="–"/>
            </a:pPr>
            <a:r>
              <a:rPr lang="en-US"/>
              <a:t>isu + student number</a:t>
            </a:r>
            <a:endParaRPr/>
          </a:p>
          <a:p>
            <a:pPr indent="-209550" lvl="1" marL="558800" rtl="0" algn="l">
              <a:lnSpc>
                <a:spcPct val="80000"/>
              </a:lnSpc>
              <a:spcBef>
                <a:spcPts val="300"/>
              </a:spcBef>
              <a:spcAft>
                <a:spcPts val="0"/>
              </a:spcAft>
              <a:buClr>
                <a:schemeClr val="lt1"/>
              </a:buClr>
              <a:buSzPts val="1500"/>
              <a:buFont typeface="Arial"/>
              <a:buChar char="–"/>
            </a:pPr>
            <a:r>
              <a:rPr lang="en-US"/>
              <a:t>if student number is 11001001a then  the mail account is isu11001001a, according the rules others may be isu11001001m</a:t>
            </a:r>
            <a:r>
              <a:rPr lang="en-US">
                <a:solidFill>
                  <a:srgbClr val="FFFF00"/>
                </a:solidFill>
              </a:rPr>
              <a:t>, isu11001001d …. </a:t>
            </a:r>
            <a:endParaRPr/>
          </a:p>
          <a:p>
            <a:pPr indent="-254000" lvl="0" marL="254000" rtl="0" algn="l">
              <a:lnSpc>
                <a:spcPct val="80000"/>
              </a:lnSpc>
              <a:spcBef>
                <a:spcPts val="400"/>
              </a:spcBef>
              <a:spcAft>
                <a:spcPts val="0"/>
              </a:spcAft>
              <a:buClr>
                <a:schemeClr val="lt1"/>
              </a:buClr>
              <a:buSzPts val="1800"/>
              <a:buFont typeface="Arial"/>
              <a:buChar char="•"/>
            </a:pPr>
            <a:r>
              <a:rPr lang="en-US"/>
              <a:t>The original password is student ID with upper alphabetic character . For example : 11001001A</a:t>
            </a:r>
            <a:endParaRPr/>
          </a:p>
          <a:p>
            <a:pPr indent="-254000" lvl="0" marL="254000" rtl="0" algn="l">
              <a:lnSpc>
                <a:spcPct val="80000"/>
              </a:lnSpc>
              <a:spcBef>
                <a:spcPts val="300"/>
              </a:spcBef>
              <a:spcAft>
                <a:spcPts val="0"/>
              </a:spcAft>
              <a:buClr>
                <a:schemeClr val="lt1"/>
              </a:buClr>
              <a:buSzPts val="1500"/>
              <a:buFont typeface="Arial"/>
              <a:buNone/>
            </a:pPr>
            <a:r>
              <a:t/>
            </a:r>
            <a:endParaRPr sz="1500"/>
          </a:p>
          <a:p>
            <a:pPr indent="-254000" lvl="0" marL="254000" rtl="0" algn="l">
              <a:lnSpc>
                <a:spcPct val="80000"/>
              </a:lnSpc>
              <a:spcBef>
                <a:spcPts val="400"/>
              </a:spcBef>
              <a:spcAft>
                <a:spcPts val="0"/>
              </a:spcAft>
              <a:buClr>
                <a:schemeClr val="lt1"/>
              </a:buClr>
              <a:buSzPts val="1800"/>
              <a:buFont typeface="Arial"/>
              <a:buChar char="•"/>
            </a:pPr>
            <a:r>
              <a:rPr lang="en-US"/>
              <a:t>Email  address : </a:t>
            </a:r>
            <a:endParaRPr/>
          </a:p>
          <a:p>
            <a:pPr indent="-254000" lvl="0" marL="254000" rtl="0" algn="l">
              <a:lnSpc>
                <a:spcPct val="80000"/>
              </a:lnSpc>
              <a:spcBef>
                <a:spcPts val="400"/>
              </a:spcBef>
              <a:spcAft>
                <a:spcPts val="0"/>
              </a:spcAft>
              <a:buClr>
                <a:schemeClr val="lt1"/>
              </a:buClr>
              <a:buSzPts val="1800"/>
              <a:buFont typeface="Arial"/>
              <a:buNone/>
            </a:pPr>
            <a:r>
              <a:rPr lang="en-US"/>
              <a:t>       </a:t>
            </a:r>
            <a:endParaRPr/>
          </a:p>
          <a:p>
            <a:pPr indent="-254000" lvl="0" marL="254000" rtl="0" algn="l">
              <a:lnSpc>
                <a:spcPct val="80000"/>
              </a:lnSpc>
              <a:spcBef>
                <a:spcPts val="400"/>
              </a:spcBef>
              <a:spcAft>
                <a:spcPts val="0"/>
              </a:spcAft>
              <a:buClr>
                <a:schemeClr val="lt1"/>
              </a:buClr>
              <a:buSzPts val="1800"/>
              <a:buFont typeface="Arial"/>
              <a:buNone/>
            </a:pPr>
            <a:r>
              <a:rPr lang="en-US"/>
              <a:t>    </a:t>
            </a:r>
            <a:r>
              <a:rPr lang="en-US" u="sng">
                <a:solidFill>
                  <a:schemeClr val="hlink"/>
                </a:solidFill>
                <a:hlinkClick r:id="rId4"/>
              </a:rPr>
              <a:t>isu11001001a@cloud.isu.edu.tw</a:t>
            </a:r>
            <a:endParaRPr/>
          </a:p>
          <a:p>
            <a:pPr indent="-254000" lvl="0" marL="254000" rtl="0" algn="l">
              <a:lnSpc>
                <a:spcPct val="80000"/>
              </a:lnSpc>
              <a:spcBef>
                <a:spcPts val="400"/>
              </a:spcBef>
              <a:spcAft>
                <a:spcPts val="0"/>
              </a:spcAft>
              <a:buClr>
                <a:schemeClr val="lt1"/>
              </a:buClr>
              <a:buSzPts val="1800"/>
              <a:buFont typeface="Arial"/>
              <a:buNone/>
            </a:pPr>
            <a:r>
              <a:t/>
            </a:r>
            <a:endParaRPr/>
          </a:p>
        </p:txBody>
      </p:sp>
      <p:sp>
        <p:nvSpPr>
          <p:cNvPr id="3931" name="Google Shape;3931;p373"/>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5" name="Shape 3935"/>
        <p:cNvGrpSpPr/>
        <p:nvPr/>
      </p:nvGrpSpPr>
      <p:grpSpPr>
        <a:xfrm>
          <a:off x="0" y="0"/>
          <a:ext cx="0" cy="0"/>
          <a:chOff x="0" y="0"/>
          <a:chExt cx="0" cy="0"/>
        </a:xfrm>
      </p:grpSpPr>
      <p:sp>
        <p:nvSpPr>
          <p:cNvPr id="3936" name="Google Shape;3936;p374"/>
          <p:cNvSpPr txBox="1"/>
          <p:nvPr>
            <p:ph idx="12" type="sldNum"/>
          </p:nvPr>
        </p:nvSpPr>
        <p:spPr>
          <a:xfrm>
            <a:off x="6553207" y="4683919"/>
            <a:ext cx="2133600" cy="3573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
        <p:nvSpPr>
          <p:cNvPr id="3937" name="Google Shape;3937;p374"/>
          <p:cNvSpPr txBox="1"/>
          <p:nvPr/>
        </p:nvSpPr>
        <p:spPr>
          <a:xfrm>
            <a:off x="2033589" y="195574"/>
            <a:ext cx="5624700" cy="583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FFFFFF"/>
                </a:solidFill>
                <a:latin typeface="Arial"/>
                <a:ea typeface="Arial"/>
                <a:cs typeface="Arial"/>
                <a:sym typeface="Arial"/>
              </a:rPr>
              <a:t>Mail setting</a:t>
            </a:r>
            <a:endParaRPr b="1" i="0" sz="3300" u="none" cap="none" strike="noStrike">
              <a:solidFill>
                <a:srgbClr val="FFFFFF"/>
              </a:solidFill>
              <a:latin typeface="Arial"/>
              <a:ea typeface="Arial"/>
              <a:cs typeface="Arial"/>
              <a:sym typeface="Arial"/>
            </a:endParaRPr>
          </a:p>
        </p:txBody>
      </p:sp>
      <p:sp>
        <p:nvSpPr>
          <p:cNvPr id="3938" name="Google Shape;3938;p374"/>
          <p:cNvSpPr txBox="1"/>
          <p:nvPr/>
        </p:nvSpPr>
        <p:spPr>
          <a:xfrm>
            <a:off x="1978820" y="1059854"/>
            <a:ext cx="5078100" cy="38583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8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Choose “Exchange”</a:t>
            </a:r>
            <a:endParaRPr b="0" i="0" sz="1100" u="none" cap="none" strike="noStrike">
              <a:solidFill>
                <a:srgbClr val="000000"/>
              </a:solidFill>
              <a:latin typeface="Arial"/>
              <a:ea typeface="Arial"/>
              <a:cs typeface="Arial"/>
              <a:sym typeface="Arial"/>
            </a:endParaRPr>
          </a:p>
          <a:p>
            <a:pPr indent="-254000" lvl="0" marL="254000" marR="0" rtl="0" algn="l">
              <a:lnSpc>
                <a:spcPct val="80000"/>
              </a:lnSpc>
              <a:spcBef>
                <a:spcPts val="40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Domain name : cloud.isu.edu.tw</a:t>
            </a:r>
            <a:endParaRPr b="0" i="0" sz="1100" u="none" cap="none" strike="noStrike">
              <a:solidFill>
                <a:srgbClr val="000000"/>
              </a:solidFill>
              <a:latin typeface="Arial"/>
              <a:ea typeface="Arial"/>
              <a:cs typeface="Arial"/>
              <a:sym typeface="Arial"/>
            </a:endParaRPr>
          </a:p>
          <a:p>
            <a:pPr indent="-254000" lvl="0" marL="254000" marR="0" rtl="0" algn="l">
              <a:lnSpc>
                <a:spcPct val="80000"/>
              </a:lnSpc>
              <a:spcBef>
                <a:spcPts val="40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Login : isuxxxxxx@cloud.isu.edu.tw</a:t>
            </a:r>
            <a:endParaRPr b="0" i="0" sz="1100" u="none" cap="none" strike="noStrike">
              <a:solidFill>
                <a:srgbClr val="000000"/>
              </a:solidFill>
              <a:latin typeface="Arial"/>
              <a:ea typeface="Arial"/>
              <a:cs typeface="Arial"/>
              <a:sym typeface="Arial"/>
            </a:endParaRPr>
          </a:p>
          <a:p>
            <a:pPr indent="-254000" lvl="0" marL="254000" marR="0" rtl="0" algn="l">
              <a:lnSpc>
                <a:spcPct val="80000"/>
              </a:lnSpc>
              <a:spcBef>
                <a:spcPts val="40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3" name="Shape 3943"/>
        <p:cNvGrpSpPr/>
        <p:nvPr/>
      </p:nvGrpSpPr>
      <p:grpSpPr>
        <a:xfrm>
          <a:off x="0" y="0"/>
          <a:ext cx="0" cy="0"/>
          <a:chOff x="0" y="0"/>
          <a:chExt cx="0" cy="0"/>
        </a:xfrm>
      </p:grpSpPr>
      <p:sp>
        <p:nvSpPr>
          <p:cNvPr id="3944" name="Google Shape;3944;p375"/>
          <p:cNvSpPr txBox="1"/>
          <p:nvPr>
            <p:ph type="title"/>
          </p:nvPr>
        </p:nvSpPr>
        <p:spPr>
          <a:xfrm>
            <a:off x="890705" y="154486"/>
            <a:ext cx="5625300" cy="437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sz="2700"/>
              <a:t>ISU Cloud Web Mail Service</a:t>
            </a:r>
            <a:endParaRPr sz="2700"/>
          </a:p>
        </p:txBody>
      </p:sp>
      <p:sp>
        <p:nvSpPr>
          <p:cNvPr id="3945" name="Google Shape;3945;p375"/>
          <p:cNvSpPr txBox="1"/>
          <p:nvPr>
            <p:ph idx="1" type="body"/>
          </p:nvPr>
        </p:nvSpPr>
        <p:spPr>
          <a:xfrm>
            <a:off x="890705" y="673298"/>
            <a:ext cx="5625300" cy="2772600"/>
          </a:xfrm>
          <a:prstGeom prst="rect">
            <a:avLst/>
          </a:prstGeom>
          <a:noFill/>
          <a:ln>
            <a:noFill/>
          </a:ln>
        </p:spPr>
        <p:txBody>
          <a:bodyPr anchorCtr="0" anchor="t" bIns="34275" lIns="68575" spcFirstLastPara="1" rIns="68575" wrap="square" tIns="34275">
            <a:noAutofit/>
          </a:bodyPr>
          <a:lstStyle/>
          <a:p>
            <a:pPr indent="-254000" lvl="0" marL="254000" rtl="0" algn="l">
              <a:lnSpc>
                <a:spcPct val="90000"/>
              </a:lnSpc>
              <a:spcBef>
                <a:spcPts val="0"/>
              </a:spcBef>
              <a:spcAft>
                <a:spcPts val="0"/>
              </a:spcAft>
              <a:buClr>
                <a:schemeClr val="lt1"/>
              </a:buClr>
              <a:buSzPts val="1800"/>
              <a:buFont typeface="Arial"/>
              <a:buChar char="•"/>
            </a:pPr>
            <a:r>
              <a:rPr b="1" lang="en-US"/>
              <a:t> The entry website: </a:t>
            </a:r>
            <a:r>
              <a:rPr b="1" lang="en-US" sz="2100"/>
              <a:t>http://e-mail.isu.edu.tw</a:t>
            </a:r>
            <a:endParaRPr/>
          </a:p>
          <a:p>
            <a:pPr indent="-254000" lvl="0" marL="254000" rtl="0" algn="l">
              <a:lnSpc>
                <a:spcPct val="90000"/>
              </a:lnSpc>
              <a:spcBef>
                <a:spcPts val="300"/>
              </a:spcBef>
              <a:spcAft>
                <a:spcPts val="0"/>
              </a:spcAft>
              <a:buClr>
                <a:schemeClr val="lt1"/>
              </a:buClr>
              <a:buSzPts val="1400"/>
              <a:buFont typeface="Arial"/>
              <a:buNone/>
            </a:pPr>
            <a:r>
              <a:t/>
            </a:r>
            <a:endParaRPr sz="1400"/>
          </a:p>
          <a:p>
            <a:pPr indent="-165100" lvl="0" marL="254000" rtl="0" algn="l">
              <a:lnSpc>
                <a:spcPct val="90000"/>
              </a:lnSpc>
              <a:spcBef>
                <a:spcPts val="300"/>
              </a:spcBef>
              <a:spcAft>
                <a:spcPts val="0"/>
              </a:spcAft>
              <a:buClr>
                <a:schemeClr val="lt1"/>
              </a:buClr>
              <a:buSzPts val="1400"/>
              <a:buFont typeface="Arial"/>
              <a:buNone/>
            </a:pPr>
            <a:r>
              <a:t/>
            </a:r>
            <a:endParaRPr sz="1400"/>
          </a:p>
        </p:txBody>
      </p:sp>
      <p:sp>
        <p:nvSpPr>
          <p:cNvPr id="3946" name="Google Shape;3946;p375"/>
          <p:cNvSpPr/>
          <p:nvPr/>
        </p:nvSpPr>
        <p:spPr>
          <a:xfrm>
            <a:off x="1925245" y="3759841"/>
            <a:ext cx="1512300" cy="756000"/>
          </a:xfrm>
          <a:prstGeom prst="ellipse">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sp>
        <p:nvSpPr>
          <p:cNvPr id="3947" name="Google Shape;3947;p375"/>
          <p:cNvSpPr/>
          <p:nvPr/>
        </p:nvSpPr>
        <p:spPr>
          <a:xfrm>
            <a:off x="1925245" y="1275328"/>
            <a:ext cx="3996900" cy="2322600"/>
          </a:xfrm>
          <a:prstGeom prst="ellipse">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sp>
        <p:nvSpPr>
          <p:cNvPr id="3948" name="Google Shape;3948;p375"/>
          <p:cNvSpPr/>
          <p:nvPr/>
        </p:nvSpPr>
        <p:spPr>
          <a:xfrm>
            <a:off x="6084102" y="844380"/>
            <a:ext cx="756000" cy="592800"/>
          </a:xfrm>
          <a:prstGeom prst="ellipse">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sp>
        <p:nvSpPr>
          <p:cNvPr id="3949" name="Google Shape;3949;p375"/>
          <p:cNvSpPr/>
          <p:nvPr/>
        </p:nvSpPr>
        <p:spPr>
          <a:xfrm>
            <a:off x="6192447" y="627713"/>
            <a:ext cx="162000" cy="323700"/>
          </a:xfrm>
          <a:prstGeom prst="ellipse">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sp>
        <p:nvSpPr>
          <p:cNvPr id="3950" name="Google Shape;3950;p375"/>
          <p:cNvSpPr/>
          <p:nvPr/>
        </p:nvSpPr>
        <p:spPr>
          <a:xfrm>
            <a:off x="2033591" y="627715"/>
            <a:ext cx="378600" cy="378600"/>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sp>
        <p:nvSpPr>
          <p:cNvPr id="3951" name="Google Shape;3951;p375"/>
          <p:cNvSpPr/>
          <p:nvPr/>
        </p:nvSpPr>
        <p:spPr>
          <a:xfrm>
            <a:off x="5489978" y="1653898"/>
            <a:ext cx="323700" cy="270300"/>
          </a:xfrm>
          <a:prstGeom prst="ellipse">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sp>
        <p:nvSpPr>
          <p:cNvPr id="3952" name="Google Shape;3952;p375"/>
          <p:cNvSpPr txBox="1"/>
          <p:nvPr>
            <p:ph idx="12" type="sldNum"/>
          </p:nvPr>
        </p:nvSpPr>
        <p:spPr>
          <a:xfrm>
            <a:off x="4915551" y="3512939"/>
            <a:ext cx="1600500" cy="267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pic>
        <p:nvPicPr>
          <p:cNvPr id="3953" name="Google Shape;3953;p375"/>
          <p:cNvPicPr preferRelativeResize="0"/>
          <p:nvPr/>
        </p:nvPicPr>
        <p:blipFill rotWithShape="1">
          <a:blip r:embed="rId3">
            <a:alphaModFix/>
          </a:blip>
          <a:srcRect b="0" l="0" r="0" t="0"/>
          <a:stretch/>
        </p:blipFill>
        <p:spPr>
          <a:xfrm>
            <a:off x="1763318" y="1844373"/>
            <a:ext cx="6051158" cy="2342845"/>
          </a:xfrm>
          <a:prstGeom prst="rect">
            <a:avLst/>
          </a:prstGeom>
          <a:noFill/>
          <a:ln>
            <a:noFill/>
          </a:ln>
        </p:spPr>
      </p:pic>
      <p:sp>
        <p:nvSpPr>
          <p:cNvPr id="3954" name="Google Shape;3954;p375"/>
          <p:cNvSpPr/>
          <p:nvPr/>
        </p:nvSpPr>
        <p:spPr>
          <a:xfrm>
            <a:off x="2414590" y="2927701"/>
            <a:ext cx="1725300" cy="1366800"/>
          </a:xfrm>
          <a:prstGeom prst="ellipse">
            <a:avLst/>
          </a:prstGeom>
          <a:noFill/>
          <a:ln cap="flat" cmpd="sng" w="285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cxnSp>
        <p:nvCxnSpPr>
          <p:cNvPr id="3955" name="Google Shape;3955;p375"/>
          <p:cNvCxnSpPr/>
          <p:nvPr/>
        </p:nvCxnSpPr>
        <p:spPr>
          <a:xfrm flipH="1">
            <a:off x="3558943" y="1430089"/>
            <a:ext cx="2227500" cy="1565400"/>
          </a:xfrm>
          <a:prstGeom prst="straightConnector1">
            <a:avLst/>
          </a:prstGeom>
          <a:noFill/>
          <a:ln cap="flat" cmpd="sng" w="25400">
            <a:solidFill>
              <a:srgbClr val="FF0000"/>
            </a:solidFill>
            <a:prstDash val="solid"/>
            <a:round/>
            <a:headEnd len="sm" w="sm" type="none"/>
            <a:tailEnd len="med" w="med" type="stealth"/>
          </a:ln>
        </p:spPr>
      </p:cxn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9" name="Shape 3959"/>
        <p:cNvGrpSpPr/>
        <p:nvPr/>
      </p:nvGrpSpPr>
      <p:grpSpPr>
        <a:xfrm>
          <a:off x="0" y="0"/>
          <a:ext cx="0" cy="0"/>
          <a:chOff x="0" y="0"/>
          <a:chExt cx="0" cy="0"/>
        </a:xfrm>
      </p:grpSpPr>
      <p:sp>
        <p:nvSpPr>
          <p:cNvPr id="3960" name="Google Shape;3960;p376"/>
          <p:cNvSpPr txBox="1"/>
          <p:nvPr>
            <p:ph type="title"/>
          </p:nvPr>
        </p:nvSpPr>
        <p:spPr>
          <a:xfrm>
            <a:off x="890705" y="154486"/>
            <a:ext cx="5625300" cy="437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sz="2700"/>
              <a:t>Select Language &amp; Time Region</a:t>
            </a:r>
            <a:endParaRPr sz="2700"/>
          </a:p>
        </p:txBody>
      </p:sp>
      <p:sp>
        <p:nvSpPr>
          <p:cNvPr id="3961" name="Google Shape;3961;p376"/>
          <p:cNvSpPr txBox="1"/>
          <p:nvPr>
            <p:ph idx="1" type="body"/>
          </p:nvPr>
        </p:nvSpPr>
        <p:spPr>
          <a:xfrm>
            <a:off x="890705" y="673298"/>
            <a:ext cx="5625300" cy="27726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Clr>
                <a:schemeClr val="lt1"/>
              </a:buClr>
              <a:buSzPts val="1800"/>
              <a:buFont typeface="Arial"/>
              <a:buChar char="•"/>
            </a:pPr>
            <a:r>
              <a:rPr lang="en-US"/>
              <a:t>First time login</a:t>
            </a:r>
            <a:endParaRPr/>
          </a:p>
        </p:txBody>
      </p:sp>
      <p:pic>
        <p:nvPicPr>
          <p:cNvPr id="3962" name="Google Shape;3962;p376"/>
          <p:cNvPicPr preferRelativeResize="0"/>
          <p:nvPr/>
        </p:nvPicPr>
        <p:blipFill rotWithShape="1">
          <a:blip r:embed="rId3">
            <a:alphaModFix/>
          </a:blip>
          <a:srcRect b="0" l="0" r="0" t="0"/>
          <a:stretch/>
        </p:blipFill>
        <p:spPr>
          <a:xfrm>
            <a:off x="2301483" y="1545567"/>
            <a:ext cx="4692833" cy="2802366"/>
          </a:xfrm>
          <a:prstGeom prst="rect">
            <a:avLst/>
          </a:prstGeom>
          <a:noFill/>
          <a:ln>
            <a:noFill/>
          </a:ln>
        </p:spPr>
      </p:pic>
      <p:sp>
        <p:nvSpPr>
          <p:cNvPr id="3963" name="Google Shape;3963;p376"/>
          <p:cNvSpPr/>
          <p:nvPr/>
        </p:nvSpPr>
        <p:spPr>
          <a:xfrm>
            <a:off x="2640809" y="2856275"/>
            <a:ext cx="1390800" cy="350100"/>
          </a:xfrm>
          <a:prstGeom prst="ellipse">
            <a:avLst/>
          </a:prstGeom>
          <a:noFill/>
          <a:ln cap="flat" cmpd="sng" w="285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cxnSp>
        <p:nvCxnSpPr>
          <p:cNvPr id="3964" name="Google Shape;3964;p376"/>
          <p:cNvCxnSpPr/>
          <p:nvPr/>
        </p:nvCxnSpPr>
        <p:spPr>
          <a:xfrm flipH="1">
            <a:off x="5137403" y="2571752"/>
            <a:ext cx="628800" cy="459600"/>
          </a:xfrm>
          <a:prstGeom prst="straightConnector1">
            <a:avLst/>
          </a:prstGeom>
          <a:noFill/>
          <a:ln cap="flat" cmpd="sng" w="25400">
            <a:solidFill>
              <a:srgbClr val="FF0000"/>
            </a:solidFill>
            <a:prstDash val="solid"/>
            <a:round/>
            <a:headEnd len="sm" w="sm" type="none"/>
            <a:tailEnd len="med" w="med" type="stealth"/>
          </a:ln>
        </p:spPr>
      </p:cxnSp>
      <p:sp>
        <p:nvSpPr>
          <p:cNvPr id="3965" name="Google Shape;3965;p376"/>
          <p:cNvSpPr/>
          <p:nvPr/>
        </p:nvSpPr>
        <p:spPr>
          <a:xfrm>
            <a:off x="2726536" y="3665795"/>
            <a:ext cx="916800" cy="511800"/>
          </a:xfrm>
          <a:prstGeom prst="ellipse">
            <a:avLst/>
          </a:prstGeom>
          <a:noFill/>
          <a:ln cap="flat" cmpd="sng" w="285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cxnSp>
        <p:nvCxnSpPr>
          <p:cNvPr id="3966" name="Google Shape;3966;p376"/>
          <p:cNvCxnSpPr/>
          <p:nvPr/>
        </p:nvCxnSpPr>
        <p:spPr>
          <a:xfrm rot="10800000">
            <a:off x="5880503" y="3409710"/>
            <a:ext cx="419100" cy="428700"/>
          </a:xfrm>
          <a:prstGeom prst="straightConnector1">
            <a:avLst/>
          </a:prstGeom>
          <a:noFill/>
          <a:ln cap="flat" cmpd="sng" w="25400">
            <a:solidFill>
              <a:srgbClr val="FF0000"/>
            </a:solidFill>
            <a:prstDash val="solid"/>
            <a:round/>
            <a:headEnd len="sm" w="sm" type="none"/>
            <a:tailEnd len="med" w="med" type="stealth"/>
          </a:ln>
        </p:spPr>
      </p:cxnSp>
      <p:sp>
        <p:nvSpPr>
          <p:cNvPr id="3967" name="Google Shape;3967;p376"/>
          <p:cNvSpPr/>
          <p:nvPr/>
        </p:nvSpPr>
        <p:spPr>
          <a:xfrm>
            <a:off x="2734869" y="3286034"/>
            <a:ext cx="1485900" cy="318000"/>
          </a:xfrm>
          <a:prstGeom prst="ellipse">
            <a:avLst/>
          </a:prstGeom>
          <a:noFill/>
          <a:ln cap="flat" cmpd="sng" w="285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cxnSp>
        <p:nvCxnSpPr>
          <p:cNvPr id="3968" name="Google Shape;3968;p376"/>
          <p:cNvCxnSpPr/>
          <p:nvPr/>
        </p:nvCxnSpPr>
        <p:spPr>
          <a:xfrm rot="10800000">
            <a:off x="3545526" y="3985052"/>
            <a:ext cx="972900" cy="160500"/>
          </a:xfrm>
          <a:prstGeom prst="straightConnector1">
            <a:avLst/>
          </a:prstGeom>
          <a:noFill/>
          <a:ln cap="flat" cmpd="sng" w="25400">
            <a:solidFill>
              <a:srgbClr val="FF0000"/>
            </a:solidFill>
            <a:prstDash val="solid"/>
            <a:round/>
            <a:headEnd len="sm" w="sm" type="none"/>
            <a:tailEnd len="med" w="med" type="stealth"/>
          </a:ln>
        </p:spPr>
      </p:cxnSp>
      <p:sp>
        <p:nvSpPr>
          <p:cNvPr id="3969" name="Google Shape;3969;p376"/>
          <p:cNvSpPr txBox="1"/>
          <p:nvPr/>
        </p:nvSpPr>
        <p:spPr>
          <a:xfrm>
            <a:off x="4286256" y="3900317"/>
            <a:ext cx="10419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2100"/>
              <a:buFont typeface="Arial"/>
              <a:buNone/>
            </a:pPr>
            <a:r>
              <a:rPr b="0" i="0" lang="en-US" sz="2100" u="none" cap="none" strike="noStrike">
                <a:solidFill>
                  <a:srgbClr val="FF0000"/>
                </a:solidFill>
                <a:latin typeface="Arial"/>
                <a:ea typeface="Arial"/>
                <a:cs typeface="Arial"/>
                <a:sym typeface="Arial"/>
              </a:rPr>
              <a:t>save</a:t>
            </a:r>
            <a:endParaRPr b="0" i="0" sz="2100" u="none" cap="none" strike="noStrike">
              <a:solidFill>
                <a:srgbClr val="FF0000"/>
              </a:solidFill>
              <a:latin typeface="Arial"/>
              <a:ea typeface="Arial"/>
              <a:cs typeface="Arial"/>
              <a:sym typeface="Arial"/>
            </a:endParaRPr>
          </a:p>
        </p:txBody>
      </p:sp>
      <p:sp>
        <p:nvSpPr>
          <p:cNvPr id="3970" name="Google Shape;3970;p376"/>
          <p:cNvSpPr txBox="1"/>
          <p:nvPr/>
        </p:nvSpPr>
        <p:spPr>
          <a:xfrm>
            <a:off x="5880503" y="3838412"/>
            <a:ext cx="15003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2100"/>
              <a:buFont typeface="Arial"/>
              <a:buNone/>
            </a:pPr>
            <a:r>
              <a:rPr b="0" i="0" lang="en-US" sz="2100" u="none" cap="none" strike="noStrike">
                <a:solidFill>
                  <a:srgbClr val="FF0000"/>
                </a:solidFill>
                <a:latin typeface="Arial"/>
                <a:ea typeface="Arial"/>
                <a:cs typeface="Arial"/>
                <a:sym typeface="Arial"/>
              </a:rPr>
              <a:t>Time(+8:00)</a:t>
            </a:r>
            <a:endParaRPr b="0" i="0" sz="2100" u="none" cap="none" strike="noStrike">
              <a:solidFill>
                <a:srgbClr val="FF0000"/>
              </a:solidFill>
              <a:latin typeface="Arial"/>
              <a:ea typeface="Arial"/>
              <a:cs typeface="Arial"/>
              <a:sym typeface="Arial"/>
            </a:endParaRPr>
          </a:p>
        </p:txBody>
      </p:sp>
      <p:sp>
        <p:nvSpPr>
          <p:cNvPr id="3971" name="Google Shape;3971;p376"/>
          <p:cNvSpPr txBox="1"/>
          <p:nvPr/>
        </p:nvSpPr>
        <p:spPr>
          <a:xfrm>
            <a:off x="5766202" y="2265802"/>
            <a:ext cx="13560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2100"/>
              <a:buFont typeface="Arial"/>
              <a:buNone/>
            </a:pPr>
            <a:r>
              <a:rPr b="0" i="0" lang="en-US" sz="2100" u="none" cap="none" strike="noStrike">
                <a:solidFill>
                  <a:srgbClr val="FF0000"/>
                </a:solidFill>
                <a:latin typeface="Arial"/>
                <a:ea typeface="Arial"/>
                <a:cs typeface="Arial"/>
                <a:sym typeface="Arial"/>
              </a:rPr>
              <a:t>Language</a:t>
            </a:r>
            <a:endParaRPr b="0" i="0" sz="2100" u="none" cap="none" strike="noStrike">
              <a:solidFill>
                <a:srgbClr val="FF0000"/>
              </a:solidFill>
              <a:latin typeface="Arial"/>
              <a:ea typeface="Arial"/>
              <a:cs typeface="Arial"/>
              <a:sym typeface="Arial"/>
            </a:endParaRPr>
          </a:p>
        </p:txBody>
      </p:sp>
      <p:sp>
        <p:nvSpPr>
          <p:cNvPr id="3972" name="Google Shape;3972;p376"/>
          <p:cNvSpPr txBox="1"/>
          <p:nvPr>
            <p:ph idx="12" type="sldNum"/>
          </p:nvPr>
        </p:nvSpPr>
        <p:spPr>
          <a:xfrm>
            <a:off x="4915551" y="3512939"/>
            <a:ext cx="1600500" cy="267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6" name="Shape 3976"/>
        <p:cNvGrpSpPr/>
        <p:nvPr/>
      </p:nvGrpSpPr>
      <p:grpSpPr>
        <a:xfrm>
          <a:off x="0" y="0"/>
          <a:ext cx="0" cy="0"/>
          <a:chOff x="0" y="0"/>
          <a:chExt cx="0" cy="0"/>
        </a:xfrm>
      </p:grpSpPr>
      <p:sp>
        <p:nvSpPr>
          <p:cNvPr id="3977" name="Google Shape;3977;p377"/>
          <p:cNvSpPr txBox="1"/>
          <p:nvPr>
            <p:ph type="title"/>
          </p:nvPr>
        </p:nvSpPr>
        <p:spPr>
          <a:xfrm>
            <a:off x="890705" y="154486"/>
            <a:ext cx="5625300" cy="437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a:t> Change Password</a:t>
            </a:r>
            <a:endParaRPr/>
          </a:p>
        </p:txBody>
      </p:sp>
      <p:pic>
        <p:nvPicPr>
          <p:cNvPr id="3978" name="Google Shape;3978;p377"/>
          <p:cNvPicPr preferRelativeResize="0"/>
          <p:nvPr/>
        </p:nvPicPr>
        <p:blipFill rotWithShape="1">
          <a:blip r:embed="rId3">
            <a:alphaModFix/>
          </a:blip>
          <a:srcRect b="0" l="0" r="0" t="0"/>
          <a:stretch/>
        </p:blipFill>
        <p:spPr>
          <a:xfrm>
            <a:off x="2303864" y="951523"/>
            <a:ext cx="5163069" cy="3672599"/>
          </a:xfrm>
          <a:prstGeom prst="rect">
            <a:avLst/>
          </a:prstGeom>
          <a:noFill/>
          <a:ln>
            <a:noFill/>
          </a:ln>
        </p:spPr>
      </p:pic>
      <p:sp>
        <p:nvSpPr>
          <p:cNvPr id="3979" name="Google Shape;3979;p377"/>
          <p:cNvSpPr txBox="1"/>
          <p:nvPr>
            <p:ph idx="12" type="sldNum"/>
          </p:nvPr>
        </p:nvSpPr>
        <p:spPr>
          <a:xfrm>
            <a:off x="4915551" y="3512939"/>
            <a:ext cx="1600500" cy="267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4" name="Shape 3984"/>
        <p:cNvGrpSpPr/>
        <p:nvPr/>
      </p:nvGrpSpPr>
      <p:grpSpPr>
        <a:xfrm>
          <a:off x="0" y="0"/>
          <a:ext cx="0" cy="0"/>
          <a:chOff x="0" y="0"/>
          <a:chExt cx="0" cy="0"/>
        </a:xfrm>
      </p:grpSpPr>
      <p:sp>
        <p:nvSpPr>
          <p:cNvPr id="3985" name="Google Shape;3985;p378"/>
          <p:cNvSpPr txBox="1"/>
          <p:nvPr>
            <p:ph type="title"/>
          </p:nvPr>
        </p:nvSpPr>
        <p:spPr>
          <a:xfrm>
            <a:off x="890705" y="154486"/>
            <a:ext cx="5625300" cy="437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sz="2700">
                <a:latin typeface="Arial"/>
                <a:ea typeface="Arial"/>
                <a:cs typeface="Arial"/>
                <a:sym typeface="Arial"/>
              </a:rPr>
              <a:t>Instructions on ISU Wi-Fi Connections</a:t>
            </a:r>
            <a:endParaRPr/>
          </a:p>
        </p:txBody>
      </p:sp>
      <p:sp>
        <p:nvSpPr>
          <p:cNvPr id="3986" name="Google Shape;3986;p378"/>
          <p:cNvSpPr txBox="1"/>
          <p:nvPr/>
        </p:nvSpPr>
        <p:spPr>
          <a:xfrm>
            <a:off x="1978820" y="1059854"/>
            <a:ext cx="5078100" cy="3858300"/>
          </a:xfrm>
          <a:prstGeom prst="rect">
            <a:avLst/>
          </a:prstGeom>
          <a:noFill/>
          <a:ln>
            <a:noFill/>
          </a:ln>
        </p:spPr>
        <p:txBody>
          <a:bodyPr anchorCtr="0" anchor="t" bIns="34275" lIns="68575" spcFirstLastPara="1" rIns="68575" wrap="square" tIns="34275">
            <a:noAutofit/>
          </a:bodyPr>
          <a:lstStyle/>
          <a:p>
            <a:pPr indent="-266700" lvl="0" marL="266700" marR="0" rtl="0" algn="l">
              <a:lnSpc>
                <a:spcPct val="8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The ISU wireless local area network (WLAN) supports network access for mobile devices (Microsoft, iOS or Android system)</a:t>
            </a:r>
            <a:endParaRPr b="0" i="0" sz="11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a:p>
            <a:pPr indent="-254000" lvl="0" marL="254000" marR="0" rtl="0" algn="l">
              <a:lnSpc>
                <a:spcPct val="80000"/>
              </a:lnSpc>
              <a:spcBef>
                <a:spcPts val="40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Two sets of SSIDs are available if the Wi-Fi connection is enabled:</a:t>
            </a:r>
            <a:endParaRPr b="0" i="0" sz="1100" u="none" cap="none" strike="noStrike">
              <a:solidFill>
                <a:srgbClr val="000000"/>
              </a:solidFill>
              <a:latin typeface="Arial"/>
              <a:ea typeface="Arial"/>
              <a:cs typeface="Arial"/>
              <a:sym typeface="Arial"/>
            </a:endParaRPr>
          </a:p>
          <a:p>
            <a:pPr indent="-247650" lvl="1" marL="596900" marR="0" rtl="0" algn="l">
              <a:lnSpc>
                <a:spcPct val="80000"/>
              </a:lnSpc>
              <a:spcBef>
                <a:spcPts val="300"/>
              </a:spcBef>
              <a:spcAft>
                <a:spcPts val="0"/>
              </a:spcAft>
              <a:buClr>
                <a:srgbClr val="FFFFFF"/>
              </a:buClr>
              <a:buSzPts val="1500"/>
              <a:buFont typeface="Arial"/>
              <a:buChar char="−"/>
            </a:pPr>
            <a:r>
              <a:rPr b="0" i="0" lang="en-US" sz="1500" u="none" cap="none" strike="noStrike">
                <a:solidFill>
                  <a:srgbClr val="FFFFFF"/>
                </a:solidFill>
                <a:latin typeface="Arial"/>
                <a:ea typeface="Arial"/>
                <a:cs typeface="Arial"/>
                <a:sym typeface="Arial"/>
              </a:rPr>
              <a:t>ISU</a:t>
            </a:r>
            <a:endParaRPr b="0" i="0" sz="1100" u="none" cap="none" strike="noStrike">
              <a:solidFill>
                <a:srgbClr val="000000"/>
              </a:solidFill>
              <a:latin typeface="Arial"/>
              <a:ea typeface="Arial"/>
              <a:cs typeface="Arial"/>
              <a:sym typeface="Arial"/>
            </a:endParaRPr>
          </a:p>
          <a:p>
            <a:pPr indent="-247650" lvl="1" marL="596900" marR="0" rtl="0" algn="l">
              <a:lnSpc>
                <a:spcPct val="80000"/>
              </a:lnSpc>
              <a:spcBef>
                <a:spcPts val="300"/>
              </a:spcBef>
              <a:spcAft>
                <a:spcPts val="0"/>
              </a:spcAft>
              <a:buClr>
                <a:srgbClr val="FFFFFF"/>
              </a:buClr>
              <a:buSzPts val="1500"/>
              <a:buFont typeface="Arial"/>
              <a:buChar char="−"/>
            </a:pPr>
            <a:r>
              <a:rPr b="0" i="0" lang="en-US" sz="1500" u="none" cap="none" strike="noStrike">
                <a:solidFill>
                  <a:srgbClr val="FFFFFF"/>
                </a:solidFill>
                <a:latin typeface="Arial"/>
                <a:ea typeface="Arial"/>
                <a:cs typeface="Arial"/>
                <a:sym typeface="Arial"/>
              </a:rPr>
              <a:t>ISU-secure: The encryption in transmission is enabled. </a:t>
            </a:r>
            <a:endParaRPr b="0" i="0" sz="1100" u="none" cap="none" strike="noStrike">
              <a:solidFill>
                <a:srgbClr val="000000"/>
              </a:solidFill>
              <a:latin typeface="Arial"/>
              <a:ea typeface="Arial"/>
              <a:cs typeface="Arial"/>
              <a:sym typeface="Arial"/>
            </a:endParaRPr>
          </a:p>
          <a:p>
            <a:pPr indent="0" lvl="1" marL="342900" marR="0" rtl="0" algn="l">
              <a:lnSpc>
                <a:spcPct val="80000"/>
              </a:lnSpc>
              <a:spcBef>
                <a:spcPts val="300"/>
              </a:spcBef>
              <a:spcAft>
                <a:spcPts val="0"/>
              </a:spcAft>
              <a:buClr>
                <a:srgbClr val="000000"/>
              </a:buClr>
              <a:buSzPts val="1500"/>
              <a:buFont typeface="Arial"/>
              <a:buNone/>
            </a:pPr>
            <a:r>
              <a:t/>
            </a:r>
            <a:endParaRPr b="0" i="0" sz="1500" u="none" cap="none" strike="noStrike">
              <a:solidFill>
                <a:srgbClr val="FFFFFF"/>
              </a:solidFill>
              <a:latin typeface="Arial"/>
              <a:ea typeface="Arial"/>
              <a:cs typeface="Arial"/>
              <a:sym typeface="Arial"/>
            </a:endParaRPr>
          </a:p>
          <a:p>
            <a:pPr indent="-254000" lvl="0" marL="254000" marR="0" rtl="0" algn="l">
              <a:lnSpc>
                <a:spcPct val="80000"/>
              </a:lnSpc>
              <a:spcBef>
                <a:spcPts val="40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Open browse software(IE, Firefox, Chrome…)</a:t>
            </a:r>
            <a:endParaRPr b="0" i="0" sz="1100" u="none" cap="none" strike="noStrike">
              <a:solidFill>
                <a:srgbClr val="000000"/>
              </a:solidFill>
              <a:latin typeface="Arial"/>
              <a:ea typeface="Arial"/>
              <a:cs typeface="Arial"/>
              <a:sym typeface="Arial"/>
            </a:endParaRPr>
          </a:p>
          <a:p>
            <a:pPr indent="0" lvl="0" marL="0" marR="0" rtl="0" algn="l">
              <a:lnSpc>
                <a:spcPct val="80000"/>
              </a:lnSpc>
              <a:spcBef>
                <a:spcPts val="40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254000" lvl="0" marL="254000" marR="0" rtl="0" algn="l">
              <a:lnSpc>
                <a:spcPct val="80000"/>
              </a:lnSpc>
              <a:spcBef>
                <a:spcPts val="40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Login email account and password</a:t>
            </a:r>
            <a:endParaRPr b="0" i="0" sz="1100" u="none" cap="none" strike="noStrike">
              <a:solidFill>
                <a:srgbClr val="000000"/>
              </a:solidFill>
              <a:latin typeface="Arial"/>
              <a:ea typeface="Arial"/>
              <a:cs typeface="Arial"/>
              <a:sym typeface="Arial"/>
            </a:endParaRPr>
          </a:p>
        </p:txBody>
      </p:sp>
      <p:sp>
        <p:nvSpPr>
          <p:cNvPr id="3987" name="Google Shape;3987;p378"/>
          <p:cNvSpPr txBox="1"/>
          <p:nvPr>
            <p:ph idx="12" type="sldNum"/>
          </p:nvPr>
        </p:nvSpPr>
        <p:spPr>
          <a:xfrm>
            <a:off x="4915551" y="3512939"/>
            <a:ext cx="1600500" cy="267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2" name="Shape 3992"/>
        <p:cNvGrpSpPr/>
        <p:nvPr/>
      </p:nvGrpSpPr>
      <p:grpSpPr>
        <a:xfrm>
          <a:off x="0" y="0"/>
          <a:ext cx="0" cy="0"/>
          <a:chOff x="0" y="0"/>
          <a:chExt cx="0" cy="0"/>
        </a:xfrm>
      </p:grpSpPr>
      <p:sp>
        <p:nvSpPr>
          <p:cNvPr id="3993" name="Google Shape;3993;p379"/>
          <p:cNvSpPr txBox="1"/>
          <p:nvPr>
            <p:ph idx="4294967295" type="title"/>
          </p:nvPr>
        </p:nvSpPr>
        <p:spPr>
          <a:xfrm>
            <a:off x="1187451" y="205981"/>
            <a:ext cx="7499400" cy="583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sz="3300"/>
              <a:t>ISU Wireless Login</a:t>
            </a:r>
            <a:r>
              <a:rPr lang="en-US" sz="2700"/>
              <a:t> </a:t>
            </a:r>
            <a:endParaRPr/>
          </a:p>
        </p:txBody>
      </p:sp>
      <p:cxnSp>
        <p:nvCxnSpPr>
          <p:cNvPr id="3994" name="Google Shape;3994;p379"/>
          <p:cNvCxnSpPr/>
          <p:nvPr/>
        </p:nvCxnSpPr>
        <p:spPr>
          <a:xfrm>
            <a:off x="2871790" y="1024139"/>
            <a:ext cx="0" cy="0"/>
          </a:xfrm>
          <a:prstGeom prst="straightConnector1">
            <a:avLst/>
          </a:prstGeom>
          <a:noFill/>
          <a:ln cap="rnd" cmpd="sng" w="25400">
            <a:solidFill>
              <a:srgbClr val="000000"/>
            </a:solidFill>
            <a:prstDash val="solid"/>
            <a:round/>
            <a:headEnd len="sm" w="sm" type="none"/>
            <a:tailEnd len="med" w="med" type="triangle"/>
          </a:ln>
        </p:spPr>
      </p:cxnSp>
      <p:cxnSp>
        <p:nvCxnSpPr>
          <p:cNvPr id="3995" name="Google Shape;3995;p379"/>
          <p:cNvCxnSpPr/>
          <p:nvPr/>
        </p:nvCxnSpPr>
        <p:spPr>
          <a:xfrm>
            <a:off x="3209928" y="1024139"/>
            <a:ext cx="0" cy="0"/>
          </a:xfrm>
          <a:prstGeom prst="straightConnector1">
            <a:avLst/>
          </a:prstGeom>
          <a:noFill/>
          <a:ln cap="rnd" cmpd="sng" w="12700">
            <a:solidFill>
              <a:srgbClr val="000000"/>
            </a:solidFill>
            <a:prstDash val="solid"/>
            <a:round/>
            <a:headEnd len="sm" w="sm" type="none"/>
            <a:tailEnd len="med" w="med" type="triangle"/>
          </a:ln>
        </p:spPr>
      </p:cxnSp>
      <p:cxnSp>
        <p:nvCxnSpPr>
          <p:cNvPr id="3996" name="Google Shape;3996;p379"/>
          <p:cNvCxnSpPr/>
          <p:nvPr/>
        </p:nvCxnSpPr>
        <p:spPr>
          <a:xfrm>
            <a:off x="3209928" y="1230091"/>
            <a:ext cx="0" cy="0"/>
          </a:xfrm>
          <a:prstGeom prst="straightConnector1">
            <a:avLst/>
          </a:prstGeom>
          <a:noFill/>
          <a:ln cap="rnd" cmpd="sng" w="25400">
            <a:solidFill>
              <a:srgbClr val="000000"/>
            </a:solidFill>
            <a:prstDash val="solid"/>
            <a:round/>
            <a:headEnd len="sm" w="sm" type="none"/>
            <a:tailEnd len="med" w="med" type="triangle"/>
          </a:ln>
        </p:spPr>
      </p:cxnSp>
      <p:cxnSp>
        <p:nvCxnSpPr>
          <p:cNvPr id="3997" name="Google Shape;3997;p379"/>
          <p:cNvCxnSpPr/>
          <p:nvPr/>
        </p:nvCxnSpPr>
        <p:spPr>
          <a:xfrm>
            <a:off x="3548066" y="1230091"/>
            <a:ext cx="0" cy="0"/>
          </a:xfrm>
          <a:prstGeom prst="straightConnector1">
            <a:avLst/>
          </a:prstGeom>
          <a:noFill/>
          <a:ln cap="rnd" cmpd="sng" w="12700">
            <a:solidFill>
              <a:srgbClr val="000000"/>
            </a:solidFill>
            <a:prstDash val="solid"/>
            <a:round/>
            <a:headEnd len="sm" w="sm" type="none"/>
            <a:tailEnd len="med" w="med" type="triangle"/>
          </a:ln>
        </p:spPr>
      </p:cxnSp>
      <p:sp>
        <p:nvSpPr>
          <p:cNvPr id="3998" name="Google Shape;3998;p379"/>
          <p:cNvSpPr/>
          <p:nvPr/>
        </p:nvSpPr>
        <p:spPr>
          <a:xfrm>
            <a:off x="1871666" y="2086040"/>
            <a:ext cx="5733000" cy="8643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65000"/>
              </a:lnSpc>
              <a:spcBef>
                <a:spcPts val="0"/>
              </a:spcBef>
              <a:spcAft>
                <a:spcPts val="0"/>
              </a:spcAft>
              <a:buClr>
                <a:schemeClr val="lt1"/>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3999" name="Google Shape;3999;p379"/>
          <p:cNvSpPr txBox="1"/>
          <p:nvPr>
            <p:ph idx="12" type="sldNum"/>
          </p:nvPr>
        </p:nvSpPr>
        <p:spPr>
          <a:xfrm>
            <a:off x="4915551" y="3512939"/>
            <a:ext cx="1600500" cy="267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pic>
        <p:nvPicPr>
          <p:cNvPr descr="C:\Users\User\AppData\Local\Microsoft\Windows\Temporary Internet Files\Content.Outlook\XC141454\擷取.jpg" id="4000" name="Google Shape;4000;p379"/>
          <p:cNvPicPr preferRelativeResize="0"/>
          <p:nvPr/>
        </p:nvPicPr>
        <p:blipFill rotWithShape="1">
          <a:blip r:embed="rId3">
            <a:alphaModFix/>
          </a:blip>
          <a:srcRect b="0" l="0" r="0" t="0"/>
          <a:stretch/>
        </p:blipFill>
        <p:spPr>
          <a:xfrm>
            <a:off x="2046686" y="1045568"/>
            <a:ext cx="5565448" cy="323450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5" name="Shape 4005"/>
        <p:cNvGrpSpPr/>
        <p:nvPr/>
      </p:nvGrpSpPr>
      <p:grpSpPr>
        <a:xfrm>
          <a:off x="0" y="0"/>
          <a:ext cx="0" cy="0"/>
          <a:chOff x="0" y="0"/>
          <a:chExt cx="0" cy="0"/>
        </a:xfrm>
      </p:grpSpPr>
      <p:sp>
        <p:nvSpPr>
          <p:cNvPr id="4006" name="Google Shape;4006;p380"/>
          <p:cNvSpPr txBox="1"/>
          <p:nvPr>
            <p:ph type="title"/>
          </p:nvPr>
        </p:nvSpPr>
        <p:spPr>
          <a:xfrm>
            <a:off x="890705" y="154486"/>
            <a:ext cx="5625300" cy="437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r>
              <a:rPr lang="en-US"/>
              <a:t>Learning System</a:t>
            </a:r>
            <a:endParaRPr/>
          </a:p>
        </p:txBody>
      </p:sp>
      <p:sp>
        <p:nvSpPr>
          <p:cNvPr id="4007" name="Google Shape;4007;p380"/>
          <p:cNvSpPr txBox="1"/>
          <p:nvPr>
            <p:ph idx="1" type="body"/>
          </p:nvPr>
        </p:nvSpPr>
        <p:spPr>
          <a:xfrm>
            <a:off x="1818086" y="789617"/>
            <a:ext cx="5624700" cy="971400"/>
          </a:xfrm>
          <a:prstGeom prst="rect">
            <a:avLst/>
          </a:prstGeom>
          <a:noFill/>
          <a:ln>
            <a:noFill/>
          </a:ln>
        </p:spPr>
        <p:txBody>
          <a:bodyPr anchorCtr="0" anchor="t" bIns="34275" lIns="68575" spcFirstLastPara="1" rIns="68575" wrap="square" tIns="34275">
            <a:noAutofit/>
          </a:bodyPr>
          <a:lstStyle/>
          <a:p>
            <a:pPr indent="-254000" lvl="0" marL="254000" rtl="0" algn="l">
              <a:lnSpc>
                <a:spcPct val="80000"/>
              </a:lnSpc>
              <a:spcBef>
                <a:spcPts val="0"/>
              </a:spcBef>
              <a:spcAft>
                <a:spcPts val="0"/>
              </a:spcAft>
              <a:buClr>
                <a:schemeClr val="lt1"/>
              </a:buClr>
              <a:buSzPts val="1800"/>
              <a:buFont typeface="Arial"/>
              <a:buChar char="•"/>
            </a:pPr>
            <a:r>
              <a:rPr b="1" lang="en-US"/>
              <a:t>Moodle Learning System </a:t>
            </a:r>
            <a:r>
              <a:rPr lang="en-US">
                <a:solidFill>
                  <a:srgbClr val="FFFF00"/>
                </a:solidFill>
              </a:rPr>
              <a:t>(http://moodle.isu.edu.tw/?lang=en)</a:t>
            </a:r>
            <a:endParaRPr/>
          </a:p>
        </p:txBody>
      </p:sp>
      <p:sp>
        <p:nvSpPr>
          <p:cNvPr id="4008" name="Google Shape;4008;p380"/>
          <p:cNvSpPr txBox="1"/>
          <p:nvPr>
            <p:ph idx="12" type="sldNum"/>
          </p:nvPr>
        </p:nvSpPr>
        <p:spPr>
          <a:xfrm>
            <a:off x="4915551" y="3512939"/>
            <a:ext cx="1600500" cy="2679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009" name="Google Shape;4009;p380"/>
          <p:cNvSpPr/>
          <p:nvPr/>
        </p:nvSpPr>
        <p:spPr>
          <a:xfrm>
            <a:off x="7139535" y="1434853"/>
            <a:ext cx="918000" cy="863100"/>
          </a:xfrm>
          <a:prstGeom prst="ellipse">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DFKai-SB"/>
              <a:ea typeface="DFKai-SB"/>
              <a:cs typeface="DFKai-SB"/>
              <a:sym typeface="DFKai-SB"/>
            </a:endParaRPr>
          </a:p>
        </p:txBody>
      </p:sp>
      <p:pic>
        <p:nvPicPr>
          <p:cNvPr id="4010" name="Google Shape;4010;p380"/>
          <p:cNvPicPr preferRelativeResize="0"/>
          <p:nvPr/>
        </p:nvPicPr>
        <p:blipFill rotWithShape="1">
          <a:blip r:embed="rId3">
            <a:alphaModFix/>
          </a:blip>
          <a:srcRect b="6602" l="1176" r="2353" t="9399"/>
          <a:stretch/>
        </p:blipFill>
        <p:spPr>
          <a:xfrm>
            <a:off x="2020755" y="1554247"/>
            <a:ext cx="5832653" cy="285643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4" name="Shape 4014"/>
        <p:cNvGrpSpPr/>
        <p:nvPr/>
      </p:nvGrpSpPr>
      <p:grpSpPr>
        <a:xfrm>
          <a:off x="0" y="0"/>
          <a:ext cx="0" cy="0"/>
          <a:chOff x="0" y="0"/>
          <a:chExt cx="0" cy="0"/>
        </a:xfrm>
      </p:grpSpPr>
      <p:sp>
        <p:nvSpPr>
          <p:cNvPr id="4015" name="Google Shape;4015;p381"/>
          <p:cNvSpPr txBox="1"/>
          <p:nvPr>
            <p:ph type="title"/>
          </p:nvPr>
        </p:nvSpPr>
        <p:spPr>
          <a:xfrm>
            <a:off x="381101" y="1519240"/>
            <a:ext cx="4836900" cy="1027500"/>
          </a:xfrm>
          <a:prstGeom prst="rect">
            <a:avLst/>
          </a:prstGeom>
          <a:noFill/>
          <a:ln>
            <a:noFill/>
          </a:ln>
        </p:spPr>
        <p:txBody>
          <a:bodyPr anchorCtr="0" anchor="b" bIns="34275" lIns="68550" spcFirstLastPara="1" rIns="68550" wrap="square" tIns="34275">
            <a:noAutofit/>
          </a:bodyPr>
          <a:lstStyle/>
          <a:p>
            <a:pPr indent="0" lvl="0" marL="0" rtl="0" algn="l">
              <a:lnSpc>
                <a:spcPct val="100000"/>
              </a:lnSpc>
              <a:spcBef>
                <a:spcPts val="0"/>
              </a:spcBef>
              <a:spcAft>
                <a:spcPts val="0"/>
              </a:spcAft>
              <a:buSzPts val="1100"/>
              <a:buNone/>
            </a:pPr>
            <a:r>
              <a:rPr lang="en-US"/>
              <a:t>工讀/就業 Working in Taiwan</a:t>
            </a:r>
            <a:endParaRPr/>
          </a:p>
        </p:txBody>
      </p:sp>
      <p:sp>
        <p:nvSpPr>
          <p:cNvPr id="4016" name="Google Shape;4016;p381"/>
          <p:cNvSpPr txBox="1"/>
          <p:nvPr>
            <p:ph idx="1" type="body"/>
          </p:nvPr>
        </p:nvSpPr>
        <p:spPr>
          <a:xfrm>
            <a:off x="381101" y="2546690"/>
            <a:ext cx="4836900" cy="4839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2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3" name="Shape 2693"/>
        <p:cNvGrpSpPr/>
        <p:nvPr/>
      </p:nvGrpSpPr>
      <p:grpSpPr>
        <a:xfrm>
          <a:off x="0" y="0"/>
          <a:ext cx="0" cy="0"/>
          <a:chOff x="0" y="0"/>
          <a:chExt cx="0" cy="0"/>
        </a:xfrm>
      </p:grpSpPr>
      <p:sp>
        <p:nvSpPr>
          <p:cNvPr id="2694" name="Google Shape;2694;p265"/>
          <p:cNvSpPr txBox="1"/>
          <p:nvPr>
            <p:ph idx="4294967295" type="ctrTitle"/>
          </p:nvPr>
        </p:nvSpPr>
        <p:spPr>
          <a:xfrm>
            <a:off x="0" y="273350"/>
            <a:ext cx="9016200" cy="754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199"/>
              <a:buFont typeface="AngsanaUPC"/>
              <a:buNone/>
            </a:pPr>
            <a:r>
              <a:rPr b="0" i="0" lang="en-US" sz="2677" u="none">
                <a:solidFill>
                  <a:schemeClr val="accent1"/>
                </a:solidFill>
                <a:latin typeface="Sniglet"/>
                <a:ea typeface="Sniglet"/>
                <a:cs typeface="Sniglet"/>
                <a:sym typeface="Sniglet"/>
              </a:rPr>
              <a:t>I-SHOU UNIVERSITY INTERNATIONAL STUDENT UNION</a:t>
            </a:r>
            <a:r>
              <a:rPr b="0" i="0" lang="en-US" sz="3200" u="none">
                <a:solidFill>
                  <a:schemeClr val="accent1"/>
                </a:solidFill>
                <a:latin typeface="Sniglet"/>
                <a:ea typeface="Sniglet"/>
                <a:cs typeface="Sniglet"/>
                <a:sym typeface="Sniglet"/>
              </a:rPr>
              <a:t> </a:t>
            </a:r>
            <a:endParaRPr b="0">
              <a:latin typeface="Sniglet"/>
              <a:ea typeface="Sniglet"/>
              <a:cs typeface="Sniglet"/>
              <a:sym typeface="Sniglet"/>
            </a:endParaRPr>
          </a:p>
        </p:txBody>
      </p:sp>
      <p:sp>
        <p:nvSpPr>
          <p:cNvPr id="2695" name="Google Shape;2695;p265"/>
          <p:cNvSpPr txBox="1"/>
          <p:nvPr>
            <p:ph idx="1" type="subTitle"/>
          </p:nvPr>
        </p:nvSpPr>
        <p:spPr>
          <a:xfrm>
            <a:off x="425875" y="846100"/>
            <a:ext cx="8349600" cy="834900"/>
          </a:xfrm>
          <a:prstGeom prst="rect">
            <a:avLst/>
          </a:prstGeom>
          <a:noFill/>
          <a:ln>
            <a:noFill/>
          </a:ln>
        </p:spPr>
        <p:txBody>
          <a:bodyPr anchorCtr="0" anchor="t" bIns="45700" lIns="91425" spcFirstLastPara="1" rIns="91425" wrap="square" tIns="45700">
            <a:noAutofit/>
          </a:bodyPr>
          <a:lstStyle/>
          <a:p>
            <a:pPr indent="-152400" lvl="0" marL="171450" marR="0" rtl="0" algn="ctr">
              <a:lnSpc>
                <a:spcPct val="120000"/>
              </a:lnSpc>
              <a:spcBef>
                <a:spcPts val="0"/>
              </a:spcBef>
              <a:spcAft>
                <a:spcPts val="0"/>
              </a:spcAft>
              <a:buClr>
                <a:schemeClr val="dk1"/>
              </a:buClr>
              <a:buSzPts val="1500"/>
              <a:buFont typeface="Sniglet"/>
              <a:buChar char="•"/>
            </a:pPr>
            <a:r>
              <a:rPr i="0" lang="en-US" sz="1500" u="none" cap="none">
                <a:solidFill>
                  <a:srgbClr val="333333"/>
                </a:solidFill>
                <a:latin typeface="Sniglet"/>
                <a:ea typeface="Sniglet"/>
                <a:cs typeface="Sniglet"/>
                <a:sym typeface="Sniglet"/>
              </a:rPr>
              <a:t>“TO REPRESENT INTERNATIONAL STUDENT BY PROVIDING PROJECT TO HELP STUDENTS TO BREAK THE BOUNDARIES THROUGH DEVELOPING GLOBAL AWARENESS, PROMOTING THEIR OWN CULTURE, AND SUPPORTING INTERNATIONAL STUDENT TO INVOLVE IN CAMPUS PROGRAMS AND ACTIVITIES.”</a:t>
            </a:r>
            <a:endParaRPr sz="1500">
              <a:latin typeface="Sniglet"/>
              <a:ea typeface="Sniglet"/>
              <a:cs typeface="Sniglet"/>
              <a:sym typeface="Sniglet"/>
            </a:endParaRPr>
          </a:p>
        </p:txBody>
      </p:sp>
      <p:pic>
        <p:nvPicPr>
          <p:cNvPr id="2696" name="Google Shape;2696;p265"/>
          <p:cNvPicPr preferRelativeResize="0"/>
          <p:nvPr/>
        </p:nvPicPr>
        <p:blipFill>
          <a:blip r:embed="rId3">
            <a:alphaModFix/>
          </a:blip>
          <a:stretch>
            <a:fillRect/>
          </a:stretch>
        </p:blipFill>
        <p:spPr>
          <a:xfrm>
            <a:off x="3232450" y="2039425"/>
            <a:ext cx="2679099" cy="2679099"/>
          </a:xfrm>
          <a:prstGeom prst="rect">
            <a:avLst/>
          </a:prstGeom>
          <a:noFill/>
          <a:ln>
            <a:noFill/>
          </a:ln>
        </p:spPr>
      </p:pic>
    </p:spTree>
  </p:cSld>
  <p:clrMapOvr>
    <a:masterClrMapping/>
  </p:clrMapOvr>
  <p:transition spd="slow">
    <p:fade/>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0" name="Shape 4020"/>
        <p:cNvGrpSpPr/>
        <p:nvPr/>
      </p:nvGrpSpPr>
      <p:grpSpPr>
        <a:xfrm>
          <a:off x="0" y="0"/>
          <a:ext cx="0" cy="0"/>
          <a:chOff x="0" y="0"/>
          <a:chExt cx="0" cy="0"/>
        </a:xfrm>
      </p:grpSpPr>
      <p:sp>
        <p:nvSpPr>
          <p:cNvPr id="4021" name="Google Shape;4021;p382"/>
          <p:cNvSpPr txBox="1"/>
          <p:nvPr>
            <p:ph type="title"/>
          </p:nvPr>
        </p:nvSpPr>
        <p:spPr>
          <a:xfrm>
            <a:off x="381298" y="342900"/>
            <a:ext cx="4836300" cy="743100"/>
          </a:xfrm>
          <a:prstGeom prst="rect">
            <a:avLst/>
          </a:prstGeom>
          <a:noFill/>
          <a:ln>
            <a:noFill/>
          </a:ln>
        </p:spPr>
        <p:txBody>
          <a:bodyPr anchorCtr="0" anchor="t" bIns="34275" lIns="68550" spcFirstLastPara="1" rIns="68550" wrap="square" tIns="34275">
            <a:noAutofit/>
          </a:bodyPr>
          <a:lstStyle/>
          <a:p>
            <a:pPr indent="0" lvl="0" marL="63500" rtl="0" algn="l">
              <a:lnSpc>
                <a:spcPct val="100000"/>
              </a:lnSpc>
              <a:spcBef>
                <a:spcPts val="0"/>
              </a:spcBef>
              <a:spcAft>
                <a:spcPts val="0"/>
              </a:spcAft>
              <a:buSzPts val="1100"/>
              <a:buNone/>
            </a:pPr>
            <a:r>
              <a:rPr lang="en-US">
                <a:latin typeface="Microsoft YaHei"/>
                <a:ea typeface="Microsoft YaHei"/>
                <a:cs typeface="Microsoft YaHei"/>
                <a:sym typeface="Microsoft YaHei"/>
              </a:rPr>
              <a:t>工讀 </a:t>
            </a:r>
            <a:r>
              <a:rPr lang="en-US"/>
              <a:t>Work Study Employment</a:t>
            </a:r>
            <a:endParaRPr>
              <a:latin typeface="Microsoft YaHei"/>
              <a:ea typeface="Microsoft YaHei"/>
              <a:cs typeface="Microsoft YaHei"/>
              <a:sym typeface="Microsoft YaHei"/>
            </a:endParaRPr>
          </a:p>
        </p:txBody>
      </p:sp>
      <p:sp>
        <p:nvSpPr>
          <p:cNvPr id="4022" name="Google Shape;4022;p382"/>
          <p:cNvSpPr txBox="1"/>
          <p:nvPr>
            <p:ph idx="1" type="body"/>
          </p:nvPr>
        </p:nvSpPr>
        <p:spPr>
          <a:xfrm>
            <a:off x="508125" y="1191019"/>
            <a:ext cx="3309900" cy="3891300"/>
          </a:xfrm>
          <a:prstGeom prst="rect">
            <a:avLst/>
          </a:prstGeom>
          <a:noFill/>
          <a:ln>
            <a:noFill/>
          </a:ln>
        </p:spPr>
        <p:txBody>
          <a:bodyPr anchorCtr="0" anchor="t" bIns="34275" lIns="68550" spcFirstLastPara="1" rIns="68550" wrap="square" tIns="34275">
            <a:noAutofit/>
          </a:bodyPr>
          <a:lstStyle/>
          <a:p>
            <a:pPr indent="-254000" lvl="0" marL="254000" rtl="0" algn="l">
              <a:lnSpc>
                <a:spcPct val="100000"/>
              </a:lnSpc>
              <a:spcBef>
                <a:spcPts val="0"/>
              </a:spcBef>
              <a:spcAft>
                <a:spcPts val="0"/>
              </a:spcAft>
              <a:buSzPts val="1000"/>
              <a:buChar char="►"/>
            </a:pPr>
            <a:r>
              <a:rPr lang="en-US" sz="1300">
                <a:latin typeface="Microsoft YaHei"/>
                <a:ea typeface="Microsoft YaHei"/>
                <a:cs typeface="Microsoft YaHei"/>
                <a:sym typeface="Microsoft YaHei"/>
              </a:rPr>
              <a:t>外國留學生、僑生及港澳生其申請工作許可，許可期間最長為</a:t>
            </a:r>
            <a:r>
              <a:rPr lang="en-US" sz="1300">
                <a:solidFill>
                  <a:srgbClr val="FF0000"/>
                </a:solidFill>
                <a:latin typeface="Microsoft YaHei"/>
                <a:ea typeface="Microsoft YaHei"/>
                <a:cs typeface="Microsoft YaHei"/>
                <a:sym typeface="Microsoft YaHei"/>
              </a:rPr>
              <a:t>6個月</a:t>
            </a:r>
            <a:r>
              <a:rPr lang="en-US" sz="1300">
                <a:latin typeface="Microsoft YaHei"/>
                <a:ea typeface="Microsoft YaHei"/>
                <a:cs typeface="Microsoft YaHei"/>
                <a:sym typeface="Microsoft YaHei"/>
              </a:rPr>
              <a:t>，其工作時間除寒暑假外，每星期最長為</a:t>
            </a:r>
            <a:r>
              <a:rPr lang="en-US" sz="1300">
                <a:solidFill>
                  <a:srgbClr val="FF0000"/>
                </a:solidFill>
                <a:latin typeface="Microsoft YaHei"/>
                <a:ea typeface="Microsoft YaHei"/>
                <a:cs typeface="Microsoft YaHei"/>
                <a:sym typeface="Microsoft YaHei"/>
              </a:rPr>
              <a:t>20</a:t>
            </a:r>
            <a:r>
              <a:rPr lang="en-US" sz="1300">
                <a:latin typeface="Microsoft YaHei"/>
                <a:ea typeface="Microsoft YaHei"/>
                <a:cs typeface="Microsoft YaHei"/>
                <a:sym typeface="Microsoft YaHei"/>
              </a:rPr>
              <a:t>小時。</a:t>
            </a:r>
            <a:endParaRPr sz="1400"/>
          </a:p>
          <a:p>
            <a:pPr indent="-254000" lvl="0" marL="254000" rtl="0" algn="l">
              <a:lnSpc>
                <a:spcPct val="100000"/>
              </a:lnSpc>
              <a:spcBef>
                <a:spcPts val="800"/>
              </a:spcBef>
              <a:spcAft>
                <a:spcPts val="0"/>
              </a:spcAft>
              <a:buSzPts val="1000"/>
              <a:buChar char="►"/>
            </a:pPr>
            <a:r>
              <a:rPr lang="en-US" sz="1300">
                <a:latin typeface="Microsoft YaHei"/>
                <a:ea typeface="Microsoft YaHei"/>
                <a:cs typeface="Microsoft YaHei"/>
                <a:sym typeface="Microsoft YaHei"/>
              </a:rPr>
              <a:t>未依前項規定者，本會得依就業服務法規定廢止其工作許可，而未依規定申請工作許可，即受聘僱為他人工作者，依就業服務法規定，處新臺幣3萬元以上15萬元以下罰鍰。</a:t>
            </a:r>
            <a:endParaRPr sz="1400"/>
          </a:p>
          <a:p>
            <a:pPr indent="-254000" lvl="0" marL="254000" rtl="0" algn="l">
              <a:lnSpc>
                <a:spcPct val="100000"/>
              </a:lnSpc>
              <a:spcBef>
                <a:spcPts val="800"/>
              </a:spcBef>
              <a:spcAft>
                <a:spcPts val="0"/>
              </a:spcAft>
              <a:buSzPts val="1000"/>
              <a:buChar char="►"/>
            </a:pPr>
            <a:r>
              <a:rPr lang="en-US" sz="1300">
                <a:latin typeface="Microsoft YaHei"/>
                <a:ea typeface="Microsoft YaHei"/>
                <a:cs typeface="Microsoft YaHei"/>
                <a:sym typeface="Microsoft YaHei"/>
              </a:rPr>
              <a:t>依據「雇主聘僱外國人許可及管理辦法」規定，來臺就讀正式學制之僑生、港澳生及外國留學生，入學後經學校許可，可向本會申請，惟來臺學習語言課程之外國留學生，則須修業1年以上，方可提出申請。</a:t>
            </a:r>
            <a:endParaRPr sz="1300">
              <a:latin typeface="Microsoft YaHei"/>
              <a:ea typeface="Microsoft YaHei"/>
              <a:cs typeface="Microsoft YaHei"/>
              <a:sym typeface="Microsoft YaHei"/>
            </a:endParaRPr>
          </a:p>
          <a:p>
            <a:pPr indent="-254000" lvl="0" marL="254000" rtl="0" algn="l">
              <a:lnSpc>
                <a:spcPct val="100000"/>
              </a:lnSpc>
              <a:spcBef>
                <a:spcPts val="800"/>
              </a:spcBef>
              <a:spcAft>
                <a:spcPts val="0"/>
              </a:spcAft>
              <a:buSzPts val="1000"/>
              <a:buChar char="►"/>
            </a:pPr>
            <a:br>
              <a:rPr lang="en-US" sz="1300">
                <a:latin typeface="Microsoft YaHei"/>
                <a:ea typeface="Microsoft YaHei"/>
                <a:cs typeface="Microsoft YaHei"/>
                <a:sym typeface="Microsoft YaHei"/>
              </a:rPr>
            </a:br>
            <a:r>
              <a:rPr lang="en-US" sz="1300">
                <a:latin typeface="Microsoft YaHei"/>
                <a:ea typeface="Microsoft YaHei"/>
                <a:cs typeface="Microsoft YaHei"/>
                <a:sym typeface="Microsoft YaHei"/>
              </a:rPr>
              <a:t>步驟一 連結申辦網址: https://ezwp.wda.gov.tw </a:t>
            </a:r>
            <a:endParaRPr sz="1400"/>
          </a:p>
        </p:txBody>
      </p:sp>
      <p:sp>
        <p:nvSpPr>
          <p:cNvPr id="4023" name="Google Shape;4023;p382"/>
          <p:cNvSpPr txBox="1"/>
          <p:nvPr>
            <p:ph idx="2" type="body"/>
          </p:nvPr>
        </p:nvSpPr>
        <p:spPr>
          <a:xfrm>
            <a:off x="3817988" y="1191019"/>
            <a:ext cx="3444000" cy="3891300"/>
          </a:xfrm>
          <a:prstGeom prst="rect">
            <a:avLst/>
          </a:prstGeom>
          <a:noFill/>
          <a:ln>
            <a:noFill/>
          </a:ln>
        </p:spPr>
        <p:txBody>
          <a:bodyPr anchorCtr="0" anchor="t" bIns="34275" lIns="68550" spcFirstLastPara="1" rIns="68550" wrap="square" tIns="34275">
            <a:noAutofit/>
          </a:bodyPr>
          <a:lstStyle/>
          <a:p>
            <a:pPr indent="-260350" lvl="0" marL="254000" rtl="0" algn="l">
              <a:lnSpc>
                <a:spcPct val="120000"/>
              </a:lnSpc>
              <a:spcBef>
                <a:spcPts val="0"/>
              </a:spcBef>
              <a:spcAft>
                <a:spcPts val="0"/>
              </a:spcAft>
              <a:buSzPts val="1100"/>
              <a:buChar char="►"/>
            </a:pPr>
            <a:r>
              <a:rPr lang="en-US" sz="1300">
                <a:latin typeface="Microsoft YaHei"/>
                <a:ea typeface="Microsoft YaHei"/>
                <a:cs typeface="Microsoft YaHei"/>
                <a:sym typeface="Microsoft YaHei"/>
              </a:rPr>
              <a:t>The maximum work hours are</a:t>
            </a:r>
            <a:r>
              <a:rPr b="1" lang="en-US" sz="1300">
                <a:latin typeface="Microsoft YaHei"/>
                <a:ea typeface="Microsoft YaHei"/>
                <a:cs typeface="Microsoft YaHei"/>
                <a:sym typeface="Microsoft YaHei"/>
              </a:rPr>
              <a:t> </a:t>
            </a:r>
            <a:r>
              <a:rPr b="1" lang="en-US" sz="1300">
                <a:solidFill>
                  <a:srgbClr val="FF0000"/>
                </a:solidFill>
                <a:latin typeface="Microsoft YaHei"/>
                <a:ea typeface="Microsoft YaHei"/>
                <a:cs typeface="Microsoft YaHei"/>
                <a:sym typeface="Microsoft YaHei"/>
              </a:rPr>
              <a:t>20 hours per week</a:t>
            </a:r>
            <a:r>
              <a:rPr lang="en-US" sz="1300">
                <a:latin typeface="Microsoft YaHei"/>
                <a:ea typeface="Microsoft YaHei"/>
                <a:cs typeface="Microsoft YaHei"/>
                <a:sym typeface="Microsoft YaHei"/>
              </a:rPr>
              <a:t>, except during summer and winter vacation.</a:t>
            </a:r>
            <a:endParaRPr sz="1500"/>
          </a:p>
          <a:p>
            <a:pPr indent="-260350" lvl="0" marL="254000" rtl="0" algn="l">
              <a:lnSpc>
                <a:spcPct val="120000"/>
              </a:lnSpc>
              <a:spcBef>
                <a:spcPts val="800"/>
              </a:spcBef>
              <a:spcAft>
                <a:spcPts val="0"/>
              </a:spcAft>
              <a:buSzPts val="1100"/>
              <a:buChar char="►"/>
            </a:pPr>
            <a:r>
              <a:rPr lang="en-US" sz="1300">
                <a:latin typeface="Microsoft YaHei"/>
                <a:ea typeface="Microsoft YaHei"/>
                <a:cs typeface="Microsoft YaHei"/>
                <a:sym typeface="Microsoft YaHei"/>
              </a:rPr>
              <a:t>According to Employment Services Act, if you work without a work permit, you will be fined from NT 30,000 to NT150,000.</a:t>
            </a:r>
            <a:endParaRPr sz="1500"/>
          </a:p>
          <a:p>
            <a:pPr indent="-260350" lvl="0" marL="254000" rtl="0" algn="l">
              <a:lnSpc>
                <a:spcPct val="120000"/>
              </a:lnSpc>
              <a:spcBef>
                <a:spcPts val="800"/>
              </a:spcBef>
              <a:spcAft>
                <a:spcPts val="0"/>
              </a:spcAft>
              <a:buSzPts val="1100"/>
              <a:buChar char="►"/>
            </a:pPr>
            <a:r>
              <a:rPr lang="en-US" sz="1300">
                <a:latin typeface="Microsoft YaHei"/>
                <a:ea typeface="Microsoft YaHei"/>
                <a:cs typeface="Microsoft YaHei"/>
                <a:sym typeface="Microsoft YaHei"/>
              </a:rPr>
              <a:t>According to the "Regulations on the Permission and Administration of the Employment of Foreign Workers", you can apply for the student work permit only if you are officially enrolled as a degree student in any university or have taken one-year language course in Taiwan.</a:t>
            </a:r>
            <a:endParaRPr sz="1500"/>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7" name="Shape 4027"/>
        <p:cNvGrpSpPr/>
        <p:nvPr/>
      </p:nvGrpSpPr>
      <p:grpSpPr>
        <a:xfrm>
          <a:off x="0" y="0"/>
          <a:ext cx="0" cy="0"/>
          <a:chOff x="0" y="0"/>
          <a:chExt cx="0" cy="0"/>
        </a:xfrm>
      </p:grpSpPr>
      <p:sp>
        <p:nvSpPr>
          <p:cNvPr id="4028" name="Google Shape;4028;p383"/>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rm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居留證 Alien Resident Certificate (ARC)</a:t>
            </a:r>
            <a:endParaRPr>
              <a:latin typeface="Microsoft YaHei"/>
              <a:ea typeface="Microsoft YaHei"/>
              <a:cs typeface="Microsoft YaHei"/>
              <a:sym typeface="Microsoft YaHei"/>
            </a:endParaRPr>
          </a:p>
        </p:txBody>
      </p:sp>
      <p:pic>
        <p:nvPicPr>
          <p:cNvPr descr="ãèºç£å±çè­ãçåçæå°çµæ" id="4029" name="Google Shape;4029;p383"/>
          <p:cNvPicPr preferRelativeResize="0"/>
          <p:nvPr/>
        </p:nvPicPr>
        <p:blipFill rotWithShape="1">
          <a:blip r:embed="rId3">
            <a:alphaModFix/>
          </a:blip>
          <a:srcRect b="0" l="0" r="0" t="0"/>
          <a:stretch/>
        </p:blipFill>
        <p:spPr>
          <a:xfrm>
            <a:off x="5196594" y="1842473"/>
            <a:ext cx="3436144" cy="2171700"/>
          </a:xfrm>
          <a:prstGeom prst="rect">
            <a:avLst/>
          </a:prstGeom>
          <a:noFill/>
          <a:ln>
            <a:noFill/>
          </a:ln>
        </p:spPr>
      </p:pic>
      <p:grpSp>
        <p:nvGrpSpPr>
          <p:cNvPr id="4030" name="Google Shape;4030;p383"/>
          <p:cNvGrpSpPr/>
          <p:nvPr/>
        </p:nvGrpSpPr>
        <p:grpSpPr>
          <a:xfrm>
            <a:off x="463980" y="1233883"/>
            <a:ext cx="4040911" cy="3324699"/>
            <a:chOff x="6285763" y="1767779"/>
            <a:chExt cx="5387881" cy="4432932"/>
          </a:xfrm>
        </p:grpSpPr>
        <p:cxnSp>
          <p:nvCxnSpPr>
            <p:cNvPr id="4031" name="Google Shape;4031;p383"/>
            <p:cNvCxnSpPr/>
            <p:nvPr/>
          </p:nvCxnSpPr>
          <p:spPr>
            <a:xfrm>
              <a:off x="10225017" y="2415168"/>
              <a:ext cx="0" cy="2257800"/>
            </a:xfrm>
            <a:prstGeom prst="straightConnector1">
              <a:avLst/>
            </a:prstGeom>
            <a:noFill/>
            <a:ln cap="rnd" cmpd="sng" w="12700">
              <a:solidFill>
                <a:schemeClr val="dk1"/>
              </a:solidFill>
              <a:prstDash val="solid"/>
              <a:round/>
              <a:headEnd len="sm" w="sm" type="none"/>
              <a:tailEnd len="sm" w="sm" type="none"/>
            </a:ln>
          </p:spPr>
        </p:cxnSp>
        <p:cxnSp>
          <p:nvCxnSpPr>
            <p:cNvPr id="4032" name="Google Shape;4032;p383"/>
            <p:cNvCxnSpPr>
              <a:stCxn id="4033" idx="2"/>
            </p:cNvCxnSpPr>
            <p:nvPr/>
          </p:nvCxnSpPr>
          <p:spPr>
            <a:xfrm>
              <a:off x="7173613" y="2434679"/>
              <a:ext cx="0" cy="2206500"/>
            </a:xfrm>
            <a:prstGeom prst="straightConnector1">
              <a:avLst/>
            </a:prstGeom>
            <a:noFill/>
            <a:ln cap="rnd" cmpd="sng" w="12700">
              <a:solidFill>
                <a:schemeClr val="dk1"/>
              </a:solidFill>
              <a:prstDash val="solid"/>
              <a:round/>
              <a:headEnd len="sm" w="sm" type="none"/>
              <a:tailEnd len="sm" w="sm" type="none"/>
            </a:ln>
          </p:spPr>
        </p:cxnSp>
        <p:sp>
          <p:nvSpPr>
            <p:cNvPr id="4033" name="Google Shape;4033;p383"/>
            <p:cNvSpPr txBox="1"/>
            <p:nvPr/>
          </p:nvSpPr>
          <p:spPr>
            <a:xfrm>
              <a:off x="6285763" y="1767779"/>
              <a:ext cx="1775700" cy="666900"/>
            </a:xfrm>
            <a:prstGeom prst="rect">
              <a:avLst/>
            </a:prstGeom>
            <a:solidFill>
              <a:srgbClr val="23408F"/>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居留簽證</a:t>
              </a:r>
              <a:endParaRPr b="0" i="0" sz="14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Resident Visa</a:t>
              </a:r>
              <a:endParaRPr b="0" i="0" sz="1100" u="none" cap="none" strike="noStrike">
                <a:solidFill>
                  <a:srgbClr val="000000"/>
                </a:solidFill>
                <a:latin typeface="Arial"/>
                <a:ea typeface="Arial"/>
                <a:cs typeface="Arial"/>
                <a:sym typeface="Arial"/>
              </a:endParaRPr>
            </a:p>
          </p:txBody>
        </p:sp>
        <p:sp>
          <p:nvSpPr>
            <p:cNvPr id="4034" name="Google Shape;4034;p383"/>
            <p:cNvSpPr txBox="1"/>
            <p:nvPr/>
          </p:nvSpPr>
          <p:spPr>
            <a:xfrm>
              <a:off x="9464893" y="1767779"/>
              <a:ext cx="1520100" cy="666900"/>
            </a:xfrm>
            <a:prstGeom prst="rect">
              <a:avLst/>
            </a:prstGeom>
            <a:solidFill>
              <a:srgbClr val="D2232A"/>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停留簽證</a:t>
              </a:r>
              <a:endParaRPr b="0" i="0" sz="14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Visitor Visa</a:t>
              </a:r>
              <a:endParaRPr b="0" i="0" sz="1400" u="none" cap="none" strike="noStrike">
                <a:solidFill>
                  <a:srgbClr val="FFFFFF"/>
                </a:solidFill>
                <a:latin typeface="Microsoft YaHei"/>
                <a:ea typeface="Microsoft YaHei"/>
                <a:cs typeface="Microsoft YaHei"/>
                <a:sym typeface="Microsoft YaHei"/>
              </a:endParaRPr>
            </a:p>
          </p:txBody>
        </p:sp>
        <p:sp>
          <p:nvSpPr>
            <p:cNvPr id="4035" name="Google Shape;4035;p383"/>
            <p:cNvSpPr txBox="1"/>
            <p:nvPr/>
          </p:nvSpPr>
          <p:spPr>
            <a:xfrm>
              <a:off x="6371630" y="3703867"/>
              <a:ext cx="5155500" cy="666900"/>
            </a:xfrm>
            <a:prstGeom prst="rect">
              <a:avLst/>
            </a:prstGeom>
            <a:solidFill>
              <a:srgbClr val="00AEEF"/>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入境15日内申請ARC</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Apply for ARC within 15 days after arrival</a:t>
              </a:r>
              <a:endParaRPr b="0" i="0" sz="1100" u="none" cap="none" strike="noStrike">
                <a:solidFill>
                  <a:srgbClr val="000000"/>
                </a:solidFill>
                <a:latin typeface="Arial"/>
                <a:ea typeface="Arial"/>
                <a:cs typeface="Arial"/>
                <a:sym typeface="Arial"/>
              </a:endParaRPr>
            </a:p>
          </p:txBody>
        </p:sp>
        <p:sp>
          <p:nvSpPr>
            <p:cNvPr id="4036" name="Google Shape;4036;p383"/>
            <p:cNvSpPr txBox="1"/>
            <p:nvPr/>
          </p:nvSpPr>
          <p:spPr>
            <a:xfrm>
              <a:off x="8776244" y="2735823"/>
              <a:ext cx="2897400" cy="666900"/>
            </a:xfrm>
            <a:prstGeom prst="rect">
              <a:avLst/>
            </a:prstGeom>
            <a:solidFill>
              <a:srgbClr val="EC008C"/>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申請居留簽證</a:t>
              </a:r>
              <a:endParaRPr b="0" i="0" sz="14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Switch to Resident Visa</a:t>
              </a:r>
              <a:endParaRPr b="0" i="0" sz="1100" u="none" cap="none" strike="noStrike">
                <a:solidFill>
                  <a:srgbClr val="000000"/>
                </a:solidFill>
                <a:latin typeface="Arial"/>
                <a:ea typeface="Arial"/>
                <a:cs typeface="Arial"/>
                <a:sym typeface="Arial"/>
              </a:endParaRPr>
            </a:p>
          </p:txBody>
        </p:sp>
        <p:sp>
          <p:nvSpPr>
            <p:cNvPr id="4037" name="Google Shape;4037;p383"/>
            <p:cNvSpPr txBox="1"/>
            <p:nvPr/>
          </p:nvSpPr>
          <p:spPr>
            <a:xfrm>
              <a:off x="6371630" y="4671911"/>
              <a:ext cx="5155500" cy="1528800"/>
            </a:xfrm>
            <a:prstGeom prst="rect">
              <a:avLst/>
            </a:prstGeom>
            <a:solidFill>
              <a:srgbClr val="40AE49"/>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入境連續居留（居留證核發）</a:t>
              </a:r>
              <a:endParaRPr b="0" i="0" sz="14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180後可申請加入全民健保</a:t>
              </a:r>
              <a:endParaRPr b="0" i="0" sz="1400" u="none" cap="none" strike="noStrike">
                <a:solidFill>
                  <a:srgbClr val="FFFFFF"/>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After ARC Being Issued for 180 days,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You are eligible to enroll</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Microsoft YaHei"/>
                  <a:ea typeface="Microsoft YaHei"/>
                  <a:cs typeface="Microsoft YaHei"/>
                  <a:sym typeface="Microsoft YaHei"/>
                </a:rPr>
                <a:t>In the National Health Insurance Program</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1" name="Shape 4041"/>
        <p:cNvGrpSpPr/>
        <p:nvPr/>
      </p:nvGrpSpPr>
      <p:grpSpPr>
        <a:xfrm>
          <a:off x="0" y="0"/>
          <a:ext cx="0" cy="0"/>
          <a:chOff x="0" y="0"/>
          <a:chExt cx="0" cy="0"/>
        </a:xfrm>
      </p:grpSpPr>
      <p:sp>
        <p:nvSpPr>
          <p:cNvPr id="4042" name="Google Shape;4042;p384"/>
          <p:cNvSpPr txBox="1"/>
          <p:nvPr>
            <p:ph type="title"/>
          </p:nvPr>
        </p:nvSpPr>
        <p:spPr>
          <a:xfrm>
            <a:off x="814275" y="392575"/>
            <a:ext cx="5258400" cy="7662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Clr>
                <a:schemeClr val="lt1"/>
              </a:buClr>
              <a:buSzPts val="1500"/>
              <a:buFont typeface="Arial"/>
              <a:buNone/>
            </a:pPr>
            <a:r>
              <a:rPr lang="en-US">
                <a:solidFill>
                  <a:schemeClr val="lt1"/>
                </a:solidFill>
              </a:rPr>
              <a:t>NOTICE</a:t>
            </a:r>
            <a:endParaRPr>
              <a:solidFill>
                <a:schemeClr val="lt1"/>
              </a:solidFill>
            </a:endParaRPr>
          </a:p>
        </p:txBody>
      </p:sp>
      <p:sp>
        <p:nvSpPr>
          <p:cNvPr id="4043" name="Google Shape;4043;p384"/>
          <p:cNvSpPr txBox="1"/>
          <p:nvPr>
            <p:ph idx="1" type="body"/>
          </p:nvPr>
        </p:nvSpPr>
        <p:spPr>
          <a:xfrm>
            <a:off x="410198" y="1226902"/>
            <a:ext cx="6713100" cy="2349600"/>
          </a:xfrm>
          <a:prstGeom prst="rect">
            <a:avLst/>
          </a:prstGeom>
          <a:noFill/>
          <a:ln>
            <a:noFill/>
          </a:ln>
        </p:spPr>
        <p:txBody>
          <a:bodyPr anchorCtr="0" anchor="t" bIns="68575" lIns="68575" spcFirstLastPara="1" rIns="68575" wrap="square" tIns="68575">
            <a:noAutofit/>
          </a:bodyPr>
          <a:lstStyle/>
          <a:p>
            <a:pPr indent="-361950" lvl="0" marL="457200" rtl="0" algn="l">
              <a:lnSpc>
                <a:spcPct val="100000"/>
              </a:lnSpc>
              <a:spcBef>
                <a:spcPts val="600"/>
              </a:spcBef>
              <a:spcAft>
                <a:spcPts val="0"/>
              </a:spcAft>
              <a:buSzPts val="1500"/>
              <a:buChar char="▰"/>
            </a:pPr>
            <a:r>
              <a:rPr lang="en-US" sz="1800">
                <a:latin typeface="Arial"/>
                <a:ea typeface="Arial"/>
                <a:cs typeface="Arial"/>
                <a:sym typeface="Arial"/>
              </a:rPr>
              <a:t>延長居留證，需要在</a:t>
            </a:r>
            <a:r>
              <a:rPr b="1" lang="en-US" sz="1800">
                <a:solidFill>
                  <a:srgbClr val="FF0000"/>
                </a:solidFill>
                <a:latin typeface="Arial"/>
                <a:ea typeface="Arial"/>
                <a:cs typeface="Arial"/>
                <a:sym typeface="Arial"/>
              </a:rPr>
              <a:t>居留證到期前三十日內，在線上提出居留證延期申請</a:t>
            </a:r>
            <a:r>
              <a:rPr b="1" lang="en-US" sz="1800">
                <a:solidFill>
                  <a:schemeClr val="dk1"/>
                </a:solidFill>
                <a:latin typeface="Arial"/>
                <a:ea typeface="Arial"/>
                <a:cs typeface="Arial"/>
                <a:sym typeface="Arial"/>
              </a:rPr>
              <a:t>。</a:t>
            </a:r>
            <a:endParaRPr b="1" sz="1800">
              <a:solidFill>
                <a:schemeClr val="dk1"/>
              </a:solidFill>
              <a:latin typeface="Arial"/>
              <a:ea typeface="Arial"/>
              <a:cs typeface="Arial"/>
              <a:sym typeface="Arial"/>
            </a:endParaRPr>
          </a:p>
          <a:p>
            <a:pPr indent="-361950" lvl="0" marL="457200" rtl="0" algn="l">
              <a:lnSpc>
                <a:spcPct val="100000"/>
              </a:lnSpc>
              <a:spcBef>
                <a:spcPts val="600"/>
              </a:spcBef>
              <a:spcAft>
                <a:spcPts val="0"/>
              </a:spcAft>
              <a:buSzPts val="1500"/>
              <a:buChar char="▰"/>
            </a:pPr>
            <a:r>
              <a:rPr lang="en-US" sz="1800">
                <a:latin typeface="Times New Roman"/>
                <a:ea typeface="Times New Roman"/>
                <a:cs typeface="Times New Roman"/>
                <a:sym typeface="Times New Roman"/>
              </a:rPr>
              <a:t>Those who need to extend their stay in Taiwan shall </a:t>
            </a:r>
            <a:r>
              <a:rPr lang="en-US" sz="1800">
                <a:solidFill>
                  <a:srgbClr val="FF0000"/>
                </a:solidFill>
                <a:latin typeface="Times New Roman"/>
                <a:ea typeface="Times New Roman"/>
                <a:cs typeface="Times New Roman"/>
                <a:sym typeface="Times New Roman"/>
              </a:rPr>
              <a:t>extend ARC online within 30 days before the ARC expires. </a:t>
            </a:r>
            <a:endParaRPr b="1" sz="1800">
              <a:solidFill>
                <a:schemeClr val="dk1"/>
              </a:solidFill>
              <a:latin typeface="Arial"/>
              <a:ea typeface="Arial"/>
              <a:cs typeface="Arial"/>
              <a:sym typeface="Arial"/>
            </a:endParaRPr>
          </a:p>
          <a:p>
            <a:pPr indent="-361950" lvl="0" marL="457200" rtl="0" algn="l">
              <a:lnSpc>
                <a:spcPct val="100000"/>
              </a:lnSpc>
              <a:spcBef>
                <a:spcPts val="600"/>
              </a:spcBef>
              <a:spcAft>
                <a:spcPts val="0"/>
              </a:spcAft>
              <a:buSzPts val="1500"/>
              <a:buChar char="▰"/>
            </a:pPr>
            <a:r>
              <a:rPr b="1" lang="en-US" sz="1800">
                <a:solidFill>
                  <a:srgbClr val="FF0000"/>
                </a:solidFill>
                <a:latin typeface="Arial"/>
                <a:ea typeface="Arial"/>
                <a:cs typeface="Arial"/>
                <a:sym typeface="Arial"/>
              </a:rPr>
              <a:t>寒暑假返國期間居留證到期者，請先繳交下一學期學費，完成註冊後</a:t>
            </a:r>
            <a:r>
              <a:rPr b="1" lang="en-US" sz="1800">
                <a:solidFill>
                  <a:srgbClr val="FF0000"/>
                </a:solidFill>
              </a:rPr>
              <a:t>，</a:t>
            </a:r>
            <a:r>
              <a:rPr b="1" lang="en-US" sz="1800">
                <a:solidFill>
                  <a:srgbClr val="FF0000"/>
                </a:solidFill>
                <a:latin typeface="Arial"/>
                <a:ea typeface="Arial"/>
                <a:cs typeface="Arial"/>
                <a:sym typeface="Arial"/>
              </a:rPr>
              <a:t>於應用系統下載下一學期的在學證明。於線上申請延期居留證。</a:t>
            </a:r>
            <a:endParaRPr b="1" sz="1800">
              <a:solidFill>
                <a:srgbClr val="FF0000"/>
              </a:solidFill>
              <a:latin typeface="Arial"/>
              <a:ea typeface="Arial"/>
              <a:cs typeface="Arial"/>
              <a:sym typeface="Arial"/>
            </a:endParaRPr>
          </a:p>
          <a:p>
            <a:pPr indent="-361950" lvl="0" marL="457200" rtl="0" algn="l">
              <a:lnSpc>
                <a:spcPct val="100000"/>
              </a:lnSpc>
              <a:spcBef>
                <a:spcPts val="600"/>
              </a:spcBef>
              <a:spcAft>
                <a:spcPts val="0"/>
              </a:spcAft>
              <a:buSzPts val="1500"/>
              <a:buChar char="▰"/>
            </a:pPr>
            <a:r>
              <a:rPr lang="en-US" sz="1800">
                <a:solidFill>
                  <a:srgbClr val="FF0000"/>
                </a:solidFill>
                <a:latin typeface="Times New Roman"/>
                <a:ea typeface="Times New Roman"/>
                <a:cs typeface="Times New Roman"/>
                <a:sym typeface="Times New Roman"/>
              </a:rPr>
              <a:t>Those who go back during summer/winter break and need to extend ARC, please pay tuition for next semester, and then download the enrollment certificate for next semester in the Information System. Use this certificate as study status to apply for ARC Extension online.</a:t>
            </a:r>
            <a:endParaRPr/>
          </a:p>
          <a:p>
            <a:pPr indent="-266700" lvl="0" marL="457200" rtl="0" algn="l">
              <a:lnSpc>
                <a:spcPct val="100000"/>
              </a:lnSpc>
              <a:spcBef>
                <a:spcPts val="600"/>
              </a:spcBef>
              <a:spcAft>
                <a:spcPts val="0"/>
              </a:spcAft>
              <a:buSzPts val="1500"/>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7" name="Shape 4047"/>
        <p:cNvGrpSpPr/>
        <p:nvPr/>
      </p:nvGrpSpPr>
      <p:grpSpPr>
        <a:xfrm>
          <a:off x="0" y="0"/>
          <a:ext cx="0" cy="0"/>
          <a:chOff x="0" y="0"/>
          <a:chExt cx="0" cy="0"/>
        </a:xfrm>
      </p:grpSpPr>
      <p:sp>
        <p:nvSpPr>
          <p:cNvPr id="4048" name="Google Shape;4048;p385"/>
          <p:cNvSpPr txBox="1"/>
          <p:nvPr>
            <p:ph type="title"/>
          </p:nvPr>
        </p:nvSpPr>
        <p:spPr>
          <a:xfrm>
            <a:off x="814275" y="392575"/>
            <a:ext cx="5258400" cy="7662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Clr>
                <a:schemeClr val="lt1"/>
              </a:buClr>
              <a:buSzPts val="1500"/>
              <a:buFont typeface="Arial"/>
              <a:buNone/>
            </a:pPr>
            <a:r>
              <a:rPr lang="en-US">
                <a:solidFill>
                  <a:schemeClr val="lt1"/>
                </a:solidFill>
              </a:rPr>
              <a:t>NOTICE</a:t>
            </a:r>
            <a:endParaRPr>
              <a:solidFill>
                <a:schemeClr val="lt1"/>
              </a:solidFill>
            </a:endParaRPr>
          </a:p>
        </p:txBody>
      </p:sp>
      <p:sp>
        <p:nvSpPr>
          <p:cNvPr id="4049" name="Google Shape;4049;p385"/>
          <p:cNvSpPr txBox="1"/>
          <p:nvPr>
            <p:ph idx="1" type="body"/>
          </p:nvPr>
        </p:nvSpPr>
        <p:spPr>
          <a:xfrm>
            <a:off x="814275" y="1537988"/>
            <a:ext cx="6729600" cy="2724300"/>
          </a:xfrm>
          <a:prstGeom prst="rect">
            <a:avLst/>
          </a:prstGeom>
          <a:noFill/>
          <a:ln>
            <a:noFill/>
          </a:ln>
        </p:spPr>
        <p:txBody>
          <a:bodyPr anchorCtr="0" anchor="t" bIns="68575" lIns="68575" spcFirstLastPara="1" rIns="68575" wrap="square" tIns="68575">
            <a:noAutofit/>
          </a:bodyPr>
          <a:lstStyle/>
          <a:p>
            <a:pPr indent="-273050" lvl="0" marL="279400" rtl="0" algn="l">
              <a:lnSpc>
                <a:spcPct val="100000"/>
              </a:lnSpc>
              <a:spcBef>
                <a:spcPts val="600"/>
              </a:spcBef>
              <a:spcAft>
                <a:spcPts val="0"/>
              </a:spcAft>
              <a:buSzPts val="1500"/>
              <a:buFont typeface="Noto Sans Symbols"/>
              <a:buChar char="●"/>
            </a:pPr>
            <a:r>
              <a:rPr lang="en-US" sz="1800">
                <a:latin typeface="Arial"/>
                <a:ea typeface="Arial"/>
                <a:cs typeface="Arial"/>
                <a:sym typeface="Arial"/>
              </a:rPr>
              <a:t>如果居留證上資料有異動（如：更換護照、更改居住地），</a:t>
            </a:r>
            <a:r>
              <a:rPr b="1" lang="en-US" sz="1800">
                <a:solidFill>
                  <a:srgbClr val="FF0000"/>
                </a:solidFill>
                <a:latin typeface="Arial"/>
                <a:ea typeface="Arial"/>
                <a:cs typeface="Arial"/>
                <a:sym typeface="Arial"/>
              </a:rPr>
              <a:t>在線上提出資料異動申請</a:t>
            </a:r>
            <a:r>
              <a:rPr lang="en-US" sz="1800">
                <a:latin typeface="KaiTi"/>
                <a:ea typeface="KaiTi"/>
                <a:cs typeface="KaiTi"/>
                <a:sym typeface="KaiTi"/>
              </a:rPr>
              <a:t>。</a:t>
            </a:r>
            <a:endParaRPr sz="1800">
              <a:latin typeface="KaiTi"/>
              <a:ea typeface="KaiTi"/>
              <a:cs typeface="KaiTi"/>
              <a:sym typeface="KaiTi"/>
            </a:endParaRPr>
          </a:p>
          <a:p>
            <a:pPr indent="0" lvl="1" marL="457200" rtl="0" algn="l">
              <a:lnSpc>
                <a:spcPct val="100000"/>
              </a:lnSpc>
              <a:spcBef>
                <a:spcPts val="1000"/>
              </a:spcBef>
              <a:spcAft>
                <a:spcPts val="0"/>
              </a:spcAft>
              <a:buSzPts val="1500"/>
              <a:buNone/>
            </a:pPr>
            <a:r>
              <a:rPr lang="en-US" sz="1800">
                <a:latin typeface="Times New Roman"/>
                <a:ea typeface="Times New Roman"/>
                <a:cs typeface="Times New Roman"/>
                <a:sym typeface="Times New Roman"/>
              </a:rPr>
              <a:t>The foreign students who need to change their residence permit content (i.e. </a:t>
            </a:r>
            <a:r>
              <a:rPr b="1" lang="en-US" sz="1800">
                <a:latin typeface="Times New Roman"/>
                <a:ea typeface="Times New Roman"/>
                <a:cs typeface="Times New Roman"/>
                <a:sym typeface="Times New Roman"/>
              </a:rPr>
              <a:t>change passport or living place</a:t>
            </a:r>
            <a:r>
              <a:rPr lang="en-US" sz="1800">
                <a:latin typeface="Times New Roman"/>
                <a:ea typeface="Times New Roman"/>
                <a:cs typeface="Times New Roman"/>
                <a:sym typeface="Times New Roman"/>
              </a:rPr>
              <a:t>) </a:t>
            </a:r>
            <a:r>
              <a:rPr lang="en-US" sz="1800">
                <a:solidFill>
                  <a:srgbClr val="FF0000"/>
                </a:solidFill>
                <a:latin typeface="Times New Roman"/>
                <a:ea typeface="Times New Roman"/>
                <a:cs typeface="Times New Roman"/>
                <a:sym typeface="Times New Roman"/>
              </a:rPr>
              <a:t>shall apply for a residence permit alteration online. </a:t>
            </a:r>
            <a:endParaRPr sz="1800">
              <a:solidFill>
                <a:srgbClr val="FF0000"/>
              </a:solidFill>
              <a:latin typeface="Times New Roman"/>
              <a:ea typeface="Times New Roman"/>
              <a:cs typeface="Times New Roman"/>
              <a:sym typeface="Times New Roman"/>
            </a:endParaRPr>
          </a:p>
          <a:p>
            <a:pPr indent="-266700" lvl="0" marL="457200" rtl="0" algn="l">
              <a:lnSpc>
                <a:spcPct val="100000"/>
              </a:lnSpc>
              <a:spcBef>
                <a:spcPts val="600"/>
              </a:spcBef>
              <a:spcAft>
                <a:spcPts val="0"/>
              </a:spcAft>
              <a:buSzPts val="1500"/>
              <a:buNone/>
            </a:pPr>
            <a:r>
              <a:t/>
            </a:r>
            <a:endParaRPr sz="18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3" name="Shape 4053"/>
        <p:cNvGrpSpPr/>
        <p:nvPr/>
      </p:nvGrpSpPr>
      <p:grpSpPr>
        <a:xfrm>
          <a:off x="0" y="0"/>
          <a:ext cx="0" cy="0"/>
          <a:chOff x="0" y="0"/>
          <a:chExt cx="0" cy="0"/>
        </a:xfrm>
      </p:grpSpPr>
      <p:sp>
        <p:nvSpPr>
          <p:cNvPr id="4054" name="Google Shape;4054;p386"/>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rm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居留證 ARC – </a:t>
            </a:r>
            <a:r>
              <a:rPr lang="en-US">
                <a:solidFill>
                  <a:srgbClr val="C00000"/>
                </a:solidFill>
                <a:latin typeface="Microsoft YaHei"/>
                <a:ea typeface="Microsoft YaHei"/>
                <a:cs typeface="Microsoft YaHei"/>
                <a:sym typeface="Microsoft YaHei"/>
              </a:rPr>
              <a:t>初次申請 </a:t>
            </a:r>
            <a:r>
              <a:rPr lang="en-US" sz="2100">
                <a:solidFill>
                  <a:srgbClr val="C00000"/>
                </a:solidFill>
                <a:latin typeface="Microsoft YaHei"/>
                <a:ea typeface="Microsoft YaHei"/>
                <a:cs typeface="Microsoft YaHei"/>
                <a:sym typeface="Microsoft YaHei"/>
              </a:rPr>
              <a:t>How to apply ARC</a:t>
            </a:r>
            <a:endParaRPr>
              <a:solidFill>
                <a:srgbClr val="C00000"/>
              </a:solidFill>
              <a:latin typeface="Microsoft YaHei"/>
              <a:ea typeface="Microsoft YaHei"/>
              <a:cs typeface="Microsoft YaHei"/>
              <a:sym typeface="Microsoft YaHei"/>
            </a:endParaRPr>
          </a:p>
        </p:txBody>
      </p:sp>
      <p:sp>
        <p:nvSpPr>
          <p:cNvPr id="4055" name="Google Shape;4055;p386"/>
          <p:cNvSpPr/>
          <p:nvPr/>
        </p:nvSpPr>
        <p:spPr>
          <a:xfrm>
            <a:off x="508397" y="1167270"/>
            <a:ext cx="6436333" cy="725538"/>
          </a:xfrm>
          <a:custGeom>
            <a:rect b="b" l="l" r="r" t="t"/>
            <a:pathLst>
              <a:path extrusionOk="0" h="967384" w="10508299">
                <a:moveTo>
                  <a:pt x="0" y="161234"/>
                </a:moveTo>
                <a:cubicBezTo>
                  <a:pt x="0" y="72187"/>
                  <a:pt x="72187" y="0"/>
                  <a:pt x="161234" y="0"/>
                </a:cubicBezTo>
                <a:lnTo>
                  <a:pt x="10347065" y="0"/>
                </a:lnTo>
                <a:cubicBezTo>
                  <a:pt x="10436112" y="0"/>
                  <a:pt x="10508299" y="72187"/>
                  <a:pt x="10508299" y="161234"/>
                </a:cubicBezTo>
                <a:lnTo>
                  <a:pt x="10508299" y="806150"/>
                </a:lnTo>
                <a:cubicBezTo>
                  <a:pt x="10508299" y="895197"/>
                  <a:pt x="10436112" y="967384"/>
                  <a:pt x="10347065"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56825" lIns="78275" spcFirstLastPara="1" rIns="78275" wrap="square" tIns="56825">
            <a:noAutofit/>
          </a:bodyPr>
          <a:lstStyle/>
          <a:p>
            <a:pPr indent="0" lvl="0" marL="0" marR="0" rtl="0" algn="ctr">
              <a:lnSpc>
                <a:spcPct val="9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2吋照片</a:t>
            </a:r>
            <a:endParaRPr b="0" i="0" sz="1400" u="none" cap="none" strike="noStrike">
              <a:solidFill>
                <a:srgbClr val="FFFFFF"/>
              </a:solidFill>
              <a:latin typeface="Arial"/>
              <a:ea typeface="Arial"/>
              <a:cs typeface="Arial"/>
              <a:sym typeface="Arial"/>
            </a:endParaRPr>
          </a:p>
          <a:p>
            <a:pPr indent="0" lvl="0" marL="0" marR="0" rtl="0" algn="ctr">
              <a:lnSpc>
                <a:spcPct val="90000"/>
              </a:lnSpc>
              <a:spcBef>
                <a:spcPts val="50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 2-inch photo taken within 6 months</a:t>
            </a:r>
            <a:endParaRPr b="0" i="0" sz="1400" u="none" cap="none" strike="noStrike">
              <a:solidFill>
                <a:srgbClr val="FFFFFF"/>
              </a:solidFill>
              <a:latin typeface="Arial"/>
              <a:ea typeface="Arial"/>
              <a:cs typeface="Arial"/>
              <a:sym typeface="Arial"/>
            </a:endParaRPr>
          </a:p>
        </p:txBody>
      </p:sp>
      <p:sp>
        <p:nvSpPr>
          <p:cNvPr id="4056" name="Google Shape;4056;p386"/>
          <p:cNvSpPr/>
          <p:nvPr/>
        </p:nvSpPr>
        <p:spPr>
          <a:xfrm>
            <a:off x="508397" y="2118473"/>
            <a:ext cx="6440311" cy="725538"/>
          </a:xfrm>
          <a:custGeom>
            <a:rect b="b" l="l" r="r" t="t"/>
            <a:pathLst>
              <a:path extrusionOk="0" h="967384" w="10472051">
                <a:moveTo>
                  <a:pt x="0" y="161234"/>
                </a:moveTo>
                <a:cubicBezTo>
                  <a:pt x="0" y="72187"/>
                  <a:pt x="72187" y="0"/>
                  <a:pt x="161234" y="0"/>
                </a:cubicBezTo>
                <a:lnTo>
                  <a:pt x="10310817" y="0"/>
                </a:lnTo>
                <a:cubicBezTo>
                  <a:pt x="10399864" y="0"/>
                  <a:pt x="10472051" y="72187"/>
                  <a:pt x="10472051" y="161234"/>
                </a:cubicBezTo>
                <a:lnTo>
                  <a:pt x="10472051" y="806150"/>
                </a:lnTo>
                <a:cubicBezTo>
                  <a:pt x="10472051" y="895197"/>
                  <a:pt x="10399864" y="967384"/>
                  <a:pt x="10310817"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56825" lIns="78275" spcFirstLastPara="1" rIns="78275" wrap="square" tIns="56825">
            <a:noAutofit/>
          </a:bodyPr>
          <a:lstStyle/>
          <a:p>
            <a:pPr indent="0" lvl="0" marL="0" marR="0" rtl="0" algn="ctr">
              <a:lnSpc>
                <a:spcPct val="9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護照及居留簽證</a:t>
            </a:r>
            <a:endParaRPr b="0" i="0" sz="1400" u="none" cap="none" strike="noStrike">
              <a:solidFill>
                <a:srgbClr val="FFFFFF"/>
              </a:solidFill>
              <a:latin typeface="Arial"/>
              <a:ea typeface="Arial"/>
              <a:cs typeface="Arial"/>
              <a:sym typeface="Arial"/>
            </a:endParaRPr>
          </a:p>
          <a:p>
            <a:pPr indent="0" lvl="0" marL="0" marR="0" rtl="0" algn="ctr">
              <a:lnSpc>
                <a:spcPct val="90000"/>
              </a:lnSpc>
              <a:spcBef>
                <a:spcPts val="50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Passport and Resident Visa</a:t>
            </a:r>
            <a:endParaRPr b="0" i="0" sz="1400" u="none" cap="none" strike="noStrike">
              <a:solidFill>
                <a:srgbClr val="FFFFFF"/>
              </a:solidFill>
              <a:latin typeface="Arial"/>
              <a:ea typeface="Arial"/>
              <a:cs typeface="Arial"/>
              <a:sym typeface="Arial"/>
            </a:endParaRPr>
          </a:p>
        </p:txBody>
      </p:sp>
      <p:sp>
        <p:nvSpPr>
          <p:cNvPr id="4057" name="Google Shape;4057;p386"/>
          <p:cNvSpPr/>
          <p:nvPr/>
        </p:nvSpPr>
        <p:spPr>
          <a:xfrm>
            <a:off x="508397" y="3080443"/>
            <a:ext cx="6457878" cy="725538"/>
          </a:xfrm>
          <a:custGeom>
            <a:rect b="b" l="l" r="r" t="t"/>
            <a:pathLst>
              <a:path extrusionOk="0" h="967384" w="10500615">
                <a:moveTo>
                  <a:pt x="0" y="161234"/>
                </a:moveTo>
                <a:cubicBezTo>
                  <a:pt x="0" y="72187"/>
                  <a:pt x="72187" y="0"/>
                  <a:pt x="161234" y="0"/>
                </a:cubicBezTo>
                <a:lnTo>
                  <a:pt x="10339381" y="0"/>
                </a:lnTo>
                <a:cubicBezTo>
                  <a:pt x="10428428" y="0"/>
                  <a:pt x="10500615" y="72187"/>
                  <a:pt x="10500615" y="161234"/>
                </a:cubicBezTo>
                <a:lnTo>
                  <a:pt x="10500615" y="806150"/>
                </a:lnTo>
                <a:cubicBezTo>
                  <a:pt x="10500615" y="895197"/>
                  <a:pt x="10428428" y="967384"/>
                  <a:pt x="10339381"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55400" lIns="75425" spcFirstLastPara="1" rIns="75425" wrap="square" tIns="55400">
            <a:noAutofit/>
          </a:bodyPr>
          <a:lstStyle/>
          <a:p>
            <a:pPr indent="0" lvl="0" marL="0" marR="0" rtl="0" algn="ctr">
              <a:lnSpc>
                <a:spcPct val="9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學生證或在學證明書</a:t>
            </a:r>
            <a:endParaRPr b="0" i="0" sz="1400" u="none" cap="none" strike="noStrike">
              <a:solidFill>
                <a:srgbClr val="FFFFFF"/>
              </a:solidFill>
              <a:latin typeface="Arial"/>
              <a:ea typeface="Arial"/>
              <a:cs typeface="Arial"/>
              <a:sym typeface="Arial"/>
            </a:endParaRPr>
          </a:p>
          <a:p>
            <a:pPr indent="0" lvl="0" marL="0" marR="0" rtl="0" algn="ctr">
              <a:lnSpc>
                <a:spcPct val="90000"/>
              </a:lnSpc>
              <a:spcBef>
                <a:spcPts val="50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Original Student ID Card or Enrollment Certification</a:t>
            </a:r>
            <a:endParaRPr b="0" i="0" sz="1400" u="none" cap="none" strike="noStrike">
              <a:solidFill>
                <a:srgbClr val="FFFFFF"/>
              </a:solidFill>
              <a:latin typeface="Arial"/>
              <a:ea typeface="Arial"/>
              <a:cs typeface="Arial"/>
              <a:sym typeface="Arial"/>
            </a:endParaRPr>
          </a:p>
        </p:txBody>
      </p:sp>
      <p:sp>
        <p:nvSpPr>
          <p:cNvPr id="4058" name="Google Shape;4058;p386"/>
          <p:cNvSpPr/>
          <p:nvPr/>
        </p:nvSpPr>
        <p:spPr>
          <a:xfrm>
            <a:off x="508397" y="4099217"/>
            <a:ext cx="6451509" cy="725538"/>
          </a:xfrm>
          <a:custGeom>
            <a:rect b="b" l="l" r="r" t="t"/>
            <a:pathLst>
              <a:path extrusionOk="0" h="967384" w="10490259">
                <a:moveTo>
                  <a:pt x="0" y="161234"/>
                </a:moveTo>
                <a:cubicBezTo>
                  <a:pt x="0" y="72187"/>
                  <a:pt x="72187" y="0"/>
                  <a:pt x="161234" y="0"/>
                </a:cubicBezTo>
                <a:lnTo>
                  <a:pt x="10329025" y="0"/>
                </a:lnTo>
                <a:cubicBezTo>
                  <a:pt x="10418072" y="0"/>
                  <a:pt x="10490259" y="72187"/>
                  <a:pt x="10490259" y="161234"/>
                </a:cubicBezTo>
                <a:lnTo>
                  <a:pt x="10490259" y="806150"/>
                </a:lnTo>
                <a:cubicBezTo>
                  <a:pt x="10490259" y="895197"/>
                  <a:pt x="10418072" y="967384"/>
                  <a:pt x="10329025" y="967384"/>
                </a:cubicBezTo>
                <a:lnTo>
                  <a:pt x="161234" y="967384"/>
                </a:lnTo>
                <a:cubicBezTo>
                  <a:pt x="72187" y="967384"/>
                  <a:pt x="0" y="895197"/>
                  <a:pt x="0" y="806150"/>
                </a:cubicBezTo>
                <a:lnTo>
                  <a:pt x="0" y="161234"/>
                </a:lnTo>
                <a:close/>
              </a:path>
            </a:pathLst>
          </a:custGeom>
          <a:solidFill>
            <a:srgbClr val="0D6DC5"/>
          </a:solidFill>
          <a:ln cap="rnd" cmpd="sng" w="19050">
            <a:solidFill>
              <a:schemeClr val="lt1"/>
            </a:solidFill>
            <a:prstDash val="solid"/>
            <a:round/>
            <a:headEnd len="sm" w="sm" type="none"/>
            <a:tailEnd len="sm" w="sm" type="none"/>
          </a:ln>
        </p:spPr>
        <p:txBody>
          <a:bodyPr anchorCtr="0" anchor="ctr" bIns="55400" lIns="75425" spcFirstLastPara="1" rIns="75425" wrap="square" tIns="55400">
            <a:noAutofit/>
          </a:bodyPr>
          <a:lstStyle/>
          <a:p>
            <a:pPr indent="0" lvl="0" marL="0" marR="0" rtl="0" algn="ctr">
              <a:lnSpc>
                <a:spcPct val="9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新臺幣1000元</a:t>
            </a:r>
            <a:endParaRPr b="0" i="0" sz="1400" u="none" cap="none" strike="noStrike">
              <a:solidFill>
                <a:srgbClr val="FFFFFF"/>
              </a:solidFill>
              <a:latin typeface="Arial"/>
              <a:ea typeface="Arial"/>
              <a:cs typeface="Arial"/>
              <a:sym typeface="Arial"/>
            </a:endParaRPr>
          </a:p>
          <a:p>
            <a:pPr indent="0" lvl="0" marL="0" marR="0" rtl="0" algn="ctr">
              <a:lnSpc>
                <a:spcPct val="90000"/>
              </a:lnSpc>
              <a:spcBef>
                <a:spcPts val="50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TWD1,000</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2" name="Shape 4062"/>
        <p:cNvGrpSpPr/>
        <p:nvPr/>
      </p:nvGrpSpPr>
      <p:grpSpPr>
        <a:xfrm>
          <a:off x="0" y="0"/>
          <a:ext cx="0" cy="0"/>
          <a:chOff x="0" y="0"/>
          <a:chExt cx="0" cy="0"/>
        </a:xfrm>
      </p:grpSpPr>
      <p:pic>
        <p:nvPicPr>
          <p:cNvPr id="4063" name="Google Shape;4063;p387"/>
          <p:cNvPicPr preferRelativeResize="0"/>
          <p:nvPr/>
        </p:nvPicPr>
        <p:blipFill rotWithShape="1">
          <a:blip r:embed="rId3">
            <a:alphaModFix/>
          </a:blip>
          <a:srcRect b="6796" l="5196" r="5205" t="7601"/>
          <a:stretch/>
        </p:blipFill>
        <p:spPr>
          <a:xfrm>
            <a:off x="5764294" y="1470656"/>
            <a:ext cx="2977243" cy="2844319"/>
          </a:xfrm>
          <a:prstGeom prst="rect">
            <a:avLst/>
          </a:prstGeom>
          <a:noFill/>
          <a:ln>
            <a:noFill/>
          </a:ln>
        </p:spPr>
      </p:pic>
      <p:sp>
        <p:nvSpPr>
          <p:cNvPr id="4064" name="Google Shape;4064;p387"/>
          <p:cNvSpPr txBox="1"/>
          <p:nvPr/>
        </p:nvSpPr>
        <p:spPr>
          <a:xfrm>
            <a:off x="508397" y="480060"/>
            <a:ext cx="6448500" cy="9906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rgbClr val="0F6FC6"/>
              </a:buClr>
              <a:buSzPts val="2700"/>
              <a:buFont typeface="Microsoft YaHei"/>
              <a:buNone/>
            </a:pPr>
            <a:r>
              <a:rPr b="0" i="0" lang="en-US" sz="2700" u="none" cap="none" strike="noStrike">
                <a:solidFill>
                  <a:srgbClr val="0F6FC6"/>
                </a:solidFill>
                <a:latin typeface="Microsoft YaHei"/>
                <a:ea typeface="Microsoft YaHei"/>
                <a:cs typeface="Microsoft YaHei"/>
                <a:sym typeface="Microsoft YaHei"/>
              </a:rPr>
              <a:t>居留證證件繳交</a:t>
            </a:r>
            <a:endParaRPr b="0" i="0" sz="2700" u="none" cap="none" strike="noStrike">
              <a:solidFill>
                <a:srgbClr val="0F6FC6"/>
              </a:solidFill>
              <a:latin typeface="Microsoft YaHei"/>
              <a:ea typeface="Microsoft YaHei"/>
              <a:cs typeface="Microsoft YaHei"/>
              <a:sym typeface="Microsoft YaHei"/>
            </a:endParaRPr>
          </a:p>
          <a:p>
            <a:pPr indent="0" lvl="0" marL="0" marR="0" rtl="0" algn="l">
              <a:lnSpc>
                <a:spcPct val="100000"/>
              </a:lnSpc>
              <a:spcBef>
                <a:spcPts val="0"/>
              </a:spcBef>
              <a:spcAft>
                <a:spcPts val="0"/>
              </a:spcAft>
              <a:buClr>
                <a:srgbClr val="0F6FC6"/>
              </a:buClr>
              <a:buSzPts val="2700"/>
              <a:buFont typeface="Microsoft YaHei"/>
              <a:buNone/>
            </a:pPr>
            <a:r>
              <a:rPr b="0" i="0" lang="en-US" sz="2700" u="none" cap="none" strike="noStrike">
                <a:solidFill>
                  <a:srgbClr val="0F6FC6"/>
                </a:solidFill>
                <a:latin typeface="Microsoft YaHei"/>
                <a:ea typeface="Microsoft YaHei"/>
                <a:cs typeface="Microsoft YaHei"/>
                <a:sym typeface="Microsoft YaHei"/>
              </a:rPr>
              <a:t>ARC Documents Submission </a:t>
            </a:r>
            <a:endParaRPr b="0" i="0" sz="2700" u="none" cap="none" strike="noStrike">
              <a:solidFill>
                <a:srgbClr val="0F6FC6"/>
              </a:solidFill>
              <a:latin typeface="Microsoft YaHei"/>
              <a:ea typeface="Microsoft YaHei"/>
              <a:cs typeface="Microsoft YaHei"/>
              <a:sym typeface="Microsoft YaHei"/>
            </a:endParaRPr>
          </a:p>
        </p:txBody>
      </p:sp>
      <p:sp>
        <p:nvSpPr>
          <p:cNvPr id="4065" name="Google Shape;4065;p387"/>
          <p:cNvSpPr/>
          <p:nvPr/>
        </p:nvSpPr>
        <p:spPr>
          <a:xfrm>
            <a:off x="355163" y="1470656"/>
            <a:ext cx="5133900" cy="2496300"/>
          </a:xfrm>
          <a:prstGeom prst="rect">
            <a:avLst/>
          </a:prstGeom>
          <a:noFill/>
          <a:ln>
            <a:noFill/>
          </a:ln>
        </p:spPr>
        <p:txBody>
          <a:bodyPr anchorCtr="0" anchor="t" bIns="34275" lIns="68575" spcFirstLastPara="1" rIns="68575" wrap="square" tIns="34275">
            <a:noAutofit/>
          </a:bodyPr>
          <a:lstStyle/>
          <a:p>
            <a:pPr indent="-254000" lvl="0" marL="254000" marR="0" rtl="0" algn="just">
              <a:lnSpc>
                <a:spcPct val="150000"/>
              </a:lnSpc>
              <a:spcBef>
                <a:spcPts val="0"/>
              </a:spcBef>
              <a:spcAft>
                <a:spcPts val="0"/>
              </a:spcAft>
              <a:buClr>
                <a:srgbClr val="002060"/>
              </a:buClr>
              <a:buSzPts val="1800"/>
              <a:buFont typeface="Noto Sans Symbols"/>
              <a:buChar char="⮚"/>
            </a:pPr>
            <a:r>
              <a:rPr b="0" i="0" lang="en-US" sz="1800" u="none" cap="none" strike="noStrike">
                <a:solidFill>
                  <a:srgbClr val="002060"/>
                </a:solidFill>
                <a:latin typeface="Times New Roman"/>
                <a:ea typeface="Times New Roman"/>
                <a:cs typeface="Times New Roman"/>
                <a:sym typeface="Times New Roman"/>
              </a:rPr>
              <a:t>請將護照基本頁、簽證頁(含入境章)及照片，通過QR Code上傳至雲端，國際及兩岸事務處將協助辦理居留證事宜。</a:t>
            </a:r>
            <a:r>
              <a:rPr lang="en-US" sz="1800">
                <a:solidFill>
                  <a:srgbClr val="002060"/>
                </a:solidFill>
                <a:latin typeface="Times New Roman"/>
                <a:ea typeface="Times New Roman"/>
                <a:cs typeface="Times New Roman"/>
                <a:sym typeface="Times New Roman"/>
              </a:rPr>
              <a:t>請用學號作為檔案名。</a:t>
            </a:r>
            <a:endParaRPr b="0" i="0" sz="1800" u="none" cap="none" strike="noStrike">
              <a:solidFill>
                <a:srgbClr val="002060"/>
              </a:solidFill>
              <a:latin typeface="Times New Roman"/>
              <a:ea typeface="Times New Roman"/>
              <a:cs typeface="Times New Roman"/>
              <a:sym typeface="Times New Roman"/>
            </a:endParaRPr>
          </a:p>
          <a:p>
            <a:pPr indent="-254000" lvl="0" marL="254000" marR="0" rtl="0" algn="just">
              <a:lnSpc>
                <a:spcPct val="150000"/>
              </a:lnSpc>
              <a:spcBef>
                <a:spcPts val="0"/>
              </a:spcBef>
              <a:spcAft>
                <a:spcPts val="0"/>
              </a:spcAft>
              <a:buClr>
                <a:srgbClr val="002060"/>
              </a:buClr>
              <a:buSzPts val="1800"/>
              <a:buFont typeface="Noto Sans Symbols"/>
              <a:buChar char="⮚"/>
            </a:pPr>
            <a:r>
              <a:rPr b="0" i="0" lang="en-US" sz="1800" u="none" cap="none" strike="noStrike">
                <a:solidFill>
                  <a:srgbClr val="002060"/>
                </a:solidFill>
                <a:latin typeface="Times New Roman"/>
                <a:ea typeface="Times New Roman"/>
                <a:cs typeface="Times New Roman"/>
                <a:sym typeface="Times New Roman"/>
              </a:rPr>
              <a:t>Please upload your Passport Basic Page, Visa Page (including the entry stamp)</a:t>
            </a:r>
            <a:r>
              <a:rPr lang="en-US" sz="1800">
                <a:solidFill>
                  <a:srgbClr val="002060"/>
                </a:solidFill>
                <a:latin typeface="Times New Roman"/>
                <a:ea typeface="Times New Roman"/>
                <a:cs typeface="Times New Roman"/>
                <a:sym typeface="Times New Roman"/>
              </a:rPr>
              <a:t>, one</a:t>
            </a:r>
            <a:r>
              <a:rPr b="0" i="0" lang="en-US" sz="1800" u="none" cap="none" strike="noStrike">
                <a:solidFill>
                  <a:srgbClr val="002060"/>
                </a:solidFill>
                <a:latin typeface="Times New Roman"/>
                <a:ea typeface="Times New Roman"/>
                <a:cs typeface="Times New Roman"/>
                <a:sym typeface="Times New Roman"/>
              </a:rPr>
              <a:t> photo through scanning the QR code to the Google Drive and  name </a:t>
            </a:r>
            <a:r>
              <a:rPr lang="en-US" sz="1800">
                <a:solidFill>
                  <a:srgbClr val="002060"/>
                </a:solidFill>
                <a:latin typeface="Times New Roman"/>
                <a:ea typeface="Times New Roman"/>
                <a:cs typeface="Times New Roman"/>
                <a:sym typeface="Times New Roman"/>
              </a:rPr>
              <a:t>the</a:t>
            </a:r>
            <a:r>
              <a:rPr b="0" i="0" lang="en-US" sz="1800" u="none" cap="none" strike="noStrike">
                <a:solidFill>
                  <a:srgbClr val="002060"/>
                </a:solidFill>
                <a:latin typeface="Times New Roman"/>
                <a:ea typeface="Times New Roman"/>
                <a:cs typeface="Times New Roman"/>
                <a:sym typeface="Times New Roman"/>
              </a:rPr>
              <a:t> document by your </a:t>
            </a:r>
            <a:r>
              <a:rPr lang="en-US" sz="1800">
                <a:solidFill>
                  <a:srgbClr val="002060"/>
                </a:solidFill>
                <a:latin typeface="Times New Roman"/>
                <a:ea typeface="Times New Roman"/>
                <a:cs typeface="Times New Roman"/>
                <a:sym typeface="Times New Roman"/>
              </a:rPr>
              <a:t>student ID</a:t>
            </a:r>
            <a:r>
              <a:rPr b="0" i="0" lang="en-US" sz="1800" u="none" cap="none" strike="noStrike">
                <a:solidFill>
                  <a:srgbClr val="002060"/>
                </a:solidFill>
                <a:latin typeface="Times New Roman"/>
                <a:ea typeface="Times New Roman"/>
                <a:cs typeface="Times New Roman"/>
                <a:sym typeface="Times New Roman"/>
              </a:rPr>
              <a:t>. The OICA staff will help you to apply your ARC.</a:t>
            </a:r>
            <a:endParaRPr b="0" i="0" sz="1800" u="none" cap="none" strike="noStrike">
              <a:solidFill>
                <a:srgbClr val="002060"/>
              </a:solidFill>
              <a:latin typeface="Times New Roman"/>
              <a:ea typeface="Times New Roman"/>
              <a:cs typeface="Times New Roman"/>
              <a:sym typeface="Times New Roman"/>
            </a:endParaRPr>
          </a:p>
          <a:p>
            <a:pPr indent="0" lvl="0" marL="342900" marR="0" rtl="0" algn="just">
              <a:lnSpc>
                <a:spcPct val="150000"/>
              </a:lnSpc>
              <a:spcBef>
                <a:spcPts val="0"/>
              </a:spcBef>
              <a:spcAft>
                <a:spcPts val="0"/>
              </a:spcAft>
              <a:buNone/>
            </a:pPr>
            <a:r>
              <a:rPr b="0" i="0" lang="en-US" sz="1800" u="none" cap="none" strike="noStrike">
                <a:solidFill>
                  <a:srgbClr val="002060"/>
                </a:solidFill>
                <a:latin typeface="Times New Roman"/>
                <a:ea typeface="Times New Roman"/>
                <a:cs typeface="Times New Roman"/>
                <a:sym typeface="Times New Roman"/>
              </a:rPr>
              <a:t> </a:t>
            </a:r>
            <a:endParaRPr b="1" i="0" sz="1800"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9" name="Shape 4069"/>
        <p:cNvGrpSpPr/>
        <p:nvPr/>
      </p:nvGrpSpPr>
      <p:grpSpPr>
        <a:xfrm>
          <a:off x="0" y="0"/>
          <a:ext cx="0" cy="0"/>
          <a:chOff x="0" y="0"/>
          <a:chExt cx="0" cy="0"/>
        </a:xfrm>
      </p:grpSpPr>
      <p:pic>
        <p:nvPicPr>
          <p:cNvPr id="4070" name="Google Shape;4070;p388"/>
          <p:cNvPicPr preferRelativeResize="0"/>
          <p:nvPr/>
        </p:nvPicPr>
        <p:blipFill rotWithShape="1">
          <a:blip r:embed="rId3">
            <a:alphaModFix/>
          </a:blip>
          <a:srcRect b="0" l="0" r="0" t="0"/>
          <a:stretch/>
        </p:blipFill>
        <p:spPr>
          <a:xfrm>
            <a:off x="6619635" y="289465"/>
            <a:ext cx="2123123" cy="2830830"/>
          </a:xfrm>
          <a:prstGeom prst="rect">
            <a:avLst/>
          </a:prstGeom>
          <a:noFill/>
          <a:ln>
            <a:noFill/>
          </a:ln>
        </p:spPr>
      </p:pic>
      <p:pic>
        <p:nvPicPr>
          <p:cNvPr id="4071" name="Google Shape;4071;p388"/>
          <p:cNvPicPr preferRelativeResize="0"/>
          <p:nvPr/>
        </p:nvPicPr>
        <p:blipFill rotWithShape="1">
          <a:blip r:embed="rId4">
            <a:alphaModFix/>
          </a:blip>
          <a:srcRect b="0" l="2672" r="11682" t="0"/>
          <a:stretch/>
        </p:blipFill>
        <p:spPr>
          <a:xfrm>
            <a:off x="151300" y="1212291"/>
            <a:ext cx="3954782" cy="3237079"/>
          </a:xfrm>
          <a:prstGeom prst="rect">
            <a:avLst/>
          </a:prstGeom>
          <a:noFill/>
          <a:ln>
            <a:noFill/>
          </a:ln>
        </p:spPr>
      </p:pic>
      <p:sp>
        <p:nvSpPr>
          <p:cNvPr id="4072" name="Google Shape;4072;p388"/>
          <p:cNvSpPr/>
          <p:nvPr/>
        </p:nvSpPr>
        <p:spPr>
          <a:xfrm>
            <a:off x="6619635" y="3270336"/>
            <a:ext cx="2098800" cy="762000"/>
          </a:xfrm>
          <a:prstGeom prst="rect">
            <a:avLst/>
          </a:prstGeom>
          <a:noFill/>
          <a:ln>
            <a:noFill/>
          </a:ln>
        </p:spPr>
        <p:txBody>
          <a:bodyPr anchorCtr="0" anchor="t" bIns="34275" lIns="68575" spcFirstLastPara="1" rIns="68575" wrap="square" tIns="34275">
            <a:noAutofit/>
          </a:bodyPr>
          <a:lstStyle/>
          <a:p>
            <a:pPr indent="-247650" lvl="0" marL="254000" marR="0" rtl="0" algn="just">
              <a:lnSpc>
                <a:spcPct val="100000"/>
              </a:lnSpc>
              <a:spcBef>
                <a:spcPts val="0"/>
              </a:spcBef>
              <a:spcAft>
                <a:spcPts val="0"/>
              </a:spcAft>
              <a:buClr>
                <a:srgbClr val="000000"/>
              </a:buClr>
              <a:buSzPts val="1500"/>
              <a:buFont typeface="Noto Sans Symbols"/>
              <a:buChar char="⮚"/>
            </a:pPr>
            <a:r>
              <a:rPr b="1" i="0" lang="en-US" sz="1500" u="none" cap="none" strike="noStrike">
                <a:solidFill>
                  <a:srgbClr val="000000"/>
                </a:solidFill>
                <a:latin typeface="Times New Roman"/>
                <a:ea typeface="Times New Roman"/>
                <a:cs typeface="Times New Roman"/>
                <a:sym typeface="Times New Roman"/>
              </a:rPr>
              <a:t>簽證頁 </a:t>
            </a:r>
            <a:br>
              <a:rPr b="1" i="0" lang="en-US" sz="1500" u="none" cap="none" strike="noStrike">
                <a:solidFill>
                  <a:srgbClr val="000000"/>
                </a:solidFill>
                <a:latin typeface="Times New Roman"/>
                <a:ea typeface="Times New Roman"/>
                <a:cs typeface="Times New Roman"/>
                <a:sym typeface="Times New Roman"/>
              </a:rPr>
            </a:br>
            <a:r>
              <a:rPr b="1" i="0" lang="en-US" sz="1500" u="none" cap="none" strike="noStrike">
                <a:solidFill>
                  <a:srgbClr val="000000"/>
                </a:solidFill>
                <a:latin typeface="Times New Roman"/>
                <a:ea typeface="Times New Roman"/>
                <a:cs typeface="Times New Roman"/>
                <a:sym typeface="Times New Roman"/>
              </a:rPr>
              <a:t>Visa Page with entry stamp </a:t>
            </a:r>
            <a:endParaRPr b="1" i="0" sz="1500" u="none" cap="none" strike="noStrike">
              <a:solidFill>
                <a:srgbClr val="000000"/>
              </a:solidFill>
              <a:latin typeface="Times New Roman"/>
              <a:ea typeface="Times New Roman"/>
              <a:cs typeface="Times New Roman"/>
              <a:sym typeface="Times New Roman"/>
            </a:endParaRPr>
          </a:p>
        </p:txBody>
      </p:sp>
      <p:pic>
        <p:nvPicPr>
          <p:cNvPr id="4073" name="Google Shape;4073;p388"/>
          <p:cNvPicPr preferRelativeResize="0"/>
          <p:nvPr/>
        </p:nvPicPr>
        <p:blipFill rotWithShape="1">
          <a:blip r:embed="rId5">
            <a:alphaModFix/>
          </a:blip>
          <a:srcRect b="0" l="0" r="0" t="0"/>
          <a:stretch/>
        </p:blipFill>
        <p:spPr>
          <a:xfrm>
            <a:off x="4217836" y="328232"/>
            <a:ext cx="2038421" cy="2942104"/>
          </a:xfrm>
          <a:prstGeom prst="rect">
            <a:avLst/>
          </a:prstGeom>
          <a:noFill/>
          <a:ln>
            <a:noFill/>
          </a:ln>
        </p:spPr>
      </p:pic>
      <p:sp>
        <p:nvSpPr>
          <p:cNvPr id="4074" name="Google Shape;4074;p388"/>
          <p:cNvSpPr/>
          <p:nvPr/>
        </p:nvSpPr>
        <p:spPr>
          <a:xfrm>
            <a:off x="4106080" y="3385752"/>
            <a:ext cx="2098800" cy="531000"/>
          </a:xfrm>
          <a:prstGeom prst="rect">
            <a:avLst/>
          </a:prstGeom>
          <a:noFill/>
          <a:ln>
            <a:noFill/>
          </a:ln>
        </p:spPr>
        <p:txBody>
          <a:bodyPr anchorCtr="0" anchor="t" bIns="34275" lIns="68575" spcFirstLastPara="1" rIns="68575" wrap="square" tIns="34275">
            <a:noAutofit/>
          </a:bodyPr>
          <a:lstStyle/>
          <a:p>
            <a:pPr indent="-247650" lvl="0" marL="254000" marR="0" rtl="0" algn="just">
              <a:lnSpc>
                <a:spcPct val="100000"/>
              </a:lnSpc>
              <a:spcBef>
                <a:spcPts val="0"/>
              </a:spcBef>
              <a:spcAft>
                <a:spcPts val="0"/>
              </a:spcAft>
              <a:buClr>
                <a:srgbClr val="000000"/>
              </a:buClr>
              <a:buSzPts val="1500"/>
              <a:buFont typeface="Noto Sans Symbols"/>
              <a:buChar char="⮚"/>
            </a:pPr>
            <a:r>
              <a:rPr b="1" i="0" lang="en-US" sz="1500" u="none" cap="none" strike="noStrike">
                <a:solidFill>
                  <a:srgbClr val="000000"/>
                </a:solidFill>
                <a:latin typeface="Times New Roman"/>
                <a:ea typeface="Times New Roman"/>
                <a:cs typeface="Times New Roman"/>
                <a:sym typeface="Times New Roman"/>
              </a:rPr>
              <a:t>護照基本頁</a:t>
            </a:r>
            <a:br>
              <a:rPr b="1" i="0" lang="en-US" sz="1500" u="none" cap="none" strike="noStrike">
                <a:solidFill>
                  <a:srgbClr val="000000"/>
                </a:solidFill>
                <a:latin typeface="Times New Roman"/>
                <a:ea typeface="Times New Roman"/>
                <a:cs typeface="Times New Roman"/>
                <a:sym typeface="Times New Roman"/>
              </a:rPr>
            </a:br>
            <a:r>
              <a:rPr b="1" i="0" lang="en-US" sz="1500" u="none" cap="none" strike="noStrike">
                <a:solidFill>
                  <a:srgbClr val="000000"/>
                </a:solidFill>
                <a:latin typeface="Times New Roman"/>
                <a:ea typeface="Times New Roman"/>
                <a:cs typeface="Times New Roman"/>
                <a:sym typeface="Times New Roman"/>
              </a:rPr>
              <a:t>Passport Basic Page </a:t>
            </a:r>
            <a:endParaRPr b="1" i="0" sz="1500" u="none" cap="none" strike="noStrike">
              <a:solidFill>
                <a:srgbClr val="000000"/>
              </a:solidFill>
              <a:latin typeface="Times New Roman"/>
              <a:ea typeface="Times New Roman"/>
              <a:cs typeface="Times New Roman"/>
              <a:sym typeface="Times New Roman"/>
            </a:endParaRPr>
          </a:p>
        </p:txBody>
      </p:sp>
      <p:sp>
        <p:nvSpPr>
          <p:cNvPr id="4075" name="Google Shape;4075;p388"/>
          <p:cNvSpPr/>
          <p:nvPr/>
        </p:nvSpPr>
        <p:spPr>
          <a:xfrm>
            <a:off x="7266963" y="899720"/>
            <a:ext cx="1176600" cy="773700"/>
          </a:xfrm>
          <a:prstGeom prst="roundRect">
            <a:avLst>
              <a:gd fmla="val 16667" name="adj"/>
            </a:avLst>
          </a:prstGeom>
          <a:noFill/>
          <a:ln cap="flat" cmpd="sng" w="381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latin typeface="Calibri"/>
              <a:ea typeface="Calibri"/>
              <a:cs typeface="Calibri"/>
              <a:sym typeface="Calibri"/>
            </a:endParaRPr>
          </a:p>
        </p:txBody>
      </p:sp>
      <p:sp>
        <p:nvSpPr>
          <p:cNvPr id="4076" name="Google Shape;4076;p388"/>
          <p:cNvSpPr/>
          <p:nvPr/>
        </p:nvSpPr>
        <p:spPr>
          <a:xfrm>
            <a:off x="6867519" y="505144"/>
            <a:ext cx="1289700" cy="276900"/>
          </a:xfrm>
          <a:prstGeom prst="wedgeRoundRectCallout">
            <a:avLst>
              <a:gd fmla="val -8782" name="adj1"/>
              <a:gd fmla="val 85314" name="adj2"/>
              <a:gd fmla="val 16667" name="adj3"/>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77" name="Google Shape;4077;p388"/>
          <p:cNvSpPr txBox="1"/>
          <p:nvPr/>
        </p:nvSpPr>
        <p:spPr>
          <a:xfrm>
            <a:off x="7021586" y="477869"/>
            <a:ext cx="10221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US" sz="1400" u="none" cap="none" strike="noStrike">
                <a:solidFill>
                  <a:srgbClr val="FF0000"/>
                </a:solidFill>
                <a:latin typeface="Calibri"/>
                <a:ea typeface="Calibri"/>
                <a:cs typeface="Calibri"/>
                <a:sym typeface="Calibri"/>
              </a:rPr>
              <a:t>Entry Stamp</a:t>
            </a:r>
            <a:endParaRPr sz="1100"/>
          </a:p>
        </p:txBody>
      </p:sp>
      <p:sp>
        <p:nvSpPr>
          <p:cNvPr id="4078" name="Google Shape;4078;p388"/>
          <p:cNvSpPr txBox="1"/>
          <p:nvPr/>
        </p:nvSpPr>
        <p:spPr>
          <a:xfrm>
            <a:off x="7021586" y="477869"/>
            <a:ext cx="1157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rgbClr val="FF0000"/>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2" name="Shape 4082"/>
        <p:cNvGrpSpPr/>
        <p:nvPr/>
      </p:nvGrpSpPr>
      <p:grpSpPr>
        <a:xfrm>
          <a:off x="0" y="0"/>
          <a:ext cx="0" cy="0"/>
          <a:chOff x="0" y="0"/>
          <a:chExt cx="0" cy="0"/>
        </a:xfrm>
      </p:grpSpPr>
      <p:sp>
        <p:nvSpPr>
          <p:cNvPr id="4083" name="Google Shape;4083;p3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084" name="Google Shape;4084;p389"/>
          <p:cNvSpPr txBox="1"/>
          <p:nvPr/>
        </p:nvSpPr>
        <p:spPr>
          <a:xfrm>
            <a:off x="1824711" y="374350"/>
            <a:ext cx="5494500" cy="480900"/>
          </a:xfrm>
          <a:prstGeom prst="rect">
            <a:avLst/>
          </a:prstGeom>
          <a:noFill/>
          <a:ln>
            <a:noFill/>
          </a:ln>
        </p:spPr>
        <p:txBody>
          <a:bodyPr anchorCtr="0" anchor="t" bIns="34275" lIns="68575" spcFirstLastPara="1" rIns="68575" wrap="square" tIns="34275">
            <a:noAutofit/>
          </a:bodyPr>
          <a:lstStyle/>
          <a:p>
            <a:pPr indent="-279400" lvl="0" marL="279400" marR="0" rtl="0" algn="l">
              <a:lnSpc>
                <a:spcPct val="100000"/>
              </a:lnSpc>
              <a:spcBef>
                <a:spcPts val="0"/>
              </a:spcBef>
              <a:spcAft>
                <a:spcPts val="0"/>
              </a:spcAft>
              <a:buClr>
                <a:srgbClr val="FFF2CC"/>
              </a:buClr>
              <a:buSzPts val="1800"/>
              <a:buFont typeface="Arial"/>
              <a:buChar char="⚠️"/>
            </a:pPr>
            <a:r>
              <a:rPr b="1" i="0" lang="en-US" sz="1800" u="none" cap="none" strike="noStrike">
                <a:solidFill>
                  <a:srgbClr val="000000"/>
                </a:solidFill>
                <a:latin typeface="PMingLiu"/>
                <a:ea typeface="PMingLiu"/>
                <a:cs typeface="PMingLiu"/>
                <a:sym typeface="PMingLiu"/>
              </a:rPr>
              <a:t>大頭照格式大小需用小畫家調整，否則無法上傳</a:t>
            </a:r>
            <a:endParaRPr b="1" i="0" sz="1800" u="none" cap="none" strike="noStrike">
              <a:solidFill>
                <a:srgbClr val="000000"/>
              </a:solidFill>
              <a:latin typeface="PMingLiu"/>
              <a:ea typeface="PMingLiu"/>
              <a:cs typeface="PMingLiu"/>
              <a:sym typeface="PMingLiu"/>
            </a:endParaRPr>
          </a:p>
        </p:txBody>
      </p:sp>
      <p:sp>
        <p:nvSpPr>
          <p:cNvPr id="4085" name="Google Shape;4085;p389"/>
          <p:cNvSpPr txBox="1"/>
          <p:nvPr/>
        </p:nvSpPr>
        <p:spPr>
          <a:xfrm>
            <a:off x="6734626" y="993956"/>
            <a:ext cx="1963500" cy="2532000"/>
          </a:xfrm>
          <a:prstGeom prst="rect">
            <a:avLst/>
          </a:prstGeom>
          <a:noFill/>
          <a:ln cap="flat" cmpd="sng" w="19050">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Use Microsoft Paint to Adjust the size of the photo.</a:t>
            </a:r>
            <a:endParaRPr sz="1100"/>
          </a:p>
          <a:p>
            <a:pPr indent="0" lvl="0" marL="0" marR="0" rtl="0" algn="l">
              <a:spcBef>
                <a:spcPts val="0"/>
              </a:spcBef>
              <a:spcAft>
                <a:spcPts val="0"/>
              </a:spcAft>
              <a:buNone/>
            </a:pPr>
            <a:r>
              <a:rPr lang="en-US" sz="1600">
                <a:solidFill>
                  <a:srgbClr val="FF0000"/>
                </a:solidFill>
                <a:latin typeface="Times New Roman"/>
                <a:ea typeface="Times New Roman"/>
                <a:cs typeface="Times New Roman"/>
                <a:sym typeface="Times New Roman"/>
              </a:rPr>
              <a:t>Passport-size photograph</a:t>
            </a:r>
            <a:r>
              <a:rPr lang="en-US" sz="1800">
                <a:solidFill>
                  <a:schemeClr val="dk1"/>
                </a:solidFill>
                <a:latin typeface="Calibri"/>
                <a:ea typeface="Calibri"/>
                <a:cs typeface="Calibri"/>
                <a:sym typeface="Calibri"/>
              </a:rPr>
              <a:t>(At least 3.2cm from head to chin, with white background, taken within 3months.)</a:t>
            </a:r>
            <a:endParaRPr sz="1100"/>
          </a:p>
        </p:txBody>
      </p:sp>
      <p:sp>
        <p:nvSpPr>
          <p:cNvPr id="4086" name="Google Shape;4086;p389"/>
          <p:cNvSpPr txBox="1"/>
          <p:nvPr/>
        </p:nvSpPr>
        <p:spPr>
          <a:xfrm>
            <a:off x="3962400" y="2779060"/>
            <a:ext cx="3318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一張含有 螢幕擷取畫面, 女性, 電腦, 男人 的圖片&#10;&#10;自動產生的描述" id="4087" name="Google Shape;4087;p389"/>
          <p:cNvPicPr preferRelativeResize="0"/>
          <p:nvPr/>
        </p:nvPicPr>
        <p:blipFill rotWithShape="1">
          <a:blip r:embed="rId3">
            <a:alphaModFix/>
          </a:blip>
          <a:srcRect b="0" l="0" r="11410" t="378"/>
          <a:stretch/>
        </p:blipFill>
        <p:spPr>
          <a:xfrm>
            <a:off x="143960" y="869576"/>
            <a:ext cx="6400276" cy="4097718"/>
          </a:xfrm>
          <a:prstGeom prst="rect">
            <a:avLst/>
          </a:prstGeom>
          <a:noFill/>
          <a:ln cap="flat" cmpd="sng" w="9525">
            <a:solidFill>
              <a:schemeClr val="lt2"/>
            </a:solidFill>
            <a:prstDash val="solid"/>
            <a:round/>
            <a:headEnd len="sm" w="sm" type="none"/>
            <a:tailEnd len="sm" w="sm" type="none"/>
          </a:ln>
        </p:spPr>
      </p:pic>
      <p:pic>
        <p:nvPicPr>
          <p:cNvPr id="4088" name="Google Shape;4088;p389"/>
          <p:cNvPicPr preferRelativeResize="0"/>
          <p:nvPr/>
        </p:nvPicPr>
        <p:blipFill rotWithShape="1">
          <a:blip r:embed="rId4">
            <a:alphaModFix/>
          </a:blip>
          <a:srcRect b="0" l="0" r="0" t="0"/>
          <a:stretch/>
        </p:blipFill>
        <p:spPr>
          <a:xfrm>
            <a:off x="2012213" y="1603802"/>
            <a:ext cx="1752845" cy="2629267"/>
          </a:xfrm>
          <a:prstGeom prst="rect">
            <a:avLst/>
          </a:prstGeom>
          <a:noFill/>
          <a:ln>
            <a:noFill/>
          </a:ln>
        </p:spPr>
      </p:pic>
      <p:pic>
        <p:nvPicPr>
          <p:cNvPr id="4089" name="Google Shape;4089;p389"/>
          <p:cNvPicPr preferRelativeResize="0"/>
          <p:nvPr/>
        </p:nvPicPr>
        <p:blipFill rotWithShape="1">
          <a:blip r:embed="rId5">
            <a:alphaModFix/>
          </a:blip>
          <a:srcRect b="0" l="0" r="0" t="0"/>
          <a:stretch/>
        </p:blipFill>
        <p:spPr>
          <a:xfrm>
            <a:off x="3765058" y="1698928"/>
            <a:ext cx="2826133" cy="2775816"/>
          </a:xfrm>
          <a:prstGeom prst="rect">
            <a:avLst/>
          </a:prstGeom>
          <a:noFill/>
          <a:ln>
            <a:noFill/>
          </a:ln>
        </p:spPr>
      </p:pic>
      <p:sp>
        <p:nvSpPr>
          <p:cNvPr id="4090" name="Google Shape;4090;p389"/>
          <p:cNvSpPr txBox="1"/>
          <p:nvPr/>
        </p:nvSpPr>
        <p:spPr>
          <a:xfrm>
            <a:off x="833717" y="1219202"/>
            <a:ext cx="2151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sz="1800">
              <a:solidFill>
                <a:srgbClr val="FF0000"/>
              </a:solidFill>
              <a:latin typeface="Calibri"/>
              <a:ea typeface="Calibri"/>
              <a:cs typeface="Calibri"/>
              <a:sym typeface="Calibri"/>
            </a:endParaRPr>
          </a:p>
        </p:txBody>
      </p:sp>
      <p:sp>
        <p:nvSpPr>
          <p:cNvPr id="4091" name="Google Shape;4091;p389"/>
          <p:cNvSpPr/>
          <p:nvPr/>
        </p:nvSpPr>
        <p:spPr>
          <a:xfrm>
            <a:off x="1048871" y="1279250"/>
            <a:ext cx="412500" cy="152400"/>
          </a:xfrm>
          <a:prstGeom prst="rect">
            <a:avLst/>
          </a:prstGeom>
          <a:noFill/>
          <a:ln cap="flat" cmpd="sng" w="1905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5" name="Shape 4095"/>
        <p:cNvGrpSpPr/>
        <p:nvPr/>
      </p:nvGrpSpPr>
      <p:grpSpPr>
        <a:xfrm>
          <a:off x="0" y="0"/>
          <a:ext cx="0" cy="0"/>
          <a:chOff x="0" y="0"/>
          <a:chExt cx="0" cy="0"/>
        </a:xfrm>
      </p:grpSpPr>
      <p:sp>
        <p:nvSpPr>
          <p:cNvPr id="4096" name="Google Shape;4096;p390"/>
          <p:cNvSpPr txBox="1"/>
          <p:nvPr>
            <p:ph type="title"/>
          </p:nvPr>
        </p:nvSpPr>
        <p:spPr>
          <a:xfrm>
            <a:off x="6660107" y="49568"/>
            <a:ext cx="2183700" cy="110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1F3864"/>
              </a:buClr>
              <a:buSzPts val="2200"/>
              <a:buFont typeface="Arial"/>
              <a:buNone/>
            </a:pPr>
            <a:r>
              <a:rPr b="1" lang="en-US" sz="2200">
                <a:solidFill>
                  <a:srgbClr val="1F3864"/>
                </a:solidFill>
                <a:latin typeface="Arial"/>
                <a:ea typeface="Arial"/>
                <a:cs typeface="Arial"/>
                <a:sym typeface="Arial"/>
              </a:rPr>
              <a:t>ARC Photo Size</a:t>
            </a:r>
            <a:br>
              <a:rPr b="1" lang="en-US" sz="2200">
                <a:solidFill>
                  <a:srgbClr val="1F3864"/>
                </a:solidFill>
                <a:latin typeface="Arial"/>
                <a:ea typeface="Arial"/>
                <a:cs typeface="Arial"/>
                <a:sym typeface="Arial"/>
              </a:rPr>
            </a:br>
            <a:r>
              <a:rPr b="1" lang="en-US" sz="2200">
                <a:solidFill>
                  <a:srgbClr val="002060"/>
                </a:solidFill>
                <a:latin typeface="Arial"/>
                <a:ea typeface="Arial"/>
                <a:cs typeface="Arial"/>
                <a:sym typeface="Arial"/>
              </a:rPr>
              <a:t>居留證照片規格</a:t>
            </a:r>
            <a:endParaRPr/>
          </a:p>
        </p:txBody>
      </p:sp>
      <p:pic>
        <p:nvPicPr>
          <p:cNvPr id="4097" name="Google Shape;4097;p390"/>
          <p:cNvPicPr preferRelativeResize="0"/>
          <p:nvPr/>
        </p:nvPicPr>
        <p:blipFill rotWithShape="1">
          <a:blip r:embed="rId3">
            <a:alphaModFix/>
          </a:blip>
          <a:srcRect b="0" l="0" r="0" t="0"/>
          <a:stretch/>
        </p:blipFill>
        <p:spPr>
          <a:xfrm>
            <a:off x="648268" y="66553"/>
            <a:ext cx="5704763" cy="5057936"/>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1" name="Shape 4101"/>
        <p:cNvGrpSpPr/>
        <p:nvPr/>
      </p:nvGrpSpPr>
      <p:grpSpPr>
        <a:xfrm>
          <a:off x="0" y="0"/>
          <a:ext cx="0" cy="0"/>
          <a:chOff x="0" y="0"/>
          <a:chExt cx="0" cy="0"/>
        </a:xfrm>
      </p:grpSpPr>
      <p:pic>
        <p:nvPicPr>
          <p:cNvPr id="4102" name="Google Shape;4102;p391"/>
          <p:cNvPicPr preferRelativeResize="0"/>
          <p:nvPr/>
        </p:nvPicPr>
        <p:blipFill rotWithShape="1">
          <a:blip r:embed="rId3">
            <a:alphaModFix/>
          </a:blip>
          <a:srcRect b="0" l="0" r="0" t="0"/>
          <a:stretch/>
        </p:blipFill>
        <p:spPr>
          <a:xfrm>
            <a:off x="1711295" y="0"/>
            <a:ext cx="4864697"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pic>
        <p:nvPicPr>
          <p:cNvPr id="2701" name="Google Shape;2701;p266"/>
          <p:cNvPicPr preferRelativeResize="0"/>
          <p:nvPr/>
        </p:nvPicPr>
        <p:blipFill rotWithShape="1">
          <a:blip r:embed="rId3">
            <a:alphaModFix/>
          </a:blip>
          <a:srcRect b="0" l="0" r="0" t="0"/>
          <a:stretch/>
        </p:blipFill>
        <p:spPr>
          <a:xfrm>
            <a:off x="785425" y="511025"/>
            <a:ext cx="4246049" cy="4121425"/>
          </a:xfrm>
          <a:prstGeom prst="rect">
            <a:avLst/>
          </a:prstGeom>
          <a:noFill/>
          <a:ln>
            <a:noFill/>
          </a:ln>
        </p:spPr>
      </p:pic>
      <p:sp>
        <p:nvSpPr>
          <p:cNvPr id="2702" name="Google Shape;2702;p266"/>
          <p:cNvSpPr/>
          <p:nvPr/>
        </p:nvSpPr>
        <p:spPr>
          <a:xfrm>
            <a:off x="-1" y="-1"/>
            <a:ext cx="1865739" cy="1268582"/>
          </a:xfrm>
          <a:custGeom>
            <a:rect b="b" l="l" r="r" t="t"/>
            <a:pathLst>
              <a:path extrusionOk="0" h="39492" w="58082">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266"/>
          <p:cNvSpPr txBox="1"/>
          <p:nvPr/>
        </p:nvSpPr>
        <p:spPr>
          <a:xfrm>
            <a:off x="5599363" y="1319888"/>
            <a:ext cx="2268900" cy="4434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t/>
            </a:r>
            <a:endParaRPr b="1" i="0" sz="2100" u="none" cap="none" strike="noStrike">
              <a:solidFill>
                <a:schemeClr val="dk1"/>
              </a:solidFill>
              <a:latin typeface="Raleway"/>
              <a:ea typeface="Raleway"/>
              <a:cs typeface="Raleway"/>
              <a:sym typeface="Raleway"/>
            </a:endParaRPr>
          </a:p>
        </p:txBody>
      </p:sp>
      <p:sp>
        <p:nvSpPr>
          <p:cNvPr id="2704" name="Google Shape;2704;p266"/>
          <p:cNvSpPr txBox="1"/>
          <p:nvPr/>
        </p:nvSpPr>
        <p:spPr>
          <a:xfrm>
            <a:off x="5930550" y="1287638"/>
            <a:ext cx="15864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沉浸式學習</a:t>
            </a:r>
            <a:endParaRPr b="1" i="0" sz="2100" u="none" cap="none" strike="noStrike">
              <a:solidFill>
                <a:schemeClr val="dk1"/>
              </a:solidFill>
              <a:latin typeface="Raleway"/>
              <a:ea typeface="Raleway"/>
              <a:cs typeface="Raleway"/>
              <a:sym typeface="Raleway"/>
            </a:endParaRPr>
          </a:p>
        </p:txBody>
      </p:sp>
      <p:grpSp>
        <p:nvGrpSpPr>
          <p:cNvPr id="2705" name="Google Shape;2705;p266"/>
          <p:cNvGrpSpPr/>
          <p:nvPr/>
        </p:nvGrpSpPr>
        <p:grpSpPr>
          <a:xfrm>
            <a:off x="5281929" y="1468191"/>
            <a:ext cx="426239" cy="521323"/>
            <a:chOff x="2111879" y="453191"/>
            <a:chExt cx="426239" cy="521323"/>
          </a:xfrm>
        </p:grpSpPr>
        <p:sp>
          <p:nvSpPr>
            <p:cNvPr id="2706" name="Google Shape;2706;p266"/>
            <p:cNvSpPr/>
            <p:nvPr/>
          </p:nvSpPr>
          <p:spPr>
            <a:xfrm>
              <a:off x="21118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266"/>
            <p:cNvSpPr/>
            <p:nvPr/>
          </p:nvSpPr>
          <p:spPr>
            <a:xfrm>
              <a:off x="2345768"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p266"/>
            <p:cNvSpPr/>
            <p:nvPr/>
          </p:nvSpPr>
          <p:spPr>
            <a:xfrm>
              <a:off x="2321322"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09" name="Google Shape;2709;p266"/>
          <p:cNvGrpSpPr/>
          <p:nvPr/>
        </p:nvGrpSpPr>
        <p:grpSpPr>
          <a:xfrm>
            <a:off x="7739316" y="1468204"/>
            <a:ext cx="426239" cy="521323"/>
            <a:chOff x="2111879" y="453191"/>
            <a:chExt cx="426239" cy="521323"/>
          </a:xfrm>
        </p:grpSpPr>
        <p:sp>
          <p:nvSpPr>
            <p:cNvPr id="2710" name="Google Shape;2710;p266"/>
            <p:cNvSpPr/>
            <p:nvPr/>
          </p:nvSpPr>
          <p:spPr>
            <a:xfrm flipH="1">
              <a:off x="21199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1" name="Google Shape;2711;p266"/>
            <p:cNvSpPr/>
            <p:nvPr/>
          </p:nvSpPr>
          <p:spPr>
            <a:xfrm flipH="1">
              <a:off x="2111879"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2" name="Google Shape;2712;p266"/>
            <p:cNvSpPr/>
            <p:nvPr/>
          </p:nvSpPr>
          <p:spPr>
            <a:xfrm flipH="1">
              <a:off x="2127330"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13" name="Google Shape;2713;p266"/>
          <p:cNvSpPr/>
          <p:nvPr/>
        </p:nvSpPr>
        <p:spPr>
          <a:xfrm>
            <a:off x="8527925" y="592250"/>
            <a:ext cx="298817" cy="305828"/>
          </a:xfrm>
          <a:custGeom>
            <a:rect b="b" l="l" r="r" t="t"/>
            <a:pathLst>
              <a:path extrusionOk="0" fill="none" h="8055" w="8056">
                <a:moveTo>
                  <a:pt x="8055" y="4043"/>
                </a:moveTo>
                <a:cubicBezTo>
                  <a:pt x="8055" y="6262"/>
                  <a:pt x="6262" y="8055"/>
                  <a:pt x="4043" y="8055"/>
                </a:cubicBezTo>
                <a:cubicBezTo>
                  <a:pt x="1824" y="8055"/>
                  <a:pt x="0" y="6262"/>
                  <a:pt x="0" y="4043"/>
                </a:cubicBezTo>
                <a:cubicBezTo>
                  <a:pt x="0" y="1824"/>
                  <a:pt x="1824" y="0"/>
                  <a:pt x="4043" y="0"/>
                </a:cubicBezTo>
                <a:cubicBezTo>
                  <a:pt x="6262" y="0"/>
                  <a:pt x="8055" y="1824"/>
                  <a:pt x="8055" y="4043"/>
                </a:cubicBezTo>
                <a:close/>
              </a:path>
            </a:pathLst>
          </a:custGeom>
          <a:noFill/>
          <a:ln cap="flat" cmpd="sng" w="9525">
            <a:solidFill>
              <a:srgbClr val="1D262D"/>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p266"/>
          <p:cNvSpPr/>
          <p:nvPr/>
        </p:nvSpPr>
        <p:spPr>
          <a:xfrm>
            <a:off x="8347646" y="511033"/>
            <a:ext cx="117805" cy="121020"/>
          </a:xfrm>
          <a:custGeom>
            <a:rect b="b" l="l" r="r" t="t"/>
            <a:pathLst>
              <a:path extrusionOk="0" fill="none" h="4925" w="4955">
                <a:moveTo>
                  <a:pt x="4955" y="2462"/>
                </a:moveTo>
                <a:cubicBezTo>
                  <a:pt x="4955" y="3830"/>
                  <a:pt x="3830" y="4924"/>
                  <a:pt x="2493" y="4924"/>
                </a:cubicBezTo>
                <a:cubicBezTo>
                  <a:pt x="1125" y="4924"/>
                  <a:pt x="0" y="3830"/>
                  <a:pt x="0" y="2462"/>
                </a:cubicBezTo>
                <a:cubicBezTo>
                  <a:pt x="0" y="1094"/>
                  <a:pt x="1125" y="0"/>
                  <a:pt x="2493" y="0"/>
                </a:cubicBezTo>
                <a:cubicBezTo>
                  <a:pt x="3830" y="0"/>
                  <a:pt x="4955" y="1094"/>
                  <a:pt x="4955" y="2462"/>
                </a:cubicBezTo>
                <a:close/>
              </a:path>
            </a:pathLst>
          </a:custGeom>
          <a:noFill/>
          <a:ln cap="flat" cmpd="sng" w="11400">
            <a:solidFill>
              <a:srgbClr val="168AC4"/>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p266"/>
          <p:cNvSpPr/>
          <p:nvPr/>
        </p:nvSpPr>
        <p:spPr>
          <a:xfrm>
            <a:off x="2110184" y="1854471"/>
            <a:ext cx="20517" cy="12917"/>
          </a:xfrm>
          <a:custGeom>
            <a:rect b="b" l="l" r="r" t="t"/>
            <a:pathLst>
              <a:path extrusionOk="0" h="443" w="791">
                <a:moveTo>
                  <a:pt x="362" y="0"/>
                </a:moveTo>
                <a:cubicBezTo>
                  <a:pt x="174" y="0"/>
                  <a:pt x="57" y="75"/>
                  <a:pt x="31" y="128"/>
                </a:cubicBezTo>
                <a:cubicBezTo>
                  <a:pt x="0" y="249"/>
                  <a:pt x="152" y="371"/>
                  <a:pt x="335" y="432"/>
                </a:cubicBezTo>
                <a:cubicBezTo>
                  <a:pt x="378" y="439"/>
                  <a:pt x="421" y="443"/>
                  <a:pt x="462" y="443"/>
                </a:cubicBezTo>
                <a:cubicBezTo>
                  <a:pt x="596" y="443"/>
                  <a:pt x="714" y="403"/>
                  <a:pt x="760" y="310"/>
                </a:cubicBezTo>
                <a:cubicBezTo>
                  <a:pt x="791" y="219"/>
                  <a:pt x="639" y="97"/>
                  <a:pt x="456" y="6"/>
                </a:cubicBezTo>
                <a:cubicBezTo>
                  <a:pt x="423" y="2"/>
                  <a:pt x="392" y="0"/>
                  <a:pt x="36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16" name="Google Shape;2716;p266"/>
          <p:cNvGrpSpPr/>
          <p:nvPr/>
        </p:nvGrpSpPr>
        <p:grpSpPr>
          <a:xfrm>
            <a:off x="1775262" y="1517122"/>
            <a:ext cx="909810" cy="423475"/>
            <a:chOff x="1009725" y="1331735"/>
            <a:chExt cx="909810" cy="423475"/>
          </a:xfrm>
        </p:grpSpPr>
        <p:sp>
          <p:nvSpPr>
            <p:cNvPr id="2717" name="Google Shape;2717;p266"/>
            <p:cNvSpPr/>
            <p:nvPr/>
          </p:nvSpPr>
          <p:spPr>
            <a:xfrm>
              <a:off x="1009725" y="1331735"/>
              <a:ext cx="909810" cy="305804"/>
            </a:xfrm>
            <a:custGeom>
              <a:rect b="b" l="l" r="r" t="t"/>
              <a:pathLst>
                <a:path extrusionOk="0" h="10488" w="35077">
                  <a:moveTo>
                    <a:pt x="5259" y="1"/>
                  </a:moveTo>
                  <a:cubicBezTo>
                    <a:pt x="2371" y="1"/>
                    <a:pt x="0" y="2372"/>
                    <a:pt x="0" y="5259"/>
                  </a:cubicBezTo>
                  <a:cubicBezTo>
                    <a:pt x="0" y="8147"/>
                    <a:pt x="2371" y="10487"/>
                    <a:pt x="5259" y="10487"/>
                  </a:cubicBezTo>
                  <a:lnTo>
                    <a:pt x="29818" y="10487"/>
                  </a:lnTo>
                  <a:cubicBezTo>
                    <a:pt x="32767" y="10487"/>
                    <a:pt x="35077" y="8147"/>
                    <a:pt x="35077" y="5259"/>
                  </a:cubicBezTo>
                  <a:cubicBezTo>
                    <a:pt x="35077" y="2372"/>
                    <a:pt x="32706" y="1"/>
                    <a:pt x="29818" y="1"/>
                  </a:cubicBezTo>
                  <a:close/>
                </a:path>
              </a:pathLst>
            </a:custGeom>
            <a:solidFill>
              <a:srgbClr val="F7F1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8" name="Google Shape;2718;p266"/>
            <p:cNvSpPr/>
            <p:nvPr/>
          </p:nvSpPr>
          <p:spPr>
            <a:xfrm>
              <a:off x="1100763" y="1619988"/>
              <a:ext cx="172036" cy="135222"/>
            </a:xfrm>
            <a:custGeom>
              <a:rect b="b" l="l" r="r" t="t"/>
              <a:pathLst>
                <a:path extrusionOk="0" h="5503" w="7236">
                  <a:moveTo>
                    <a:pt x="1946" y="1"/>
                  </a:moveTo>
                  <a:lnTo>
                    <a:pt x="1" y="5503"/>
                  </a:lnTo>
                  <a:lnTo>
                    <a:pt x="1" y="5503"/>
                  </a:lnTo>
                  <a:lnTo>
                    <a:pt x="7235" y="1"/>
                  </a:lnTo>
                  <a:close/>
                </a:path>
              </a:pathLst>
            </a:custGeom>
            <a:solidFill>
              <a:srgbClr val="F7F1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9" name="Google Shape;2719;p266"/>
            <p:cNvSpPr/>
            <p:nvPr/>
          </p:nvSpPr>
          <p:spPr>
            <a:xfrm>
              <a:off x="1138216" y="1438101"/>
              <a:ext cx="652821" cy="11546"/>
            </a:xfrm>
            <a:custGeom>
              <a:rect b="b" l="l" r="r" t="t"/>
              <a:pathLst>
                <a:path extrusionOk="0" h="396" w="25169">
                  <a:moveTo>
                    <a:pt x="183" y="0"/>
                  </a:moveTo>
                  <a:cubicBezTo>
                    <a:pt x="61" y="0"/>
                    <a:pt x="1" y="92"/>
                    <a:pt x="1" y="213"/>
                  </a:cubicBezTo>
                  <a:cubicBezTo>
                    <a:pt x="1" y="304"/>
                    <a:pt x="61" y="396"/>
                    <a:pt x="183" y="396"/>
                  </a:cubicBezTo>
                  <a:lnTo>
                    <a:pt x="24955" y="396"/>
                  </a:lnTo>
                  <a:cubicBezTo>
                    <a:pt x="25077" y="396"/>
                    <a:pt x="25168" y="274"/>
                    <a:pt x="25138" y="213"/>
                  </a:cubicBezTo>
                  <a:cubicBezTo>
                    <a:pt x="25138" y="92"/>
                    <a:pt x="25077" y="0"/>
                    <a:pt x="24955" y="0"/>
                  </a:cubicBezTo>
                  <a:close/>
                </a:path>
              </a:pathLst>
            </a:custGeom>
            <a:solidFill>
              <a:srgbClr val="0B1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0" name="Google Shape;2720;p266"/>
            <p:cNvSpPr/>
            <p:nvPr/>
          </p:nvSpPr>
          <p:spPr>
            <a:xfrm>
              <a:off x="1138216" y="1486853"/>
              <a:ext cx="652821" cy="11546"/>
            </a:xfrm>
            <a:custGeom>
              <a:rect b="b" l="l" r="r" t="t"/>
              <a:pathLst>
                <a:path extrusionOk="0" h="396" w="25169">
                  <a:moveTo>
                    <a:pt x="183" y="0"/>
                  </a:moveTo>
                  <a:cubicBezTo>
                    <a:pt x="61" y="0"/>
                    <a:pt x="1" y="91"/>
                    <a:pt x="1" y="213"/>
                  </a:cubicBezTo>
                  <a:cubicBezTo>
                    <a:pt x="1" y="304"/>
                    <a:pt x="61" y="395"/>
                    <a:pt x="183" y="395"/>
                  </a:cubicBezTo>
                  <a:lnTo>
                    <a:pt x="24955" y="395"/>
                  </a:lnTo>
                  <a:cubicBezTo>
                    <a:pt x="25077" y="395"/>
                    <a:pt x="25168" y="304"/>
                    <a:pt x="25138" y="213"/>
                  </a:cubicBezTo>
                  <a:cubicBezTo>
                    <a:pt x="25138" y="91"/>
                    <a:pt x="25077" y="0"/>
                    <a:pt x="24955" y="0"/>
                  </a:cubicBezTo>
                  <a:close/>
                </a:path>
              </a:pathLst>
            </a:custGeom>
            <a:solidFill>
              <a:srgbClr val="0B1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1" name="Google Shape;2721;p266"/>
            <p:cNvSpPr/>
            <p:nvPr/>
          </p:nvSpPr>
          <p:spPr>
            <a:xfrm>
              <a:off x="1126797" y="1589371"/>
              <a:ext cx="318704" cy="8994"/>
            </a:xfrm>
            <a:custGeom>
              <a:rect b="b" l="l" r="r" t="t"/>
              <a:pathLst>
                <a:path extrusionOk="0" h="366" w="13405">
                  <a:moveTo>
                    <a:pt x="213" y="1"/>
                  </a:moveTo>
                  <a:cubicBezTo>
                    <a:pt x="91" y="1"/>
                    <a:pt x="0" y="61"/>
                    <a:pt x="0" y="183"/>
                  </a:cubicBezTo>
                  <a:cubicBezTo>
                    <a:pt x="0" y="305"/>
                    <a:pt x="91" y="365"/>
                    <a:pt x="213" y="365"/>
                  </a:cubicBezTo>
                  <a:lnTo>
                    <a:pt x="13162" y="365"/>
                  </a:lnTo>
                  <a:cubicBezTo>
                    <a:pt x="13283" y="365"/>
                    <a:pt x="13405" y="305"/>
                    <a:pt x="13344" y="183"/>
                  </a:cubicBezTo>
                  <a:cubicBezTo>
                    <a:pt x="13344" y="61"/>
                    <a:pt x="13283" y="1"/>
                    <a:pt x="13162" y="1"/>
                  </a:cubicBezTo>
                  <a:close/>
                </a:path>
              </a:pathLst>
            </a:custGeom>
            <a:solidFill>
              <a:srgbClr val="0B1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2" name="Google Shape;2722;p266"/>
          <p:cNvSpPr/>
          <p:nvPr/>
        </p:nvSpPr>
        <p:spPr>
          <a:xfrm>
            <a:off x="5112759" y="1393811"/>
            <a:ext cx="85153" cy="95753"/>
          </a:xfrm>
          <a:custGeom>
            <a:rect b="b" l="l" r="r" t="t"/>
            <a:pathLst>
              <a:path extrusionOk="0" fill="none" h="3284" w="3283">
                <a:moveTo>
                  <a:pt x="3283" y="1642"/>
                </a:moveTo>
                <a:cubicBezTo>
                  <a:pt x="3283" y="2554"/>
                  <a:pt x="2553" y="3283"/>
                  <a:pt x="1641" y="3283"/>
                </a:cubicBezTo>
                <a:cubicBezTo>
                  <a:pt x="760" y="3283"/>
                  <a:pt x="0" y="2554"/>
                  <a:pt x="0" y="1642"/>
                </a:cubicBezTo>
                <a:cubicBezTo>
                  <a:pt x="0" y="760"/>
                  <a:pt x="760" y="0"/>
                  <a:pt x="1641" y="0"/>
                </a:cubicBezTo>
                <a:cubicBezTo>
                  <a:pt x="2553" y="0"/>
                  <a:pt x="3283" y="760"/>
                  <a:pt x="3283" y="1642"/>
                </a:cubicBezTo>
                <a:close/>
              </a:path>
            </a:pathLst>
          </a:custGeom>
          <a:noFill/>
          <a:ln cap="flat" cmpd="sng" w="9875">
            <a:solidFill>
              <a:srgbClr val="1D262D"/>
            </a:solidFill>
            <a:prstDash val="solid"/>
            <a:miter lim="30395"/>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3" name="Google Shape;2723;p266"/>
          <p:cNvSpPr/>
          <p:nvPr/>
        </p:nvSpPr>
        <p:spPr>
          <a:xfrm>
            <a:off x="4281459" y="1224497"/>
            <a:ext cx="577913" cy="305804"/>
          </a:xfrm>
          <a:custGeom>
            <a:rect b="b" l="l" r="r" t="t"/>
            <a:pathLst>
              <a:path extrusionOk="0" h="10488" w="22281">
                <a:moveTo>
                  <a:pt x="5259" y="1"/>
                </a:moveTo>
                <a:cubicBezTo>
                  <a:pt x="2371" y="1"/>
                  <a:pt x="31" y="2372"/>
                  <a:pt x="31" y="5259"/>
                </a:cubicBezTo>
                <a:cubicBezTo>
                  <a:pt x="0" y="8147"/>
                  <a:pt x="2341" y="10487"/>
                  <a:pt x="5259" y="10487"/>
                </a:cubicBezTo>
                <a:lnTo>
                  <a:pt x="17052" y="10487"/>
                </a:lnTo>
                <a:cubicBezTo>
                  <a:pt x="19940" y="10487"/>
                  <a:pt x="22280" y="8147"/>
                  <a:pt x="22280" y="5259"/>
                </a:cubicBezTo>
                <a:cubicBezTo>
                  <a:pt x="22280" y="2372"/>
                  <a:pt x="19940" y="1"/>
                  <a:pt x="17052" y="1"/>
                </a:cubicBezTo>
                <a:close/>
              </a:path>
            </a:pathLst>
          </a:custGeom>
          <a:solidFill>
            <a:srgbClr val="168A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p266"/>
          <p:cNvSpPr/>
          <p:nvPr/>
        </p:nvSpPr>
        <p:spPr>
          <a:xfrm flipH="1">
            <a:off x="4290734" y="1466450"/>
            <a:ext cx="172678" cy="160481"/>
          </a:xfrm>
          <a:custGeom>
            <a:rect b="b" l="l" r="r" t="t"/>
            <a:pathLst>
              <a:path extrusionOk="0" h="5503" w="7174">
                <a:moveTo>
                  <a:pt x="1" y="1"/>
                </a:moveTo>
                <a:lnTo>
                  <a:pt x="7174" y="5503"/>
                </a:lnTo>
                <a:lnTo>
                  <a:pt x="5229" y="1"/>
                </a:lnTo>
                <a:close/>
              </a:path>
            </a:pathLst>
          </a:custGeom>
          <a:solidFill>
            <a:srgbClr val="168A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p266"/>
          <p:cNvSpPr/>
          <p:nvPr/>
        </p:nvSpPr>
        <p:spPr>
          <a:xfrm>
            <a:off x="4288397" y="1344172"/>
            <a:ext cx="332726" cy="11546"/>
          </a:xfrm>
          <a:custGeom>
            <a:rect b="b" l="l" r="r" t="t"/>
            <a:pathLst>
              <a:path extrusionOk="0" h="396" w="12828">
                <a:moveTo>
                  <a:pt x="213" y="0"/>
                </a:moveTo>
                <a:cubicBezTo>
                  <a:pt x="92" y="0"/>
                  <a:pt x="1" y="92"/>
                  <a:pt x="1" y="213"/>
                </a:cubicBezTo>
                <a:cubicBezTo>
                  <a:pt x="1" y="274"/>
                  <a:pt x="92" y="395"/>
                  <a:pt x="213" y="395"/>
                </a:cubicBezTo>
                <a:lnTo>
                  <a:pt x="12615" y="395"/>
                </a:lnTo>
                <a:cubicBezTo>
                  <a:pt x="12736" y="395"/>
                  <a:pt x="12828" y="304"/>
                  <a:pt x="12828" y="213"/>
                </a:cubicBezTo>
                <a:cubicBezTo>
                  <a:pt x="12828" y="92"/>
                  <a:pt x="12736" y="0"/>
                  <a:pt x="12615" y="0"/>
                </a:cubicBezTo>
                <a:close/>
              </a:path>
            </a:pathLst>
          </a:custGeom>
          <a:solidFill>
            <a:srgbClr val="F9DF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p266"/>
          <p:cNvSpPr/>
          <p:nvPr/>
        </p:nvSpPr>
        <p:spPr>
          <a:xfrm>
            <a:off x="4448453" y="1392924"/>
            <a:ext cx="172666" cy="11546"/>
          </a:xfrm>
          <a:custGeom>
            <a:rect b="b" l="l" r="r" t="t"/>
            <a:pathLst>
              <a:path extrusionOk="0" h="396" w="6657">
                <a:moveTo>
                  <a:pt x="182" y="0"/>
                </a:moveTo>
                <a:cubicBezTo>
                  <a:pt x="61" y="0"/>
                  <a:pt x="0" y="91"/>
                  <a:pt x="0" y="213"/>
                </a:cubicBezTo>
                <a:cubicBezTo>
                  <a:pt x="0" y="304"/>
                  <a:pt x="61" y="395"/>
                  <a:pt x="182" y="395"/>
                </a:cubicBezTo>
                <a:lnTo>
                  <a:pt x="6444" y="395"/>
                </a:lnTo>
                <a:cubicBezTo>
                  <a:pt x="6565" y="395"/>
                  <a:pt x="6657" y="304"/>
                  <a:pt x="6657" y="213"/>
                </a:cubicBezTo>
                <a:cubicBezTo>
                  <a:pt x="6657" y="91"/>
                  <a:pt x="6565" y="0"/>
                  <a:pt x="6444" y="0"/>
                </a:cubicBezTo>
                <a:close/>
              </a:path>
            </a:pathLst>
          </a:custGeom>
          <a:solidFill>
            <a:srgbClr val="F9DFE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27" name="Google Shape;2727;p266"/>
          <p:cNvGrpSpPr/>
          <p:nvPr/>
        </p:nvGrpSpPr>
        <p:grpSpPr>
          <a:xfrm>
            <a:off x="6253864" y="511022"/>
            <a:ext cx="871387" cy="692309"/>
            <a:chOff x="4058889" y="1063654"/>
            <a:chExt cx="1022395" cy="812378"/>
          </a:xfrm>
        </p:grpSpPr>
        <p:sp>
          <p:nvSpPr>
            <p:cNvPr id="2728" name="Google Shape;2728;p266"/>
            <p:cNvSpPr/>
            <p:nvPr/>
          </p:nvSpPr>
          <p:spPr>
            <a:xfrm>
              <a:off x="4058889" y="1063654"/>
              <a:ext cx="1022395" cy="812378"/>
            </a:xfrm>
            <a:custGeom>
              <a:rect b="b" l="l" r="r" t="t"/>
              <a:pathLst>
                <a:path extrusionOk="0" h="25290" w="31828">
                  <a:moveTo>
                    <a:pt x="24414" y="483"/>
                  </a:moveTo>
                  <a:cubicBezTo>
                    <a:pt x="25461" y="483"/>
                    <a:pt x="26509" y="613"/>
                    <a:pt x="27521" y="873"/>
                  </a:cubicBezTo>
                  <a:cubicBezTo>
                    <a:pt x="28864" y="1239"/>
                    <a:pt x="30149" y="1841"/>
                    <a:pt x="31289" y="2678"/>
                  </a:cubicBezTo>
                  <a:lnTo>
                    <a:pt x="31289" y="2678"/>
                  </a:lnTo>
                  <a:lnTo>
                    <a:pt x="31289" y="21584"/>
                  </a:lnTo>
                  <a:lnTo>
                    <a:pt x="31289" y="24605"/>
                  </a:lnTo>
                  <a:lnTo>
                    <a:pt x="31289" y="24605"/>
                  </a:lnTo>
                  <a:cubicBezTo>
                    <a:pt x="29059" y="23382"/>
                    <a:pt x="26711" y="22230"/>
                    <a:pt x="24164" y="21901"/>
                  </a:cubicBezTo>
                  <a:cubicBezTo>
                    <a:pt x="23664" y="21828"/>
                    <a:pt x="23169" y="21793"/>
                    <a:pt x="22679" y="21793"/>
                  </a:cubicBezTo>
                  <a:cubicBezTo>
                    <a:pt x="20245" y="21793"/>
                    <a:pt x="17948" y="22663"/>
                    <a:pt x="15943" y="24110"/>
                  </a:cubicBezTo>
                  <a:lnTo>
                    <a:pt x="15943" y="24110"/>
                  </a:lnTo>
                  <a:cubicBezTo>
                    <a:pt x="14031" y="22379"/>
                    <a:pt x="11750" y="21725"/>
                    <a:pt x="9386" y="21725"/>
                  </a:cubicBezTo>
                  <a:cubicBezTo>
                    <a:pt x="6374" y="21725"/>
                    <a:pt x="3227" y="22787"/>
                    <a:pt x="532" y="24037"/>
                  </a:cubicBezTo>
                  <a:lnTo>
                    <a:pt x="532" y="24037"/>
                  </a:lnTo>
                  <a:cubicBezTo>
                    <a:pt x="455" y="19071"/>
                    <a:pt x="669" y="14104"/>
                    <a:pt x="792" y="9138"/>
                  </a:cubicBezTo>
                  <a:cubicBezTo>
                    <a:pt x="824" y="7903"/>
                    <a:pt x="887" y="6636"/>
                    <a:pt x="919" y="5401"/>
                  </a:cubicBezTo>
                  <a:cubicBezTo>
                    <a:pt x="919" y="4894"/>
                    <a:pt x="950" y="4419"/>
                    <a:pt x="982" y="3944"/>
                  </a:cubicBezTo>
                  <a:cubicBezTo>
                    <a:pt x="982" y="3691"/>
                    <a:pt x="1077" y="3596"/>
                    <a:pt x="1267" y="3374"/>
                  </a:cubicBezTo>
                  <a:cubicBezTo>
                    <a:pt x="1426" y="3184"/>
                    <a:pt x="1647" y="2994"/>
                    <a:pt x="1837" y="2804"/>
                  </a:cubicBezTo>
                  <a:cubicBezTo>
                    <a:pt x="3610" y="1352"/>
                    <a:pt x="6049" y="698"/>
                    <a:pt x="8347" y="698"/>
                  </a:cubicBezTo>
                  <a:cubicBezTo>
                    <a:pt x="8554" y="698"/>
                    <a:pt x="8759" y="704"/>
                    <a:pt x="8963" y="714"/>
                  </a:cubicBezTo>
                  <a:cubicBezTo>
                    <a:pt x="11781" y="873"/>
                    <a:pt x="14663" y="2203"/>
                    <a:pt x="15613" y="5053"/>
                  </a:cubicBezTo>
                  <a:cubicBezTo>
                    <a:pt x="15663" y="5165"/>
                    <a:pt x="15767" y="5214"/>
                    <a:pt x="15867" y="5214"/>
                  </a:cubicBezTo>
                  <a:cubicBezTo>
                    <a:pt x="15975" y="5214"/>
                    <a:pt x="16078" y="5157"/>
                    <a:pt x="16103" y="5064"/>
                  </a:cubicBezTo>
                  <a:lnTo>
                    <a:pt x="16103" y="5064"/>
                  </a:lnTo>
                  <a:cubicBezTo>
                    <a:pt x="16110" y="5051"/>
                    <a:pt x="16115" y="5037"/>
                    <a:pt x="16120" y="5021"/>
                  </a:cubicBezTo>
                  <a:cubicBezTo>
                    <a:pt x="16690" y="3058"/>
                    <a:pt x="18527" y="1823"/>
                    <a:pt x="20364" y="1158"/>
                  </a:cubicBezTo>
                  <a:cubicBezTo>
                    <a:pt x="21659" y="708"/>
                    <a:pt x="23037" y="483"/>
                    <a:pt x="24414" y="483"/>
                  </a:cubicBezTo>
                  <a:close/>
                  <a:moveTo>
                    <a:pt x="24420" y="0"/>
                  </a:moveTo>
                  <a:cubicBezTo>
                    <a:pt x="23577" y="0"/>
                    <a:pt x="22737" y="80"/>
                    <a:pt x="21915" y="239"/>
                  </a:cubicBezTo>
                  <a:cubicBezTo>
                    <a:pt x="19551" y="706"/>
                    <a:pt x="16865" y="1953"/>
                    <a:pt x="15838" y="4278"/>
                  </a:cubicBezTo>
                  <a:lnTo>
                    <a:pt x="15838" y="4278"/>
                  </a:lnTo>
                  <a:cubicBezTo>
                    <a:pt x="14555" y="1414"/>
                    <a:pt x="11496" y="213"/>
                    <a:pt x="8390" y="213"/>
                  </a:cubicBezTo>
                  <a:cubicBezTo>
                    <a:pt x="6402" y="213"/>
                    <a:pt x="4393" y="705"/>
                    <a:pt x="2819" y="1569"/>
                  </a:cubicBezTo>
                  <a:cubicBezTo>
                    <a:pt x="2281" y="1854"/>
                    <a:pt x="1806" y="2203"/>
                    <a:pt x="1362" y="2583"/>
                  </a:cubicBezTo>
                  <a:cubicBezTo>
                    <a:pt x="1014" y="2931"/>
                    <a:pt x="507" y="3311"/>
                    <a:pt x="475" y="3818"/>
                  </a:cubicBezTo>
                  <a:cubicBezTo>
                    <a:pt x="444" y="4958"/>
                    <a:pt x="412" y="6130"/>
                    <a:pt x="380" y="7270"/>
                  </a:cubicBezTo>
                  <a:cubicBezTo>
                    <a:pt x="254" y="10342"/>
                    <a:pt x="190" y="13413"/>
                    <a:pt x="127" y="16485"/>
                  </a:cubicBezTo>
                  <a:cubicBezTo>
                    <a:pt x="64" y="19145"/>
                    <a:pt x="0" y="21774"/>
                    <a:pt x="32" y="24434"/>
                  </a:cubicBezTo>
                  <a:cubicBezTo>
                    <a:pt x="32" y="24573"/>
                    <a:pt x="151" y="24661"/>
                    <a:pt x="277" y="24661"/>
                  </a:cubicBezTo>
                  <a:cubicBezTo>
                    <a:pt x="323" y="24661"/>
                    <a:pt x="370" y="24650"/>
                    <a:pt x="412" y="24624"/>
                  </a:cubicBezTo>
                  <a:cubicBezTo>
                    <a:pt x="3080" y="23345"/>
                    <a:pt x="6291" y="22208"/>
                    <a:pt x="9351" y="22208"/>
                  </a:cubicBezTo>
                  <a:cubicBezTo>
                    <a:pt x="11668" y="22208"/>
                    <a:pt x="13898" y="22860"/>
                    <a:pt x="15740" y="24593"/>
                  </a:cubicBezTo>
                  <a:cubicBezTo>
                    <a:pt x="15785" y="24637"/>
                    <a:pt x="15877" y="24682"/>
                    <a:pt x="15961" y="24682"/>
                  </a:cubicBezTo>
                  <a:cubicBezTo>
                    <a:pt x="15996" y="24682"/>
                    <a:pt x="16029" y="24674"/>
                    <a:pt x="16057" y="24656"/>
                  </a:cubicBezTo>
                  <a:cubicBezTo>
                    <a:pt x="18040" y="23169"/>
                    <a:pt x="20324" y="22283"/>
                    <a:pt x="22749" y="22283"/>
                  </a:cubicBezTo>
                  <a:cubicBezTo>
                    <a:pt x="23268" y="22283"/>
                    <a:pt x="23792" y="22324"/>
                    <a:pt x="24322" y="22407"/>
                  </a:cubicBezTo>
                  <a:cubicBezTo>
                    <a:pt x="26856" y="22819"/>
                    <a:pt x="29199" y="23991"/>
                    <a:pt x="31416" y="25258"/>
                  </a:cubicBezTo>
                  <a:cubicBezTo>
                    <a:pt x="31453" y="25280"/>
                    <a:pt x="31494" y="25290"/>
                    <a:pt x="31534" y="25290"/>
                  </a:cubicBezTo>
                  <a:cubicBezTo>
                    <a:pt x="31666" y="25290"/>
                    <a:pt x="31796" y="25181"/>
                    <a:pt x="31796" y="25036"/>
                  </a:cubicBezTo>
                  <a:lnTo>
                    <a:pt x="31796" y="9201"/>
                  </a:lnTo>
                  <a:lnTo>
                    <a:pt x="31796" y="4831"/>
                  </a:lnTo>
                  <a:lnTo>
                    <a:pt x="31796" y="2931"/>
                  </a:lnTo>
                  <a:cubicBezTo>
                    <a:pt x="31796" y="2709"/>
                    <a:pt x="31828" y="2519"/>
                    <a:pt x="31669" y="2329"/>
                  </a:cubicBezTo>
                  <a:cubicBezTo>
                    <a:pt x="31416" y="2044"/>
                    <a:pt x="30973" y="1854"/>
                    <a:pt x="30656" y="1633"/>
                  </a:cubicBezTo>
                  <a:cubicBezTo>
                    <a:pt x="28783" y="536"/>
                    <a:pt x="26598" y="0"/>
                    <a:pt x="24420"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p266"/>
            <p:cNvSpPr/>
            <p:nvPr/>
          </p:nvSpPr>
          <p:spPr>
            <a:xfrm>
              <a:off x="4560428" y="1216271"/>
              <a:ext cx="18342" cy="629119"/>
            </a:xfrm>
            <a:custGeom>
              <a:rect b="b" l="l" r="r" t="t"/>
              <a:pathLst>
                <a:path extrusionOk="0" h="19585" w="571">
                  <a:moveTo>
                    <a:pt x="254" y="1"/>
                  </a:moveTo>
                  <a:cubicBezTo>
                    <a:pt x="127" y="1"/>
                    <a:pt x="0" y="80"/>
                    <a:pt x="0" y="239"/>
                  </a:cubicBezTo>
                  <a:cubicBezTo>
                    <a:pt x="0" y="5527"/>
                    <a:pt x="32" y="10848"/>
                    <a:pt x="64" y="16136"/>
                  </a:cubicBezTo>
                  <a:cubicBezTo>
                    <a:pt x="64" y="17213"/>
                    <a:pt x="64" y="18290"/>
                    <a:pt x="64" y="19335"/>
                  </a:cubicBezTo>
                  <a:cubicBezTo>
                    <a:pt x="64" y="19497"/>
                    <a:pt x="196" y="19584"/>
                    <a:pt x="326" y="19584"/>
                  </a:cubicBezTo>
                  <a:cubicBezTo>
                    <a:pt x="450" y="19584"/>
                    <a:pt x="570" y="19505"/>
                    <a:pt x="570" y="19335"/>
                  </a:cubicBezTo>
                  <a:cubicBezTo>
                    <a:pt x="570" y="14046"/>
                    <a:pt x="539" y="8726"/>
                    <a:pt x="507" y="3437"/>
                  </a:cubicBezTo>
                  <a:cubicBezTo>
                    <a:pt x="507" y="2360"/>
                    <a:pt x="507" y="1315"/>
                    <a:pt x="507" y="239"/>
                  </a:cubicBezTo>
                  <a:cubicBezTo>
                    <a:pt x="507" y="80"/>
                    <a:pt x="380" y="1"/>
                    <a:pt x="254"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p266"/>
            <p:cNvSpPr/>
            <p:nvPr/>
          </p:nvSpPr>
          <p:spPr>
            <a:xfrm>
              <a:off x="4117706" y="1207694"/>
              <a:ext cx="388200" cy="52103"/>
            </a:xfrm>
            <a:custGeom>
              <a:rect b="b" l="l" r="r" t="t"/>
              <a:pathLst>
                <a:path extrusionOk="0" h="1622" w="12085">
                  <a:moveTo>
                    <a:pt x="6892" y="0"/>
                  </a:moveTo>
                  <a:cubicBezTo>
                    <a:pt x="6366" y="0"/>
                    <a:pt x="5847" y="155"/>
                    <a:pt x="5327" y="442"/>
                  </a:cubicBezTo>
                  <a:cubicBezTo>
                    <a:pt x="4947" y="664"/>
                    <a:pt x="4567" y="949"/>
                    <a:pt x="4123" y="1044"/>
                  </a:cubicBezTo>
                  <a:cubicBezTo>
                    <a:pt x="4018" y="1067"/>
                    <a:pt x="3912" y="1078"/>
                    <a:pt x="3807" y="1078"/>
                  </a:cubicBezTo>
                  <a:cubicBezTo>
                    <a:pt x="3344" y="1078"/>
                    <a:pt x="2889" y="876"/>
                    <a:pt x="2476" y="696"/>
                  </a:cubicBezTo>
                  <a:cubicBezTo>
                    <a:pt x="2183" y="589"/>
                    <a:pt x="1889" y="459"/>
                    <a:pt x="1576" y="459"/>
                  </a:cubicBezTo>
                  <a:cubicBezTo>
                    <a:pt x="1518" y="459"/>
                    <a:pt x="1459" y="464"/>
                    <a:pt x="1400" y="474"/>
                  </a:cubicBezTo>
                  <a:cubicBezTo>
                    <a:pt x="925" y="537"/>
                    <a:pt x="513" y="854"/>
                    <a:pt x="196" y="1202"/>
                  </a:cubicBezTo>
                  <a:cubicBezTo>
                    <a:pt x="0" y="1374"/>
                    <a:pt x="165" y="1622"/>
                    <a:pt x="367" y="1622"/>
                  </a:cubicBezTo>
                  <a:cubicBezTo>
                    <a:pt x="425" y="1622"/>
                    <a:pt x="487" y="1601"/>
                    <a:pt x="545" y="1551"/>
                  </a:cubicBezTo>
                  <a:cubicBezTo>
                    <a:pt x="872" y="1223"/>
                    <a:pt x="1200" y="956"/>
                    <a:pt x="1607" y="956"/>
                  </a:cubicBezTo>
                  <a:cubicBezTo>
                    <a:pt x="1712" y="956"/>
                    <a:pt x="1821" y="973"/>
                    <a:pt x="1938" y="1012"/>
                  </a:cubicBezTo>
                  <a:cubicBezTo>
                    <a:pt x="2381" y="1171"/>
                    <a:pt x="2793" y="1392"/>
                    <a:pt x="3268" y="1519"/>
                  </a:cubicBezTo>
                  <a:cubicBezTo>
                    <a:pt x="3432" y="1560"/>
                    <a:pt x="3589" y="1578"/>
                    <a:pt x="3741" y="1578"/>
                  </a:cubicBezTo>
                  <a:cubicBezTo>
                    <a:pt x="4413" y="1578"/>
                    <a:pt x="4986" y="1221"/>
                    <a:pt x="5580" y="886"/>
                  </a:cubicBezTo>
                  <a:cubicBezTo>
                    <a:pt x="5993" y="638"/>
                    <a:pt x="6430" y="462"/>
                    <a:pt x="6912" y="462"/>
                  </a:cubicBezTo>
                  <a:cubicBezTo>
                    <a:pt x="6984" y="462"/>
                    <a:pt x="7057" y="466"/>
                    <a:pt x="7132" y="474"/>
                  </a:cubicBezTo>
                  <a:cubicBezTo>
                    <a:pt x="7765" y="537"/>
                    <a:pt x="8304" y="917"/>
                    <a:pt x="8874" y="1171"/>
                  </a:cubicBezTo>
                  <a:cubicBezTo>
                    <a:pt x="9258" y="1335"/>
                    <a:pt x="9641" y="1500"/>
                    <a:pt x="10067" y="1500"/>
                  </a:cubicBezTo>
                  <a:cubicBezTo>
                    <a:pt x="10132" y="1500"/>
                    <a:pt x="10199" y="1496"/>
                    <a:pt x="10267" y="1487"/>
                  </a:cubicBezTo>
                  <a:cubicBezTo>
                    <a:pt x="10837" y="1392"/>
                    <a:pt x="11249" y="949"/>
                    <a:pt x="11787" y="791"/>
                  </a:cubicBezTo>
                  <a:cubicBezTo>
                    <a:pt x="12084" y="731"/>
                    <a:pt x="11991" y="310"/>
                    <a:pt x="11717" y="310"/>
                  </a:cubicBezTo>
                  <a:cubicBezTo>
                    <a:pt x="11699" y="310"/>
                    <a:pt x="11680" y="312"/>
                    <a:pt x="11660" y="315"/>
                  </a:cubicBezTo>
                  <a:cubicBezTo>
                    <a:pt x="11122" y="474"/>
                    <a:pt x="10615" y="981"/>
                    <a:pt x="10014" y="1012"/>
                  </a:cubicBezTo>
                  <a:cubicBezTo>
                    <a:pt x="9380" y="1012"/>
                    <a:pt x="8684" y="537"/>
                    <a:pt x="8113" y="284"/>
                  </a:cubicBezTo>
                  <a:cubicBezTo>
                    <a:pt x="7701" y="91"/>
                    <a:pt x="7295" y="0"/>
                    <a:pt x="6892"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p266"/>
            <p:cNvSpPr/>
            <p:nvPr/>
          </p:nvSpPr>
          <p:spPr>
            <a:xfrm>
              <a:off x="4117706" y="1294169"/>
              <a:ext cx="388200" cy="52103"/>
            </a:xfrm>
            <a:custGeom>
              <a:rect b="b" l="l" r="r" t="t"/>
              <a:pathLst>
                <a:path extrusionOk="0" h="1622" w="12085">
                  <a:moveTo>
                    <a:pt x="6892" y="0"/>
                  </a:moveTo>
                  <a:cubicBezTo>
                    <a:pt x="6366" y="0"/>
                    <a:pt x="5847" y="155"/>
                    <a:pt x="5327" y="442"/>
                  </a:cubicBezTo>
                  <a:cubicBezTo>
                    <a:pt x="4947" y="664"/>
                    <a:pt x="4567" y="949"/>
                    <a:pt x="4123" y="1044"/>
                  </a:cubicBezTo>
                  <a:cubicBezTo>
                    <a:pt x="4008" y="1069"/>
                    <a:pt x="3893" y="1081"/>
                    <a:pt x="3778" y="1081"/>
                  </a:cubicBezTo>
                  <a:cubicBezTo>
                    <a:pt x="3325" y="1081"/>
                    <a:pt x="2881" y="904"/>
                    <a:pt x="2476" y="727"/>
                  </a:cubicBezTo>
                  <a:cubicBezTo>
                    <a:pt x="2182" y="593"/>
                    <a:pt x="1888" y="459"/>
                    <a:pt x="1574" y="459"/>
                  </a:cubicBezTo>
                  <a:cubicBezTo>
                    <a:pt x="1517" y="459"/>
                    <a:pt x="1458" y="464"/>
                    <a:pt x="1400" y="474"/>
                  </a:cubicBezTo>
                  <a:cubicBezTo>
                    <a:pt x="925" y="537"/>
                    <a:pt x="513" y="885"/>
                    <a:pt x="196" y="1202"/>
                  </a:cubicBezTo>
                  <a:cubicBezTo>
                    <a:pt x="0" y="1374"/>
                    <a:pt x="165" y="1621"/>
                    <a:pt x="367" y="1621"/>
                  </a:cubicBezTo>
                  <a:cubicBezTo>
                    <a:pt x="425" y="1621"/>
                    <a:pt x="487" y="1600"/>
                    <a:pt x="545" y="1550"/>
                  </a:cubicBezTo>
                  <a:cubicBezTo>
                    <a:pt x="863" y="1232"/>
                    <a:pt x="1181" y="971"/>
                    <a:pt x="1572" y="971"/>
                  </a:cubicBezTo>
                  <a:cubicBezTo>
                    <a:pt x="1687" y="971"/>
                    <a:pt x="1809" y="993"/>
                    <a:pt x="1938" y="1044"/>
                  </a:cubicBezTo>
                  <a:cubicBezTo>
                    <a:pt x="2381" y="1170"/>
                    <a:pt x="2793" y="1424"/>
                    <a:pt x="3268" y="1519"/>
                  </a:cubicBezTo>
                  <a:cubicBezTo>
                    <a:pt x="3432" y="1560"/>
                    <a:pt x="3589" y="1578"/>
                    <a:pt x="3741" y="1578"/>
                  </a:cubicBezTo>
                  <a:cubicBezTo>
                    <a:pt x="4413" y="1578"/>
                    <a:pt x="4986" y="1221"/>
                    <a:pt x="5580" y="885"/>
                  </a:cubicBezTo>
                  <a:cubicBezTo>
                    <a:pt x="5993" y="638"/>
                    <a:pt x="6430" y="461"/>
                    <a:pt x="6912" y="461"/>
                  </a:cubicBezTo>
                  <a:cubicBezTo>
                    <a:pt x="6984" y="461"/>
                    <a:pt x="7057" y="465"/>
                    <a:pt x="7132" y="474"/>
                  </a:cubicBezTo>
                  <a:cubicBezTo>
                    <a:pt x="7765" y="537"/>
                    <a:pt x="8304" y="917"/>
                    <a:pt x="8874" y="1170"/>
                  </a:cubicBezTo>
                  <a:cubicBezTo>
                    <a:pt x="9258" y="1335"/>
                    <a:pt x="9641" y="1500"/>
                    <a:pt x="10067" y="1500"/>
                  </a:cubicBezTo>
                  <a:cubicBezTo>
                    <a:pt x="10132" y="1500"/>
                    <a:pt x="10199" y="1496"/>
                    <a:pt x="10267" y="1487"/>
                  </a:cubicBezTo>
                  <a:cubicBezTo>
                    <a:pt x="10837" y="1392"/>
                    <a:pt x="11249" y="949"/>
                    <a:pt x="11787" y="822"/>
                  </a:cubicBezTo>
                  <a:cubicBezTo>
                    <a:pt x="12084" y="733"/>
                    <a:pt x="11991" y="310"/>
                    <a:pt x="11717" y="310"/>
                  </a:cubicBezTo>
                  <a:cubicBezTo>
                    <a:pt x="11699" y="310"/>
                    <a:pt x="11680" y="311"/>
                    <a:pt x="11660" y="315"/>
                  </a:cubicBezTo>
                  <a:cubicBezTo>
                    <a:pt x="11122" y="474"/>
                    <a:pt x="10615" y="1012"/>
                    <a:pt x="10014" y="1012"/>
                  </a:cubicBezTo>
                  <a:cubicBezTo>
                    <a:pt x="9380" y="1012"/>
                    <a:pt x="8684" y="537"/>
                    <a:pt x="8113" y="284"/>
                  </a:cubicBezTo>
                  <a:cubicBezTo>
                    <a:pt x="7701" y="91"/>
                    <a:pt x="7295" y="0"/>
                    <a:pt x="6892"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p266"/>
            <p:cNvSpPr/>
            <p:nvPr/>
          </p:nvSpPr>
          <p:spPr>
            <a:xfrm>
              <a:off x="4117706" y="1380709"/>
              <a:ext cx="387911" cy="52038"/>
            </a:xfrm>
            <a:custGeom>
              <a:rect b="b" l="l" r="r" t="t"/>
              <a:pathLst>
                <a:path extrusionOk="0" h="1620" w="12076">
                  <a:moveTo>
                    <a:pt x="6909" y="1"/>
                  </a:moveTo>
                  <a:cubicBezTo>
                    <a:pt x="6377" y="1"/>
                    <a:pt x="5852" y="164"/>
                    <a:pt x="5327" y="472"/>
                  </a:cubicBezTo>
                  <a:cubicBezTo>
                    <a:pt x="4947" y="693"/>
                    <a:pt x="4567" y="947"/>
                    <a:pt x="4123" y="1073"/>
                  </a:cubicBezTo>
                  <a:cubicBezTo>
                    <a:pt x="4018" y="1097"/>
                    <a:pt x="3912" y="1107"/>
                    <a:pt x="3807" y="1107"/>
                  </a:cubicBezTo>
                  <a:cubicBezTo>
                    <a:pt x="3344" y="1107"/>
                    <a:pt x="2889" y="906"/>
                    <a:pt x="2476" y="725"/>
                  </a:cubicBezTo>
                  <a:cubicBezTo>
                    <a:pt x="2164" y="583"/>
                    <a:pt x="1852" y="467"/>
                    <a:pt x="1518" y="467"/>
                  </a:cubicBezTo>
                  <a:cubicBezTo>
                    <a:pt x="1479" y="467"/>
                    <a:pt x="1439" y="468"/>
                    <a:pt x="1400" y="472"/>
                  </a:cubicBezTo>
                  <a:cubicBezTo>
                    <a:pt x="925" y="535"/>
                    <a:pt x="513" y="883"/>
                    <a:pt x="196" y="1200"/>
                  </a:cubicBezTo>
                  <a:cubicBezTo>
                    <a:pt x="0" y="1372"/>
                    <a:pt x="165" y="1619"/>
                    <a:pt x="367" y="1619"/>
                  </a:cubicBezTo>
                  <a:cubicBezTo>
                    <a:pt x="425" y="1619"/>
                    <a:pt x="487" y="1598"/>
                    <a:pt x="545" y="1548"/>
                  </a:cubicBezTo>
                  <a:cubicBezTo>
                    <a:pt x="867" y="1226"/>
                    <a:pt x="1189" y="981"/>
                    <a:pt x="1587" y="981"/>
                  </a:cubicBezTo>
                  <a:cubicBezTo>
                    <a:pt x="1698" y="981"/>
                    <a:pt x="1814" y="1000"/>
                    <a:pt x="1938" y="1042"/>
                  </a:cubicBezTo>
                  <a:cubicBezTo>
                    <a:pt x="2381" y="1168"/>
                    <a:pt x="2793" y="1422"/>
                    <a:pt x="3268" y="1517"/>
                  </a:cubicBezTo>
                  <a:cubicBezTo>
                    <a:pt x="3432" y="1558"/>
                    <a:pt x="3589" y="1576"/>
                    <a:pt x="3741" y="1576"/>
                  </a:cubicBezTo>
                  <a:cubicBezTo>
                    <a:pt x="4413" y="1576"/>
                    <a:pt x="4986" y="1219"/>
                    <a:pt x="5580" y="883"/>
                  </a:cubicBezTo>
                  <a:cubicBezTo>
                    <a:pt x="6020" y="648"/>
                    <a:pt x="6488" y="468"/>
                    <a:pt x="7007" y="468"/>
                  </a:cubicBezTo>
                  <a:cubicBezTo>
                    <a:pt x="7048" y="468"/>
                    <a:pt x="7090" y="469"/>
                    <a:pt x="7132" y="472"/>
                  </a:cubicBezTo>
                  <a:cubicBezTo>
                    <a:pt x="7765" y="567"/>
                    <a:pt x="8304" y="915"/>
                    <a:pt x="8874" y="1168"/>
                  </a:cubicBezTo>
                  <a:cubicBezTo>
                    <a:pt x="9258" y="1333"/>
                    <a:pt x="9641" y="1497"/>
                    <a:pt x="10067" y="1497"/>
                  </a:cubicBezTo>
                  <a:cubicBezTo>
                    <a:pt x="10132" y="1497"/>
                    <a:pt x="10199" y="1493"/>
                    <a:pt x="10267" y="1485"/>
                  </a:cubicBezTo>
                  <a:cubicBezTo>
                    <a:pt x="10837" y="1390"/>
                    <a:pt x="11249" y="947"/>
                    <a:pt x="11787" y="820"/>
                  </a:cubicBezTo>
                  <a:cubicBezTo>
                    <a:pt x="12075" y="733"/>
                    <a:pt x="11996" y="332"/>
                    <a:pt x="11741" y="332"/>
                  </a:cubicBezTo>
                  <a:cubicBezTo>
                    <a:pt x="11716" y="332"/>
                    <a:pt x="11689" y="336"/>
                    <a:pt x="11660" y="345"/>
                  </a:cubicBezTo>
                  <a:cubicBezTo>
                    <a:pt x="11122" y="472"/>
                    <a:pt x="10615" y="1010"/>
                    <a:pt x="10014" y="1010"/>
                  </a:cubicBezTo>
                  <a:cubicBezTo>
                    <a:pt x="9380" y="1010"/>
                    <a:pt x="8684" y="535"/>
                    <a:pt x="8113" y="282"/>
                  </a:cubicBezTo>
                  <a:cubicBezTo>
                    <a:pt x="7707" y="92"/>
                    <a:pt x="7306" y="1"/>
                    <a:pt x="6909"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p266"/>
            <p:cNvSpPr/>
            <p:nvPr/>
          </p:nvSpPr>
          <p:spPr>
            <a:xfrm>
              <a:off x="4117706" y="1467088"/>
              <a:ext cx="388200" cy="52135"/>
            </a:xfrm>
            <a:custGeom>
              <a:rect b="b" l="l" r="r" t="t"/>
              <a:pathLst>
                <a:path extrusionOk="0" h="1623" w="12085">
                  <a:moveTo>
                    <a:pt x="6892" y="1"/>
                  </a:moveTo>
                  <a:cubicBezTo>
                    <a:pt x="6366" y="1"/>
                    <a:pt x="5847" y="156"/>
                    <a:pt x="5327" y="443"/>
                  </a:cubicBezTo>
                  <a:cubicBezTo>
                    <a:pt x="4947" y="664"/>
                    <a:pt x="4567" y="949"/>
                    <a:pt x="4123" y="1044"/>
                  </a:cubicBezTo>
                  <a:cubicBezTo>
                    <a:pt x="4008" y="1070"/>
                    <a:pt x="3893" y="1081"/>
                    <a:pt x="3778" y="1081"/>
                  </a:cubicBezTo>
                  <a:cubicBezTo>
                    <a:pt x="3325" y="1081"/>
                    <a:pt x="2881" y="905"/>
                    <a:pt x="2476" y="728"/>
                  </a:cubicBezTo>
                  <a:cubicBezTo>
                    <a:pt x="2182" y="594"/>
                    <a:pt x="1888" y="460"/>
                    <a:pt x="1574" y="460"/>
                  </a:cubicBezTo>
                  <a:cubicBezTo>
                    <a:pt x="1517" y="460"/>
                    <a:pt x="1458" y="465"/>
                    <a:pt x="1400" y="474"/>
                  </a:cubicBezTo>
                  <a:cubicBezTo>
                    <a:pt x="925" y="538"/>
                    <a:pt x="513" y="886"/>
                    <a:pt x="196" y="1203"/>
                  </a:cubicBezTo>
                  <a:cubicBezTo>
                    <a:pt x="0" y="1374"/>
                    <a:pt x="165" y="1622"/>
                    <a:pt x="367" y="1622"/>
                  </a:cubicBezTo>
                  <a:cubicBezTo>
                    <a:pt x="425" y="1622"/>
                    <a:pt x="487" y="1601"/>
                    <a:pt x="545" y="1551"/>
                  </a:cubicBezTo>
                  <a:cubicBezTo>
                    <a:pt x="867" y="1229"/>
                    <a:pt x="1189" y="984"/>
                    <a:pt x="1587" y="984"/>
                  </a:cubicBezTo>
                  <a:cubicBezTo>
                    <a:pt x="1698" y="984"/>
                    <a:pt x="1814" y="1003"/>
                    <a:pt x="1938" y="1044"/>
                  </a:cubicBezTo>
                  <a:cubicBezTo>
                    <a:pt x="2381" y="1171"/>
                    <a:pt x="2793" y="1424"/>
                    <a:pt x="3268" y="1519"/>
                  </a:cubicBezTo>
                  <a:cubicBezTo>
                    <a:pt x="3432" y="1560"/>
                    <a:pt x="3589" y="1579"/>
                    <a:pt x="3741" y="1579"/>
                  </a:cubicBezTo>
                  <a:cubicBezTo>
                    <a:pt x="4413" y="1579"/>
                    <a:pt x="4986" y="1222"/>
                    <a:pt x="5580" y="886"/>
                  </a:cubicBezTo>
                  <a:cubicBezTo>
                    <a:pt x="5993" y="638"/>
                    <a:pt x="6430" y="462"/>
                    <a:pt x="6912" y="462"/>
                  </a:cubicBezTo>
                  <a:cubicBezTo>
                    <a:pt x="6984" y="462"/>
                    <a:pt x="7057" y="466"/>
                    <a:pt x="7132" y="474"/>
                  </a:cubicBezTo>
                  <a:cubicBezTo>
                    <a:pt x="7765" y="538"/>
                    <a:pt x="8304" y="918"/>
                    <a:pt x="8874" y="1171"/>
                  </a:cubicBezTo>
                  <a:cubicBezTo>
                    <a:pt x="9258" y="1336"/>
                    <a:pt x="9641" y="1500"/>
                    <a:pt x="10067" y="1500"/>
                  </a:cubicBezTo>
                  <a:cubicBezTo>
                    <a:pt x="10132" y="1500"/>
                    <a:pt x="10199" y="1496"/>
                    <a:pt x="10267" y="1488"/>
                  </a:cubicBezTo>
                  <a:cubicBezTo>
                    <a:pt x="10837" y="1393"/>
                    <a:pt x="11249" y="949"/>
                    <a:pt x="11787" y="823"/>
                  </a:cubicBezTo>
                  <a:cubicBezTo>
                    <a:pt x="12084" y="734"/>
                    <a:pt x="11991" y="310"/>
                    <a:pt x="11717" y="310"/>
                  </a:cubicBezTo>
                  <a:cubicBezTo>
                    <a:pt x="11699" y="310"/>
                    <a:pt x="11680" y="312"/>
                    <a:pt x="11660" y="316"/>
                  </a:cubicBezTo>
                  <a:cubicBezTo>
                    <a:pt x="11122" y="474"/>
                    <a:pt x="10615" y="1013"/>
                    <a:pt x="10014" y="1013"/>
                  </a:cubicBezTo>
                  <a:cubicBezTo>
                    <a:pt x="9380" y="1013"/>
                    <a:pt x="8684" y="538"/>
                    <a:pt x="8113" y="284"/>
                  </a:cubicBezTo>
                  <a:cubicBezTo>
                    <a:pt x="7701" y="92"/>
                    <a:pt x="7295" y="1"/>
                    <a:pt x="6892"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p266"/>
            <p:cNvSpPr/>
            <p:nvPr/>
          </p:nvSpPr>
          <p:spPr>
            <a:xfrm>
              <a:off x="4117706" y="1553660"/>
              <a:ext cx="387911" cy="52006"/>
            </a:xfrm>
            <a:custGeom>
              <a:rect b="b" l="l" r="r" t="t"/>
              <a:pathLst>
                <a:path extrusionOk="0" h="1619" w="12076">
                  <a:moveTo>
                    <a:pt x="6909" y="0"/>
                  </a:moveTo>
                  <a:cubicBezTo>
                    <a:pt x="6377" y="0"/>
                    <a:pt x="5852" y="163"/>
                    <a:pt x="5327" y="471"/>
                  </a:cubicBezTo>
                  <a:cubicBezTo>
                    <a:pt x="4947" y="693"/>
                    <a:pt x="4567" y="946"/>
                    <a:pt x="4123" y="1073"/>
                  </a:cubicBezTo>
                  <a:cubicBezTo>
                    <a:pt x="4018" y="1096"/>
                    <a:pt x="3912" y="1107"/>
                    <a:pt x="3807" y="1107"/>
                  </a:cubicBezTo>
                  <a:cubicBezTo>
                    <a:pt x="3344" y="1107"/>
                    <a:pt x="2889" y="905"/>
                    <a:pt x="2476" y="725"/>
                  </a:cubicBezTo>
                  <a:cubicBezTo>
                    <a:pt x="2164" y="583"/>
                    <a:pt x="1852" y="466"/>
                    <a:pt x="1518" y="466"/>
                  </a:cubicBezTo>
                  <a:cubicBezTo>
                    <a:pt x="1479" y="466"/>
                    <a:pt x="1439" y="468"/>
                    <a:pt x="1400" y="471"/>
                  </a:cubicBezTo>
                  <a:cubicBezTo>
                    <a:pt x="925" y="535"/>
                    <a:pt x="513" y="883"/>
                    <a:pt x="196" y="1200"/>
                  </a:cubicBezTo>
                  <a:cubicBezTo>
                    <a:pt x="0" y="1371"/>
                    <a:pt x="165" y="1619"/>
                    <a:pt x="367" y="1619"/>
                  </a:cubicBezTo>
                  <a:cubicBezTo>
                    <a:pt x="425" y="1619"/>
                    <a:pt x="487" y="1598"/>
                    <a:pt x="545" y="1548"/>
                  </a:cubicBezTo>
                  <a:cubicBezTo>
                    <a:pt x="867" y="1226"/>
                    <a:pt x="1189" y="981"/>
                    <a:pt x="1587" y="981"/>
                  </a:cubicBezTo>
                  <a:cubicBezTo>
                    <a:pt x="1698" y="981"/>
                    <a:pt x="1814" y="1000"/>
                    <a:pt x="1938" y="1041"/>
                  </a:cubicBezTo>
                  <a:cubicBezTo>
                    <a:pt x="2381" y="1168"/>
                    <a:pt x="2793" y="1421"/>
                    <a:pt x="3268" y="1516"/>
                  </a:cubicBezTo>
                  <a:cubicBezTo>
                    <a:pt x="3432" y="1557"/>
                    <a:pt x="3589" y="1575"/>
                    <a:pt x="3741" y="1575"/>
                  </a:cubicBezTo>
                  <a:cubicBezTo>
                    <a:pt x="4413" y="1575"/>
                    <a:pt x="4986" y="1219"/>
                    <a:pt x="5580" y="883"/>
                  </a:cubicBezTo>
                  <a:cubicBezTo>
                    <a:pt x="5999" y="659"/>
                    <a:pt x="6443" y="460"/>
                    <a:pt x="6934" y="460"/>
                  </a:cubicBezTo>
                  <a:cubicBezTo>
                    <a:pt x="6999" y="460"/>
                    <a:pt x="7065" y="464"/>
                    <a:pt x="7132" y="471"/>
                  </a:cubicBezTo>
                  <a:cubicBezTo>
                    <a:pt x="7765" y="566"/>
                    <a:pt x="8304" y="915"/>
                    <a:pt x="8874" y="1168"/>
                  </a:cubicBezTo>
                  <a:cubicBezTo>
                    <a:pt x="9258" y="1333"/>
                    <a:pt x="9641" y="1497"/>
                    <a:pt x="10067" y="1497"/>
                  </a:cubicBezTo>
                  <a:cubicBezTo>
                    <a:pt x="10132" y="1497"/>
                    <a:pt x="10199" y="1493"/>
                    <a:pt x="10267" y="1485"/>
                  </a:cubicBezTo>
                  <a:cubicBezTo>
                    <a:pt x="10837" y="1390"/>
                    <a:pt x="11249" y="946"/>
                    <a:pt x="11787" y="820"/>
                  </a:cubicBezTo>
                  <a:cubicBezTo>
                    <a:pt x="12075" y="733"/>
                    <a:pt x="11996" y="332"/>
                    <a:pt x="11741" y="332"/>
                  </a:cubicBezTo>
                  <a:cubicBezTo>
                    <a:pt x="11716" y="332"/>
                    <a:pt x="11689" y="336"/>
                    <a:pt x="11660" y="345"/>
                  </a:cubicBezTo>
                  <a:cubicBezTo>
                    <a:pt x="11122" y="471"/>
                    <a:pt x="10615" y="1010"/>
                    <a:pt x="10014" y="1010"/>
                  </a:cubicBezTo>
                  <a:cubicBezTo>
                    <a:pt x="9380" y="1010"/>
                    <a:pt x="8684" y="535"/>
                    <a:pt x="8113" y="281"/>
                  </a:cubicBezTo>
                  <a:cubicBezTo>
                    <a:pt x="7707" y="92"/>
                    <a:pt x="7306" y="0"/>
                    <a:pt x="6909"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p266"/>
            <p:cNvSpPr/>
            <p:nvPr/>
          </p:nvSpPr>
          <p:spPr>
            <a:xfrm>
              <a:off x="4117706" y="1640039"/>
              <a:ext cx="388200" cy="52103"/>
            </a:xfrm>
            <a:custGeom>
              <a:rect b="b" l="l" r="r" t="t"/>
              <a:pathLst>
                <a:path extrusionOk="0" h="1622" w="12085">
                  <a:moveTo>
                    <a:pt x="6892" y="1"/>
                  </a:moveTo>
                  <a:cubicBezTo>
                    <a:pt x="6366" y="1"/>
                    <a:pt x="5847" y="156"/>
                    <a:pt x="5327" y="442"/>
                  </a:cubicBezTo>
                  <a:cubicBezTo>
                    <a:pt x="4947" y="664"/>
                    <a:pt x="4567" y="949"/>
                    <a:pt x="4123" y="1044"/>
                  </a:cubicBezTo>
                  <a:cubicBezTo>
                    <a:pt x="4017" y="1068"/>
                    <a:pt x="3910" y="1078"/>
                    <a:pt x="3804" y="1078"/>
                  </a:cubicBezTo>
                  <a:cubicBezTo>
                    <a:pt x="3342" y="1078"/>
                    <a:pt x="2888" y="882"/>
                    <a:pt x="2476" y="727"/>
                  </a:cubicBezTo>
                  <a:cubicBezTo>
                    <a:pt x="2182" y="594"/>
                    <a:pt x="1888" y="460"/>
                    <a:pt x="1574" y="460"/>
                  </a:cubicBezTo>
                  <a:cubicBezTo>
                    <a:pt x="1517" y="460"/>
                    <a:pt x="1458" y="464"/>
                    <a:pt x="1400" y="474"/>
                  </a:cubicBezTo>
                  <a:cubicBezTo>
                    <a:pt x="925" y="537"/>
                    <a:pt x="513" y="886"/>
                    <a:pt x="196" y="1202"/>
                  </a:cubicBezTo>
                  <a:cubicBezTo>
                    <a:pt x="0" y="1374"/>
                    <a:pt x="165" y="1622"/>
                    <a:pt x="367" y="1622"/>
                  </a:cubicBezTo>
                  <a:cubicBezTo>
                    <a:pt x="425" y="1622"/>
                    <a:pt x="487" y="1601"/>
                    <a:pt x="545" y="1551"/>
                  </a:cubicBezTo>
                  <a:cubicBezTo>
                    <a:pt x="867" y="1229"/>
                    <a:pt x="1189" y="984"/>
                    <a:pt x="1587" y="984"/>
                  </a:cubicBezTo>
                  <a:cubicBezTo>
                    <a:pt x="1698" y="984"/>
                    <a:pt x="1814" y="1003"/>
                    <a:pt x="1938" y="1044"/>
                  </a:cubicBezTo>
                  <a:cubicBezTo>
                    <a:pt x="2381" y="1171"/>
                    <a:pt x="2793" y="1424"/>
                    <a:pt x="3268" y="1519"/>
                  </a:cubicBezTo>
                  <a:cubicBezTo>
                    <a:pt x="3432" y="1560"/>
                    <a:pt x="3589" y="1578"/>
                    <a:pt x="3741" y="1578"/>
                  </a:cubicBezTo>
                  <a:cubicBezTo>
                    <a:pt x="4413" y="1578"/>
                    <a:pt x="4986" y="1222"/>
                    <a:pt x="5580" y="886"/>
                  </a:cubicBezTo>
                  <a:cubicBezTo>
                    <a:pt x="5993" y="638"/>
                    <a:pt x="6430" y="462"/>
                    <a:pt x="6912" y="462"/>
                  </a:cubicBezTo>
                  <a:cubicBezTo>
                    <a:pt x="6984" y="462"/>
                    <a:pt x="7057" y="466"/>
                    <a:pt x="7132" y="474"/>
                  </a:cubicBezTo>
                  <a:cubicBezTo>
                    <a:pt x="7765" y="537"/>
                    <a:pt x="8304" y="917"/>
                    <a:pt x="8874" y="1171"/>
                  </a:cubicBezTo>
                  <a:cubicBezTo>
                    <a:pt x="9258" y="1335"/>
                    <a:pt x="9641" y="1500"/>
                    <a:pt x="10067" y="1500"/>
                  </a:cubicBezTo>
                  <a:cubicBezTo>
                    <a:pt x="10132" y="1500"/>
                    <a:pt x="10199" y="1496"/>
                    <a:pt x="10267" y="1488"/>
                  </a:cubicBezTo>
                  <a:cubicBezTo>
                    <a:pt x="10837" y="1393"/>
                    <a:pt x="11249" y="949"/>
                    <a:pt x="11787" y="822"/>
                  </a:cubicBezTo>
                  <a:cubicBezTo>
                    <a:pt x="12084" y="733"/>
                    <a:pt x="11991" y="310"/>
                    <a:pt x="11717" y="310"/>
                  </a:cubicBezTo>
                  <a:cubicBezTo>
                    <a:pt x="11699" y="310"/>
                    <a:pt x="11680" y="312"/>
                    <a:pt x="11660" y="316"/>
                  </a:cubicBezTo>
                  <a:cubicBezTo>
                    <a:pt x="11122" y="474"/>
                    <a:pt x="10615" y="1012"/>
                    <a:pt x="10014" y="1012"/>
                  </a:cubicBezTo>
                  <a:cubicBezTo>
                    <a:pt x="9380" y="1012"/>
                    <a:pt x="8684" y="537"/>
                    <a:pt x="8113" y="284"/>
                  </a:cubicBezTo>
                  <a:cubicBezTo>
                    <a:pt x="7701" y="92"/>
                    <a:pt x="7295" y="1"/>
                    <a:pt x="6892"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266"/>
            <p:cNvSpPr/>
            <p:nvPr/>
          </p:nvSpPr>
          <p:spPr>
            <a:xfrm>
              <a:off x="4612886" y="1207694"/>
              <a:ext cx="388425" cy="52103"/>
            </a:xfrm>
            <a:custGeom>
              <a:rect b="b" l="l" r="r" t="t"/>
              <a:pathLst>
                <a:path extrusionOk="0" h="1622" w="12092">
                  <a:moveTo>
                    <a:pt x="6877" y="0"/>
                  </a:moveTo>
                  <a:cubicBezTo>
                    <a:pt x="6349" y="0"/>
                    <a:pt x="5836" y="155"/>
                    <a:pt x="5334" y="442"/>
                  </a:cubicBezTo>
                  <a:cubicBezTo>
                    <a:pt x="4923" y="664"/>
                    <a:pt x="4543" y="949"/>
                    <a:pt x="4099" y="1044"/>
                  </a:cubicBezTo>
                  <a:cubicBezTo>
                    <a:pt x="3994" y="1067"/>
                    <a:pt x="3889" y="1078"/>
                    <a:pt x="3786" y="1078"/>
                  </a:cubicBezTo>
                  <a:cubicBezTo>
                    <a:pt x="3331" y="1078"/>
                    <a:pt x="2897" y="876"/>
                    <a:pt x="2484" y="696"/>
                  </a:cubicBezTo>
                  <a:cubicBezTo>
                    <a:pt x="2191" y="589"/>
                    <a:pt x="1897" y="459"/>
                    <a:pt x="1565" y="459"/>
                  </a:cubicBezTo>
                  <a:cubicBezTo>
                    <a:pt x="1503" y="459"/>
                    <a:pt x="1440" y="464"/>
                    <a:pt x="1376" y="474"/>
                  </a:cubicBezTo>
                  <a:cubicBezTo>
                    <a:pt x="901" y="537"/>
                    <a:pt x="521" y="854"/>
                    <a:pt x="172" y="1202"/>
                  </a:cubicBezTo>
                  <a:cubicBezTo>
                    <a:pt x="1" y="1374"/>
                    <a:pt x="171" y="1622"/>
                    <a:pt x="359" y="1622"/>
                  </a:cubicBezTo>
                  <a:cubicBezTo>
                    <a:pt x="414" y="1622"/>
                    <a:pt x="471" y="1601"/>
                    <a:pt x="521" y="1551"/>
                  </a:cubicBezTo>
                  <a:cubicBezTo>
                    <a:pt x="848" y="1223"/>
                    <a:pt x="1176" y="956"/>
                    <a:pt x="1599" y="956"/>
                  </a:cubicBezTo>
                  <a:cubicBezTo>
                    <a:pt x="1708" y="956"/>
                    <a:pt x="1823" y="973"/>
                    <a:pt x="1946" y="1012"/>
                  </a:cubicBezTo>
                  <a:cubicBezTo>
                    <a:pt x="2389" y="1171"/>
                    <a:pt x="2801" y="1392"/>
                    <a:pt x="3244" y="1519"/>
                  </a:cubicBezTo>
                  <a:cubicBezTo>
                    <a:pt x="3414" y="1560"/>
                    <a:pt x="3575" y="1578"/>
                    <a:pt x="3729" y="1578"/>
                  </a:cubicBezTo>
                  <a:cubicBezTo>
                    <a:pt x="4411" y="1578"/>
                    <a:pt x="4968" y="1221"/>
                    <a:pt x="5588" y="886"/>
                  </a:cubicBezTo>
                  <a:cubicBezTo>
                    <a:pt x="6001" y="638"/>
                    <a:pt x="6438" y="462"/>
                    <a:pt x="6899" y="462"/>
                  </a:cubicBezTo>
                  <a:cubicBezTo>
                    <a:pt x="6968" y="462"/>
                    <a:pt x="7038" y="466"/>
                    <a:pt x="7108" y="474"/>
                  </a:cubicBezTo>
                  <a:cubicBezTo>
                    <a:pt x="7741" y="537"/>
                    <a:pt x="8311" y="917"/>
                    <a:pt x="8881" y="1171"/>
                  </a:cubicBezTo>
                  <a:cubicBezTo>
                    <a:pt x="9238" y="1335"/>
                    <a:pt x="9642" y="1500"/>
                    <a:pt x="10052" y="1500"/>
                  </a:cubicBezTo>
                  <a:cubicBezTo>
                    <a:pt x="10116" y="1500"/>
                    <a:pt x="10180" y="1496"/>
                    <a:pt x="10243" y="1487"/>
                  </a:cubicBezTo>
                  <a:cubicBezTo>
                    <a:pt x="10813" y="1392"/>
                    <a:pt x="11257" y="949"/>
                    <a:pt x="11795" y="791"/>
                  </a:cubicBezTo>
                  <a:cubicBezTo>
                    <a:pt x="12092" y="731"/>
                    <a:pt x="11971" y="310"/>
                    <a:pt x="11720" y="310"/>
                  </a:cubicBezTo>
                  <a:cubicBezTo>
                    <a:pt x="11703" y="310"/>
                    <a:pt x="11686" y="312"/>
                    <a:pt x="11668" y="315"/>
                  </a:cubicBezTo>
                  <a:cubicBezTo>
                    <a:pt x="11098" y="474"/>
                    <a:pt x="10592" y="981"/>
                    <a:pt x="10021" y="1012"/>
                  </a:cubicBezTo>
                  <a:cubicBezTo>
                    <a:pt x="9356" y="1012"/>
                    <a:pt x="8691" y="537"/>
                    <a:pt x="8121" y="284"/>
                  </a:cubicBezTo>
                  <a:cubicBezTo>
                    <a:pt x="7695" y="91"/>
                    <a:pt x="7281" y="0"/>
                    <a:pt x="6877"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p266"/>
            <p:cNvSpPr/>
            <p:nvPr/>
          </p:nvSpPr>
          <p:spPr>
            <a:xfrm>
              <a:off x="4612886" y="1294169"/>
              <a:ext cx="388425" cy="52103"/>
            </a:xfrm>
            <a:custGeom>
              <a:rect b="b" l="l" r="r" t="t"/>
              <a:pathLst>
                <a:path extrusionOk="0" h="1622" w="12092">
                  <a:moveTo>
                    <a:pt x="6877" y="0"/>
                  </a:moveTo>
                  <a:cubicBezTo>
                    <a:pt x="6349" y="0"/>
                    <a:pt x="5836" y="155"/>
                    <a:pt x="5334" y="442"/>
                  </a:cubicBezTo>
                  <a:cubicBezTo>
                    <a:pt x="4923" y="664"/>
                    <a:pt x="4543" y="949"/>
                    <a:pt x="4099" y="1044"/>
                  </a:cubicBezTo>
                  <a:cubicBezTo>
                    <a:pt x="3984" y="1069"/>
                    <a:pt x="3870" y="1081"/>
                    <a:pt x="3757" y="1081"/>
                  </a:cubicBezTo>
                  <a:cubicBezTo>
                    <a:pt x="3313" y="1081"/>
                    <a:pt x="2888" y="904"/>
                    <a:pt x="2484" y="727"/>
                  </a:cubicBezTo>
                  <a:cubicBezTo>
                    <a:pt x="2190" y="593"/>
                    <a:pt x="1895" y="459"/>
                    <a:pt x="1563" y="459"/>
                  </a:cubicBezTo>
                  <a:cubicBezTo>
                    <a:pt x="1502" y="459"/>
                    <a:pt x="1440" y="464"/>
                    <a:pt x="1376" y="474"/>
                  </a:cubicBezTo>
                  <a:cubicBezTo>
                    <a:pt x="901" y="537"/>
                    <a:pt x="521" y="885"/>
                    <a:pt x="172" y="1202"/>
                  </a:cubicBezTo>
                  <a:cubicBezTo>
                    <a:pt x="1" y="1374"/>
                    <a:pt x="171" y="1621"/>
                    <a:pt x="359" y="1621"/>
                  </a:cubicBezTo>
                  <a:cubicBezTo>
                    <a:pt x="414" y="1621"/>
                    <a:pt x="471" y="1600"/>
                    <a:pt x="521" y="1550"/>
                  </a:cubicBezTo>
                  <a:cubicBezTo>
                    <a:pt x="839" y="1232"/>
                    <a:pt x="1157" y="971"/>
                    <a:pt x="1563" y="971"/>
                  </a:cubicBezTo>
                  <a:cubicBezTo>
                    <a:pt x="1682" y="971"/>
                    <a:pt x="1809" y="993"/>
                    <a:pt x="1946" y="1044"/>
                  </a:cubicBezTo>
                  <a:cubicBezTo>
                    <a:pt x="2389" y="1170"/>
                    <a:pt x="2801" y="1424"/>
                    <a:pt x="3244" y="1519"/>
                  </a:cubicBezTo>
                  <a:cubicBezTo>
                    <a:pt x="3414" y="1560"/>
                    <a:pt x="3575" y="1578"/>
                    <a:pt x="3729" y="1578"/>
                  </a:cubicBezTo>
                  <a:cubicBezTo>
                    <a:pt x="4411" y="1578"/>
                    <a:pt x="4968" y="1221"/>
                    <a:pt x="5588" y="885"/>
                  </a:cubicBezTo>
                  <a:cubicBezTo>
                    <a:pt x="6001" y="638"/>
                    <a:pt x="6438" y="461"/>
                    <a:pt x="6899" y="461"/>
                  </a:cubicBezTo>
                  <a:cubicBezTo>
                    <a:pt x="6968" y="461"/>
                    <a:pt x="7038" y="465"/>
                    <a:pt x="7108" y="474"/>
                  </a:cubicBezTo>
                  <a:cubicBezTo>
                    <a:pt x="7741" y="537"/>
                    <a:pt x="8311" y="917"/>
                    <a:pt x="8881" y="1170"/>
                  </a:cubicBezTo>
                  <a:cubicBezTo>
                    <a:pt x="9238" y="1335"/>
                    <a:pt x="9642" y="1500"/>
                    <a:pt x="10052" y="1500"/>
                  </a:cubicBezTo>
                  <a:cubicBezTo>
                    <a:pt x="10116" y="1500"/>
                    <a:pt x="10180" y="1496"/>
                    <a:pt x="10243" y="1487"/>
                  </a:cubicBezTo>
                  <a:cubicBezTo>
                    <a:pt x="10813" y="1392"/>
                    <a:pt x="11257" y="949"/>
                    <a:pt x="11795" y="822"/>
                  </a:cubicBezTo>
                  <a:cubicBezTo>
                    <a:pt x="12092" y="733"/>
                    <a:pt x="11971" y="310"/>
                    <a:pt x="11720" y="310"/>
                  </a:cubicBezTo>
                  <a:cubicBezTo>
                    <a:pt x="11703" y="310"/>
                    <a:pt x="11686" y="311"/>
                    <a:pt x="11668" y="315"/>
                  </a:cubicBezTo>
                  <a:cubicBezTo>
                    <a:pt x="11098" y="474"/>
                    <a:pt x="10592" y="1012"/>
                    <a:pt x="10021" y="1012"/>
                  </a:cubicBezTo>
                  <a:cubicBezTo>
                    <a:pt x="9356" y="1012"/>
                    <a:pt x="8691" y="537"/>
                    <a:pt x="8121" y="284"/>
                  </a:cubicBezTo>
                  <a:cubicBezTo>
                    <a:pt x="7695" y="91"/>
                    <a:pt x="7281" y="0"/>
                    <a:pt x="6877"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266"/>
            <p:cNvSpPr/>
            <p:nvPr/>
          </p:nvSpPr>
          <p:spPr>
            <a:xfrm>
              <a:off x="4612886" y="1380709"/>
              <a:ext cx="388168" cy="52038"/>
            </a:xfrm>
            <a:custGeom>
              <a:rect b="b" l="l" r="r" t="t"/>
              <a:pathLst>
                <a:path extrusionOk="0" h="1620" w="12084">
                  <a:moveTo>
                    <a:pt x="6893" y="1"/>
                  </a:moveTo>
                  <a:cubicBezTo>
                    <a:pt x="6359" y="1"/>
                    <a:pt x="5842" y="164"/>
                    <a:pt x="5334" y="472"/>
                  </a:cubicBezTo>
                  <a:cubicBezTo>
                    <a:pt x="4923" y="693"/>
                    <a:pt x="4543" y="947"/>
                    <a:pt x="4099" y="1073"/>
                  </a:cubicBezTo>
                  <a:cubicBezTo>
                    <a:pt x="3994" y="1097"/>
                    <a:pt x="3889" y="1107"/>
                    <a:pt x="3786" y="1107"/>
                  </a:cubicBezTo>
                  <a:cubicBezTo>
                    <a:pt x="3331" y="1107"/>
                    <a:pt x="2897" y="906"/>
                    <a:pt x="2484" y="725"/>
                  </a:cubicBezTo>
                  <a:cubicBezTo>
                    <a:pt x="2172" y="583"/>
                    <a:pt x="1860" y="467"/>
                    <a:pt x="1503" y="467"/>
                  </a:cubicBezTo>
                  <a:cubicBezTo>
                    <a:pt x="1461" y="467"/>
                    <a:pt x="1419" y="468"/>
                    <a:pt x="1376" y="472"/>
                  </a:cubicBezTo>
                  <a:cubicBezTo>
                    <a:pt x="901" y="535"/>
                    <a:pt x="521" y="883"/>
                    <a:pt x="172" y="1200"/>
                  </a:cubicBezTo>
                  <a:cubicBezTo>
                    <a:pt x="1" y="1372"/>
                    <a:pt x="171" y="1619"/>
                    <a:pt x="359" y="1619"/>
                  </a:cubicBezTo>
                  <a:cubicBezTo>
                    <a:pt x="414" y="1619"/>
                    <a:pt x="471" y="1598"/>
                    <a:pt x="521" y="1548"/>
                  </a:cubicBezTo>
                  <a:cubicBezTo>
                    <a:pt x="843" y="1226"/>
                    <a:pt x="1165" y="981"/>
                    <a:pt x="1579" y="981"/>
                  </a:cubicBezTo>
                  <a:cubicBezTo>
                    <a:pt x="1693" y="981"/>
                    <a:pt x="1815" y="1000"/>
                    <a:pt x="1946" y="1042"/>
                  </a:cubicBezTo>
                  <a:cubicBezTo>
                    <a:pt x="2389" y="1168"/>
                    <a:pt x="2801" y="1422"/>
                    <a:pt x="3244" y="1517"/>
                  </a:cubicBezTo>
                  <a:cubicBezTo>
                    <a:pt x="3414" y="1558"/>
                    <a:pt x="3575" y="1576"/>
                    <a:pt x="3729" y="1576"/>
                  </a:cubicBezTo>
                  <a:cubicBezTo>
                    <a:pt x="4411" y="1576"/>
                    <a:pt x="4968" y="1219"/>
                    <a:pt x="5588" y="883"/>
                  </a:cubicBezTo>
                  <a:cubicBezTo>
                    <a:pt x="6028" y="648"/>
                    <a:pt x="6495" y="468"/>
                    <a:pt x="6990" y="468"/>
                  </a:cubicBezTo>
                  <a:cubicBezTo>
                    <a:pt x="7029" y="468"/>
                    <a:pt x="7068" y="469"/>
                    <a:pt x="7108" y="472"/>
                  </a:cubicBezTo>
                  <a:cubicBezTo>
                    <a:pt x="7741" y="567"/>
                    <a:pt x="8311" y="915"/>
                    <a:pt x="8881" y="1168"/>
                  </a:cubicBezTo>
                  <a:cubicBezTo>
                    <a:pt x="9238" y="1333"/>
                    <a:pt x="9642" y="1497"/>
                    <a:pt x="10052" y="1497"/>
                  </a:cubicBezTo>
                  <a:cubicBezTo>
                    <a:pt x="10116" y="1497"/>
                    <a:pt x="10180" y="1493"/>
                    <a:pt x="10243" y="1485"/>
                  </a:cubicBezTo>
                  <a:cubicBezTo>
                    <a:pt x="10813" y="1390"/>
                    <a:pt x="11257" y="947"/>
                    <a:pt x="11795" y="820"/>
                  </a:cubicBezTo>
                  <a:cubicBezTo>
                    <a:pt x="12083" y="733"/>
                    <a:pt x="11978" y="332"/>
                    <a:pt x="11742" y="332"/>
                  </a:cubicBezTo>
                  <a:cubicBezTo>
                    <a:pt x="11719" y="332"/>
                    <a:pt x="11694" y="336"/>
                    <a:pt x="11668" y="345"/>
                  </a:cubicBezTo>
                  <a:cubicBezTo>
                    <a:pt x="11098" y="472"/>
                    <a:pt x="10592" y="1010"/>
                    <a:pt x="10021" y="1010"/>
                  </a:cubicBezTo>
                  <a:cubicBezTo>
                    <a:pt x="9356" y="1010"/>
                    <a:pt x="8691" y="535"/>
                    <a:pt x="8121" y="282"/>
                  </a:cubicBezTo>
                  <a:cubicBezTo>
                    <a:pt x="7701" y="92"/>
                    <a:pt x="7293" y="1"/>
                    <a:pt x="6893"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266"/>
            <p:cNvSpPr/>
            <p:nvPr/>
          </p:nvSpPr>
          <p:spPr>
            <a:xfrm>
              <a:off x="4612886" y="1467088"/>
              <a:ext cx="388425" cy="52135"/>
            </a:xfrm>
            <a:custGeom>
              <a:rect b="b" l="l" r="r" t="t"/>
              <a:pathLst>
                <a:path extrusionOk="0" h="1623" w="12092">
                  <a:moveTo>
                    <a:pt x="6877" y="1"/>
                  </a:moveTo>
                  <a:cubicBezTo>
                    <a:pt x="6349" y="1"/>
                    <a:pt x="5836" y="156"/>
                    <a:pt x="5334" y="443"/>
                  </a:cubicBezTo>
                  <a:cubicBezTo>
                    <a:pt x="4923" y="664"/>
                    <a:pt x="4543" y="949"/>
                    <a:pt x="4099" y="1044"/>
                  </a:cubicBezTo>
                  <a:cubicBezTo>
                    <a:pt x="3984" y="1070"/>
                    <a:pt x="3870" y="1081"/>
                    <a:pt x="3757" y="1081"/>
                  </a:cubicBezTo>
                  <a:cubicBezTo>
                    <a:pt x="3313" y="1081"/>
                    <a:pt x="2888" y="905"/>
                    <a:pt x="2484" y="728"/>
                  </a:cubicBezTo>
                  <a:cubicBezTo>
                    <a:pt x="2190" y="594"/>
                    <a:pt x="1895" y="460"/>
                    <a:pt x="1563" y="460"/>
                  </a:cubicBezTo>
                  <a:cubicBezTo>
                    <a:pt x="1502" y="460"/>
                    <a:pt x="1440" y="465"/>
                    <a:pt x="1376" y="474"/>
                  </a:cubicBezTo>
                  <a:cubicBezTo>
                    <a:pt x="901" y="538"/>
                    <a:pt x="521" y="886"/>
                    <a:pt x="172" y="1203"/>
                  </a:cubicBezTo>
                  <a:cubicBezTo>
                    <a:pt x="1" y="1374"/>
                    <a:pt x="171" y="1622"/>
                    <a:pt x="359" y="1622"/>
                  </a:cubicBezTo>
                  <a:cubicBezTo>
                    <a:pt x="414" y="1622"/>
                    <a:pt x="471" y="1601"/>
                    <a:pt x="521" y="1551"/>
                  </a:cubicBezTo>
                  <a:cubicBezTo>
                    <a:pt x="843" y="1229"/>
                    <a:pt x="1165" y="984"/>
                    <a:pt x="1579" y="984"/>
                  </a:cubicBezTo>
                  <a:cubicBezTo>
                    <a:pt x="1693" y="984"/>
                    <a:pt x="1815" y="1003"/>
                    <a:pt x="1946" y="1044"/>
                  </a:cubicBezTo>
                  <a:cubicBezTo>
                    <a:pt x="2389" y="1171"/>
                    <a:pt x="2801" y="1424"/>
                    <a:pt x="3244" y="1519"/>
                  </a:cubicBezTo>
                  <a:cubicBezTo>
                    <a:pt x="3414" y="1560"/>
                    <a:pt x="3575" y="1579"/>
                    <a:pt x="3729" y="1579"/>
                  </a:cubicBezTo>
                  <a:cubicBezTo>
                    <a:pt x="4411" y="1579"/>
                    <a:pt x="4968" y="1222"/>
                    <a:pt x="5588" y="886"/>
                  </a:cubicBezTo>
                  <a:cubicBezTo>
                    <a:pt x="6001" y="638"/>
                    <a:pt x="6438" y="462"/>
                    <a:pt x="6899" y="462"/>
                  </a:cubicBezTo>
                  <a:cubicBezTo>
                    <a:pt x="6968" y="462"/>
                    <a:pt x="7038" y="466"/>
                    <a:pt x="7108" y="474"/>
                  </a:cubicBezTo>
                  <a:cubicBezTo>
                    <a:pt x="7741" y="538"/>
                    <a:pt x="8311" y="918"/>
                    <a:pt x="8881" y="1171"/>
                  </a:cubicBezTo>
                  <a:cubicBezTo>
                    <a:pt x="9238" y="1336"/>
                    <a:pt x="9642" y="1500"/>
                    <a:pt x="10052" y="1500"/>
                  </a:cubicBezTo>
                  <a:cubicBezTo>
                    <a:pt x="10116" y="1500"/>
                    <a:pt x="10180" y="1496"/>
                    <a:pt x="10243" y="1488"/>
                  </a:cubicBezTo>
                  <a:cubicBezTo>
                    <a:pt x="10813" y="1393"/>
                    <a:pt x="11257" y="949"/>
                    <a:pt x="11795" y="823"/>
                  </a:cubicBezTo>
                  <a:cubicBezTo>
                    <a:pt x="12092" y="734"/>
                    <a:pt x="11971" y="310"/>
                    <a:pt x="11720" y="310"/>
                  </a:cubicBezTo>
                  <a:cubicBezTo>
                    <a:pt x="11703" y="310"/>
                    <a:pt x="11686" y="312"/>
                    <a:pt x="11668" y="316"/>
                  </a:cubicBezTo>
                  <a:cubicBezTo>
                    <a:pt x="11098" y="474"/>
                    <a:pt x="10592" y="1013"/>
                    <a:pt x="10021" y="1013"/>
                  </a:cubicBezTo>
                  <a:cubicBezTo>
                    <a:pt x="9356" y="1013"/>
                    <a:pt x="8691" y="538"/>
                    <a:pt x="8121" y="284"/>
                  </a:cubicBezTo>
                  <a:cubicBezTo>
                    <a:pt x="7695" y="92"/>
                    <a:pt x="7281" y="1"/>
                    <a:pt x="6877"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266"/>
            <p:cNvSpPr/>
            <p:nvPr/>
          </p:nvSpPr>
          <p:spPr>
            <a:xfrm>
              <a:off x="4612886" y="1553660"/>
              <a:ext cx="388168" cy="52006"/>
            </a:xfrm>
            <a:custGeom>
              <a:rect b="b" l="l" r="r" t="t"/>
              <a:pathLst>
                <a:path extrusionOk="0" h="1619" w="12084">
                  <a:moveTo>
                    <a:pt x="6893" y="0"/>
                  </a:moveTo>
                  <a:cubicBezTo>
                    <a:pt x="6359" y="0"/>
                    <a:pt x="5842" y="163"/>
                    <a:pt x="5334" y="471"/>
                  </a:cubicBezTo>
                  <a:cubicBezTo>
                    <a:pt x="4923" y="693"/>
                    <a:pt x="4543" y="946"/>
                    <a:pt x="4099" y="1073"/>
                  </a:cubicBezTo>
                  <a:cubicBezTo>
                    <a:pt x="3994" y="1096"/>
                    <a:pt x="3889" y="1107"/>
                    <a:pt x="3786" y="1107"/>
                  </a:cubicBezTo>
                  <a:cubicBezTo>
                    <a:pt x="3331" y="1107"/>
                    <a:pt x="2897" y="905"/>
                    <a:pt x="2484" y="725"/>
                  </a:cubicBezTo>
                  <a:cubicBezTo>
                    <a:pt x="2172" y="583"/>
                    <a:pt x="1860" y="466"/>
                    <a:pt x="1503" y="466"/>
                  </a:cubicBezTo>
                  <a:cubicBezTo>
                    <a:pt x="1461" y="466"/>
                    <a:pt x="1419" y="468"/>
                    <a:pt x="1376" y="471"/>
                  </a:cubicBezTo>
                  <a:cubicBezTo>
                    <a:pt x="901" y="535"/>
                    <a:pt x="521" y="883"/>
                    <a:pt x="172" y="1200"/>
                  </a:cubicBezTo>
                  <a:cubicBezTo>
                    <a:pt x="1" y="1371"/>
                    <a:pt x="171" y="1619"/>
                    <a:pt x="359" y="1619"/>
                  </a:cubicBezTo>
                  <a:cubicBezTo>
                    <a:pt x="414" y="1619"/>
                    <a:pt x="471" y="1598"/>
                    <a:pt x="521" y="1548"/>
                  </a:cubicBezTo>
                  <a:cubicBezTo>
                    <a:pt x="843" y="1226"/>
                    <a:pt x="1165" y="981"/>
                    <a:pt x="1579" y="981"/>
                  </a:cubicBezTo>
                  <a:cubicBezTo>
                    <a:pt x="1693" y="981"/>
                    <a:pt x="1815" y="1000"/>
                    <a:pt x="1946" y="1041"/>
                  </a:cubicBezTo>
                  <a:cubicBezTo>
                    <a:pt x="2389" y="1168"/>
                    <a:pt x="2801" y="1421"/>
                    <a:pt x="3244" y="1516"/>
                  </a:cubicBezTo>
                  <a:cubicBezTo>
                    <a:pt x="3414" y="1557"/>
                    <a:pt x="3575" y="1575"/>
                    <a:pt x="3729" y="1575"/>
                  </a:cubicBezTo>
                  <a:cubicBezTo>
                    <a:pt x="4411" y="1575"/>
                    <a:pt x="4968" y="1219"/>
                    <a:pt x="5588" y="883"/>
                  </a:cubicBezTo>
                  <a:cubicBezTo>
                    <a:pt x="6007" y="659"/>
                    <a:pt x="6451" y="460"/>
                    <a:pt x="6920" y="460"/>
                  </a:cubicBezTo>
                  <a:cubicBezTo>
                    <a:pt x="6982" y="460"/>
                    <a:pt x="7045" y="464"/>
                    <a:pt x="7108" y="471"/>
                  </a:cubicBezTo>
                  <a:cubicBezTo>
                    <a:pt x="7741" y="566"/>
                    <a:pt x="8311" y="915"/>
                    <a:pt x="8881" y="1168"/>
                  </a:cubicBezTo>
                  <a:cubicBezTo>
                    <a:pt x="9238" y="1333"/>
                    <a:pt x="9642" y="1497"/>
                    <a:pt x="10052" y="1497"/>
                  </a:cubicBezTo>
                  <a:cubicBezTo>
                    <a:pt x="10116" y="1497"/>
                    <a:pt x="10180" y="1493"/>
                    <a:pt x="10243" y="1485"/>
                  </a:cubicBezTo>
                  <a:cubicBezTo>
                    <a:pt x="10813" y="1390"/>
                    <a:pt x="11257" y="946"/>
                    <a:pt x="11795" y="820"/>
                  </a:cubicBezTo>
                  <a:cubicBezTo>
                    <a:pt x="12083" y="733"/>
                    <a:pt x="11978" y="332"/>
                    <a:pt x="11742" y="332"/>
                  </a:cubicBezTo>
                  <a:cubicBezTo>
                    <a:pt x="11719" y="332"/>
                    <a:pt x="11694" y="336"/>
                    <a:pt x="11668" y="345"/>
                  </a:cubicBezTo>
                  <a:cubicBezTo>
                    <a:pt x="11098" y="471"/>
                    <a:pt x="10592" y="1010"/>
                    <a:pt x="10021" y="1010"/>
                  </a:cubicBezTo>
                  <a:cubicBezTo>
                    <a:pt x="9356" y="1010"/>
                    <a:pt x="8691" y="535"/>
                    <a:pt x="8121" y="281"/>
                  </a:cubicBezTo>
                  <a:cubicBezTo>
                    <a:pt x="7701" y="92"/>
                    <a:pt x="7293" y="0"/>
                    <a:pt x="6893" y="0"/>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266"/>
            <p:cNvSpPr/>
            <p:nvPr/>
          </p:nvSpPr>
          <p:spPr>
            <a:xfrm>
              <a:off x="4612886" y="1640039"/>
              <a:ext cx="388425" cy="52103"/>
            </a:xfrm>
            <a:custGeom>
              <a:rect b="b" l="l" r="r" t="t"/>
              <a:pathLst>
                <a:path extrusionOk="0" h="1622" w="12092">
                  <a:moveTo>
                    <a:pt x="6877" y="1"/>
                  </a:moveTo>
                  <a:cubicBezTo>
                    <a:pt x="6349" y="1"/>
                    <a:pt x="5836" y="156"/>
                    <a:pt x="5334" y="442"/>
                  </a:cubicBezTo>
                  <a:cubicBezTo>
                    <a:pt x="4923" y="664"/>
                    <a:pt x="4543" y="949"/>
                    <a:pt x="4099" y="1044"/>
                  </a:cubicBezTo>
                  <a:cubicBezTo>
                    <a:pt x="3993" y="1068"/>
                    <a:pt x="3887" y="1078"/>
                    <a:pt x="3783" y="1078"/>
                  </a:cubicBezTo>
                  <a:cubicBezTo>
                    <a:pt x="3329" y="1078"/>
                    <a:pt x="2896" y="882"/>
                    <a:pt x="2484" y="727"/>
                  </a:cubicBezTo>
                  <a:cubicBezTo>
                    <a:pt x="2190" y="594"/>
                    <a:pt x="1895" y="460"/>
                    <a:pt x="1563" y="460"/>
                  </a:cubicBezTo>
                  <a:cubicBezTo>
                    <a:pt x="1502" y="460"/>
                    <a:pt x="1440" y="464"/>
                    <a:pt x="1376" y="474"/>
                  </a:cubicBezTo>
                  <a:cubicBezTo>
                    <a:pt x="901" y="537"/>
                    <a:pt x="521" y="886"/>
                    <a:pt x="172" y="1202"/>
                  </a:cubicBezTo>
                  <a:cubicBezTo>
                    <a:pt x="1" y="1374"/>
                    <a:pt x="171" y="1622"/>
                    <a:pt x="359" y="1622"/>
                  </a:cubicBezTo>
                  <a:cubicBezTo>
                    <a:pt x="414" y="1622"/>
                    <a:pt x="471" y="1601"/>
                    <a:pt x="521" y="1551"/>
                  </a:cubicBezTo>
                  <a:cubicBezTo>
                    <a:pt x="843" y="1229"/>
                    <a:pt x="1165" y="984"/>
                    <a:pt x="1579" y="984"/>
                  </a:cubicBezTo>
                  <a:cubicBezTo>
                    <a:pt x="1693" y="984"/>
                    <a:pt x="1815" y="1003"/>
                    <a:pt x="1946" y="1044"/>
                  </a:cubicBezTo>
                  <a:cubicBezTo>
                    <a:pt x="2389" y="1171"/>
                    <a:pt x="2801" y="1424"/>
                    <a:pt x="3244" y="1519"/>
                  </a:cubicBezTo>
                  <a:cubicBezTo>
                    <a:pt x="3414" y="1560"/>
                    <a:pt x="3575" y="1578"/>
                    <a:pt x="3729" y="1578"/>
                  </a:cubicBezTo>
                  <a:cubicBezTo>
                    <a:pt x="4411" y="1578"/>
                    <a:pt x="4968" y="1222"/>
                    <a:pt x="5588" y="886"/>
                  </a:cubicBezTo>
                  <a:cubicBezTo>
                    <a:pt x="6001" y="638"/>
                    <a:pt x="6438" y="462"/>
                    <a:pt x="6899" y="462"/>
                  </a:cubicBezTo>
                  <a:cubicBezTo>
                    <a:pt x="6968" y="462"/>
                    <a:pt x="7038" y="466"/>
                    <a:pt x="7108" y="474"/>
                  </a:cubicBezTo>
                  <a:cubicBezTo>
                    <a:pt x="7741" y="537"/>
                    <a:pt x="8311" y="917"/>
                    <a:pt x="8881" y="1171"/>
                  </a:cubicBezTo>
                  <a:cubicBezTo>
                    <a:pt x="9238" y="1335"/>
                    <a:pt x="9642" y="1500"/>
                    <a:pt x="10052" y="1500"/>
                  </a:cubicBezTo>
                  <a:cubicBezTo>
                    <a:pt x="10116" y="1500"/>
                    <a:pt x="10180" y="1496"/>
                    <a:pt x="10243" y="1488"/>
                  </a:cubicBezTo>
                  <a:cubicBezTo>
                    <a:pt x="10813" y="1393"/>
                    <a:pt x="11257" y="949"/>
                    <a:pt x="11795" y="822"/>
                  </a:cubicBezTo>
                  <a:cubicBezTo>
                    <a:pt x="12092" y="733"/>
                    <a:pt x="11971" y="310"/>
                    <a:pt x="11720" y="310"/>
                  </a:cubicBezTo>
                  <a:cubicBezTo>
                    <a:pt x="11703" y="310"/>
                    <a:pt x="11686" y="312"/>
                    <a:pt x="11668" y="316"/>
                  </a:cubicBezTo>
                  <a:cubicBezTo>
                    <a:pt x="11098" y="474"/>
                    <a:pt x="10592" y="1012"/>
                    <a:pt x="10021" y="1012"/>
                  </a:cubicBezTo>
                  <a:cubicBezTo>
                    <a:pt x="9356" y="1012"/>
                    <a:pt x="8691" y="537"/>
                    <a:pt x="8121" y="284"/>
                  </a:cubicBezTo>
                  <a:cubicBezTo>
                    <a:pt x="7695" y="92"/>
                    <a:pt x="7281" y="1"/>
                    <a:pt x="6877" y="1"/>
                  </a:cubicBezTo>
                  <a:close/>
                </a:path>
              </a:pathLst>
            </a:custGeom>
            <a:solidFill>
              <a:srgbClr val="F3DA0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42" name="Google Shape;2742;p266"/>
          <p:cNvGrpSpPr/>
          <p:nvPr/>
        </p:nvGrpSpPr>
        <p:grpSpPr>
          <a:xfrm>
            <a:off x="157597" y="4254668"/>
            <a:ext cx="701941" cy="712702"/>
            <a:chOff x="-3" y="42443"/>
            <a:chExt cx="701941" cy="712702"/>
          </a:xfrm>
        </p:grpSpPr>
        <p:sp>
          <p:nvSpPr>
            <p:cNvPr id="2743" name="Google Shape;2743;p266"/>
            <p:cNvSpPr/>
            <p:nvPr/>
          </p:nvSpPr>
          <p:spPr>
            <a:xfrm>
              <a:off x="-3" y="78902"/>
              <a:ext cx="701941" cy="676243"/>
            </a:xfrm>
            <a:custGeom>
              <a:rect b="b" l="l" r="r" t="t"/>
              <a:pathLst>
                <a:path extrusionOk="0" h="21052" w="21852">
                  <a:moveTo>
                    <a:pt x="7339" y="1"/>
                  </a:moveTo>
                  <a:cubicBezTo>
                    <a:pt x="7188" y="1"/>
                    <a:pt x="7050" y="122"/>
                    <a:pt x="7126" y="311"/>
                  </a:cubicBezTo>
                  <a:cubicBezTo>
                    <a:pt x="7601" y="1609"/>
                    <a:pt x="8234" y="2781"/>
                    <a:pt x="8962" y="3953"/>
                  </a:cubicBezTo>
                  <a:cubicBezTo>
                    <a:pt x="9026" y="4048"/>
                    <a:pt x="9152" y="4079"/>
                    <a:pt x="9247" y="4079"/>
                  </a:cubicBezTo>
                  <a:cubicBezTo>
                    <a:pt x="10435" y="3809"/>
                    <a:pt x="11663" y="3551"/>
                    <a:pt x="12879" y="3551"/>
                  </a:cubicBezTo>
                  <a:cubicBezTo>
                    <a:pt x="13511" y="3551"/>
                    <a:pt x="14140" y="3621"/>
                    <a:pt x="14758" y="3794"/>
                  </a:cubicBezTo>
                  <a:cubicBezTo>
                    <a:pt x="16658" y="4301"/>
                    <a:pt x="18400" y="5695"/>
                    <a:pt x="19413" y="7373"/>
                  </a:cubicBezTo>
                  <a:cubicBezTo>
                    <a:pt x="21472" y="10857"/>
                    <a:pt x="19888" y="15480"/>
                    <a:pt x="16975" y="17950"/>
                  </a:cubicBezTo>
                  <a:cubicBezTo>
                    <a:pt x="15518" y="19185"/>
                    <a:pt x="13744" y="20041"/>
                    <a:pt x="11876" y="20389"/>
                  </a:cubicBezTo>
                  <a:cubicBezTo>
                    <a:pt x="11200" y="20517"/>
                    <a:pt x="10481" y="20594"/>
                    <a:pt x="9759" y="20594"/>
                  </a:cubicBezTo>
                  <a:cubicBezTo>
                    <a:pt x="8518" y="20594"/>
                    <a:pt x="7268" y="20368"/>
                    <a:pt x="6207" y="19787"/>
                  </a:cubicBezTo>
                  <a:cubicBezTo>
                    <a:pt x="3199" y="18204"/>
                    <a:pt x="697" y="14593"/>
                    <a:pt x="1583" y="11078"/>
                  </a:cubicBezTo>
                  <a:cubicBezTo>
                    <a:pt x="1932" y="9590"/>
                    <a:pt x="2819" y="8260"/>
                    <a:pt x="3864" y="7151"/>
                  </a:cubicBezTo>
                  <a:cubicBezTo>
                    <a:pt x="4529" y="6455"/>
                    <a:pt x="5257" y="5758"/>
                    <a:pt x="6112" y="5314"/>
                  </a:cubicBezTo>
                  <a:cubicBezTo>
                    <a:pt x="6239" y="5251"/>
                    <a:pt x="6239" y="5093"/>
                    <a:pt x="6175" y="4998"/>
                  </a:cubicBezTo>
                  <a:cubicBezTo>
                    <a:pt x="5669" y="3794"/>
                    <a:pt x="5194" y="2591"/>
                    <a:pt x="4655" y="1388"/>
                  </a:cubicBezTo>
                  <a:cubicBezTo>
                    <a:pt x="4616" y="1299"/>
                    <a:pt x="4546" y="1263"/>
                    <a:pt x="4474" y="1263"/>
                  </a:cubicBezTo>
                  <a:cubicBezTo>
                    <a:pt x="4312" y="1263"/>
                    <a:pt x="4134" y="1444"/>
                    <a:pt x="4244" y="1641"/>
                  </a:cubicBezTo>
                  <a:cubicBezTo>
                    <a:pt x="4746" y="2764"/>
                    <a:pt x="5166" y="3887"/>
                    <a:pt x="5657" y="5010"/>
                  </a:cubicBezTo>
                  <a:lnTo>
                    <a:pt x="5657" y="5010"/>
                  </a:lnTo>
                  <a:cubicBezTo>
                    <a:pt x="4916" y="5429"/>
                    <a:pt x="4252" y="6063"/>
                    <a:pt x="3642" y="6645"/>
                  </a:cubicBezTo>
                  <a:cubicBezTo>
                    <a:pt x="2629" y="7658"/>
                    <a:pt x="1773" y="8893"/>
                    <a:pt x="1298" y="10255"/>
                  </a:cubicBezTo>
                  <a:cubicBezTo>
                    <a:pt x="0" y="13865"/>
                    <a:pt x="2122" y="17697"/>
                    <a:pt x="5130" y="19724"/>
                  </a:cubicBezTo>
                  <a:cubicBezTo>
                    <a:pt x="5954" y="20262"/>
                    <a:pt x="6809" y="20706"/>
                    <a:pt x="7791" y="20864"/>
                  </a:cubicBezTo>
                  <a:cubicBezTo>
                    <a:pt x="8497" y="20996"/>
                    <a:pt x="9188" y="21052"/>
                    <a:pt x="9886" y="21052"/>
                  </a:cubicBezTo>
                  <a:cubicBezTo>
                    <a:pt x="10188" y="21052"/>
                    <a:pt x="10492" y="21041"/>
                    <a:pt x="10799" y="21022"/>
                  </a:cubicBezTo>
                  <a:cubicBezTo>
                    <a:pt x="12826" y="20864"/>
                    <a:pt x="14789" y="20136"/>
                    <a:pt x="16436" y="18964"/>
                  </a:cubicBezTo>
                  <a:cubicBezTo>
                    <a:pt x="19698" y="16684"/>
                    <a:pt x="21852" y="12155"/>
                    <a:pt x="20395" y="8228"/>
                  </a:cubicBezTo>
                  <a:cubicBezTo>
                    <a:pt x="19635" y="6170"/>
                    <a:pt x="17766" y="4459"/>
                    <a:pt x="15771" y="3604"/>
                  </a:cubicBezTo>
                  <a:cubicBezTo>
                    <a:pt x="14833" y="3204"/>
                    <a:pt x="13871" y="3057"/>
                    <a:pt x="12901" y="3057"/>
                  </a:cubicBezTo>
                  <a:cubicBezTo>
                    <a:pt x="11705" y="3057"/>
                    <a:pt x="10496" y="3281"/>
                    <a:pt x="9305" y="3533"/>
                  </a:cubicBezTo>
                  <a:lnTo>
                    <a:pt x="9305" y="3533"/>
                  </a:lnTo>
                  <a:cubicBezTo>
                    <a:pt x="8648" y="2451"/>
                    <a:pt x="8053" y="1389"/>
                    <a:pt x="7601" y="184"/>
                  </a:cubicBezTo>
                  <a:cubicBezTo>
                    <a:pt x="7549" y="56"/>
                    <a:pt x="7442" y="1"/>
                    <a:pt x="7339"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266"/>
            <p:cNvSpPr/>
            <p:nvPr/>
          </p:nvSpPr>
          <p:spPr>
            <a:xfrm>
              <a:off x="110854" y="261811"/>
              <a:ext cx="517847" cy="405097"/>
            </a:xfrm>
            <a:custGeom>
              <a:rect b="b" l="l" r="r" t="t"/>
              <a:pathLst>
                <a:path extrusionOk="0" h="12611" w="16121">
                  <a:moveTo>
                    <a:pt x="11497" y="1"/>
                  </a:moveTo>
                  <a:cubicBezTo>
                    <a:pt x="10357" y="539"/>
                    <a:pt x="9185" y="571"/>
                    <a:pt x="8013" y="982"/>
                  </a:cubicBezTo>
                  <a:cubicBezTo>
                    <a:pt x="6746" y="1457"/>
                    <a:pt x="6240" y="2882"/>
                    <a:pt x="5258" y="3706"/>
                  </a:cubicBezTo>
                  <a:cubicBezTo>
                    <a:pt x="4466" y="4402"/>
                    <a:pt x="3421" y="4719"/>
                    <a:pt x="2376" y="4909"/>
                  </a:cubicBezTo>
                  <a:cubicBezTo>
                    <a:pt x="1679" y="5004"/>
                    <a:pt x="698" y="5036"/>
                    <a:pt x="128" y="5543"/>
                  </a:cubicBezTo>
                  <a:cubicBezTo>
                    <a:pt x="1" y="6271"/>
                    <a:pt x="33" y="7063"/>
                    <a:pt x="318" y="7886"/>
                  </a:cubicBezTo>
                  <a:cubicBezTo>
                    <a:pt x="983" y="9881"/>
                    <a:pt x="2629" y="11623"/>
                    <a:pt x="4561" y="12351"/>
                  </a:cubicBezTo>
                  <a:cubicBezTo>
                    <a:pt x="5255" y="12525"/>
                    <a:pt x="5956" y="12610"/>
                    <a:pt x="6651" y="12610"/>
                  </a:cubicBezTo>
                  <a:cubicBezTo>
                    <a:pt x="8875" y="12610"/>
                    <a:pt x="11036" y="11736"/>
                    <a:pt x="12700" y="10071"/>
                  </a:cubicBezTo>
                  <a:cubicBezTo>
                    <a:pt x="14410" y="8139"/>
                    <a:pt x="16120" y="3927"/>
                    <a:pt x="12447" y="634"/>
                  </a:cubicBezTo>
                  <a:cubicBezTo>
                    <a:pt x="12162" y="349"/>
                    <a:pt x="11814" y="159"/>
                    <a:pt x="11497" y="1"/>
                  </a:cubicBezTo>
                  <a:close/>
                </a:path>
              </a:pathLst>
            </a:custGeom>
            <a:solidFill>
              <a:srgbClr val="FFD0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p266"/>
            <p:cNvSpPr/>
            <p:nvPr/>
          </p:nvSpPr>
          <p:spPr>
            <a:xfrm>
              <a:off x="88496" y="42443"/>
              <a:ext cx="190262" cy="99772"/>
            </a:xfrm>
            <a:custGeom>
              <a:rect b="b" l="l" r="r" t="t"/>
              <a:pathLst>
                <a:path extrusionOk="0" h="3106" w="5923">
                  <a:moveTo>
                    <a:pt x="5072" y="491"/>
                  </a:moveTo>
                  <a:cubicBezTo>
                    <a:pt x="5139" y="491"/>
                    <a:pt x="5204" y="501"/>
                    <a:pt x="5257" y="527"/>
                  </a:cubicBezTo>
                  <a:cubicBezTo>
                    <a:pt x="5352" y="591"/>
                    <a:pt x="5352" y="686"/>
                    <a:pt x="5289" y="749"/>
                  </a:cubicBezTo>
                  <a:cubicBezTo>
                    <a:pt x="5121" y="946"/>
                    <a:pt x="4803" y="1042"/>
                    <a:pt x="4557" y="1150"/>
                  </a:cubicBezTo>
                  <a:lnTo>
                    <a:pt x="4557" y="1150"/>
                  </a:lnTo>
                  <a:cubicBezTo>
                    <a:pt x="4547" y="1153"/>
                    <a:pt x="4538" y="1157"/>
                    <a:pt x="4529" y="1161"/>
                  </a:cubicBezTo>
                  <a:cubicBezTo>
                    <a:pt x="3706" y="1509"/>
                    <a:pt x="2882" y="1889"/>
                    <a:pt x="2059" y="2238"/>
                  </a:cubicBezTo>
                  <a:cubicBezTo>
                    <a:pt x="1742" y="2396"/>
                    <a:pt x="1394" y="2554"/>
                    <a:pt x="1014" y="2586"/>
                  </a:cubicBezTo>
                  <a:cubicBezTo>
                    <a:pt x="954" y="2596"/>
                    <a:pt x="881" y="2606"/>
                    <a:pt x="814" y="2606"/>
                  </a:cubicBezTo>
                  <a:cubicBezTo>
                    <a:pt x="671" y="2606"/>
                    <a:pt x="557" y="2559"/>
                    <a:pt x="665" y="2364"/>
                  </a:cubicBezTo>
                  <a:cubicBezTo>
                    <a:pt x="792" y="2111"/>
                    <a:pt x="1204" y="1984"/>
                    <a:pt x="1425" y="1889"/>
                  </a:cubicBezTo>
                  <a:cubicBezTo>
                    <a:pt x="1774" y="1762"/>
                    <a:pt x="2090" y="1604"/>
                    <a:pt x="2407" y="1446"/>
                  </a:cubicBezTo>
                  <a:cubicBezTo>
                    <a:pt x="2914" y="1224"/>
                    <a:pt x="3389" y="1002"/>
                    <a:pt x="3896" y="844"/>
                  </a:cubicBezTo>
                  <a:cubicBezTo>
                    <a:pt x="4181" y="717"/>
                    <a:pt x="4497" y="591"/>
                    <a:pt x="4814" y="527"/>
                  </a:cubicBezTo>
                  <a:cubicBezTo>
                    <a:pt x="4887" y="509"/>
                    <a:pt x="4981" y="491"/>
                    <a:pt x="5072" y="491"/>
                  </a:cubicBezTo>
                  <a:close/>
                  <a:moveTo>
                    <a:pt x="5061" y="1"/>
                  </a:moveTo>
                  <a:cubicBezTo>
                    <a:pt x="4863" y="1"/>
                    <a:pt x="4663" y="50"/>
                    <a:pt x="4497" y="116"/>
                  </a:cubicBezTo>
                  <a:cubicBezTo>
                    <a:pt x="3991" y="274"/>
                    <a:pt x="3515" y="432"/>
                    <a:pt x="3040" y="654"/>
                  </a:cubicBezTo>
                  <a:cubicBezTo>
                    <a:pt x="2502" y="876"/>
                    <a:pt x="1995" y="1097"/>
                    <a:pt x="1489" y="1351"/>
                  </a:cubicBezTo>
                  <a:cubicBezTo>
                    <a:pt x="1109" y="1509"/>
                    <a:pt x="697" y="1636"/>
                    <a:pt x="380" y="1921"/>
                  </a:cubicBezTo>
                  <a:cubicBezTo>
                    <a:pt x="127" y="2143"/>
                    <a:pt x="0" y="2649"/>
                    <a:pt x="285" y="2903"/>
                  </a:cubicBezTo>
                  <a:cubicBezTo>
                    <a:pt x="420" y="3057"/>
                    <a:pt x="626" y="3106"/>
                    <a:pt x="838" y="3106"/>
                  </a:cubicBezTo>
                  <a:cubicBezTo>
                    <a:pt x="974" y="3106"/>
                    <a:pt x="1112" y="3086"/>
                    <a:pt x="1235" y="3061"/>
                  </a:cubicBezTo>
                  <a:cubicBezTo>
                    <a:pt x="1774" y="2966"/>
                    <a:pt x="2344" y="2681"/>
                    <a:pt x="2850" y="2459"/>
                  </a:cubicBezTo>
                  <a:cubicBezTo>
                    <a:pt x="3452" y="2174"/>
                    <a:pt x="4054" y="1889"/>
                    <a:pt x="4656" y="1636"/>
                  </a:cubicBezTo>
                  <a:cubicBezTo>
                    <a:pt x="4671" y="1629"/>
                    <a:pt x="4685" y="1621"/>
                    <a:pt x="4698" y="1612"/>
                  </a:cubicBezTo>
                  <a:lnTo>
                    <a:pt x="4698" y="1612"/>
                  </a:lnTo>
                  <a:cubicBezTo>
                    <a:pt x="4705" y="1610"/>
                    <a:pt x="4712" y="1607"/>
                    <a:pt x="4719" y="1604"/>
                  </a:cubicBezTo>
                  <a:cubicBezTo>
                    <a:pt x="5036" y="1446"/>
                    <a:pt x="5384" y="1351"/>
                    <a:pt x="5637" y="1097"/>
                  </a:cubicBezTo>
                  <a:cubicBezTo>
                    <a:pt x="5922" y="812"/>
                    <a:pt x="5891" y="401"/>
                    <a:pt x="5574" y="147"/>
                  </a:cubicBezTo>
                  <a:cubicBezTo>
                    <a:pt x="5423" y="41"/>
                    <a:pt x="5243" y="1"/>
                    <a:pt x="5061"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266"/>
            <p:cNvSpPr/>
            <p:nvPr/>
          </p:nvSpPr>
          <p:spPr>
            <a:xfrm>
              <a:off x="205489" y="460011"/>
              <a:ext cx="101764" cy="99291"/>
            </a:xfrm>
            <a:custGeom>
              <a:rect b="b" l="l" r="r" t="t"/>
              <a:pathLst>
                <a:path extrusionOk="0" h="3091" w="3168">
                  <a:moveTo>
                    <a:pt x="667" y="2034"/>
                  </a:moveTo>
                  <a:lnTo>
                    <a:pt x="667" y="2034"/>
                  </a:lnTo>
                  <a:cubicBezTo>
                    <a:pt x="676" y="2044"/>
                    <a:pt x="682" y="2054"/>
                    <a:pt x="687" y="2063"/>
                  </a:cubicBezTo>
                  <a:lnTo>
                    <a:pt x="687" y="2063"/>
                  </a:lnTo>
                  <a:cubicBezTo>
                    <a:pt x="674" y="2060"/>
                    <a:pt x="669" y="2048"/>
                    <a:pt x="667" y="2034"/>
                  </a:cubicBezTo>
                  <a:close/>
                  <a:moveTo>
                    <a:pt x="783" y="2216"/>
                  </a:moveTo>
                  <a:cubicBezTo>
                    <a:pt x="781" y="2216"/>
                    <a:pt x="787" y="2228"/>
                    <a:pt x="792" y="2239"/>
                  </a:cubicBezTo>
                  <a:lnTo>
                    <a:pt x="792" y="2239"/>
                  </a:lnTo>
                  <a:cubicBezTo>
                    <a:pt x="792" y="2235"/>
                    <a:pt x="792" y="2230"/>
                    <a:pt x="792" y="2223"/>
                  </a:cubicBezTo>
                  <a:cubicBezTo>
                    <a:pt x="787" y="2218"/>
                    <a:pt x="785" y="2216"/>
                    <a:pt x="783" y="2216"/>
                  </a:cubicBezTo>
                  <a:close/>
                  <a:moveTo>
                    <a:pt x="792" y="2239"/>
                  </a:moveTo>
                  <a:cubicBezTo>
                    <a:pt x="793" y="2247"/>
                    <a:pt x="794" y="2250"/>
                    <a:pt x="799" y="2252"/>
                  </a:cubicBezTo>
                  <a:lnTo>
                    <a:pt x="799" y="2252"/>
                  </a:lnTo>
                  <a:cubicBezTo>
                    <a:pt x="797" y="2249"/>
                    <a:pt x="795" y="2244"/>
                    <a:pt x="792" y="2239"/>
                  </a:cubicBezTo>
                  <a:close/>
                  <a:moveTo>
                    <a:pt x="1156" y="2524"/>
                  </a:moveTo>
                  <a:cubicBezTo>
                    <a:pt x="1172" y="2532"/>
                    <a:pt x="1188" y="2539"/>
                    <a:pt x="1172" y="2539"/>
                  </a:cubicBezTo>
                  <a:cubicBezTo>
                    <a:pt x="1165" y="2533"/>
                    <a:pt x="1160" y="2528"/>
                    <a:pt x="1156" y="2524"/>
                  </a:cubicBezTo>
                  <a:close/>
                  <a:moveTo>
                    <a:pt x="1837" y="481"/>
                  </a:moveTo>
                  <a:cubicBezTo>
                    <a:pt x="1900" y="513"/>
                    <a:pt x="1964" y="513"/>
                    <a:pt x="2027" y="544"/>
                  </a:cubicBezTo>
                  <a:lnTo>
                    <a:pt x="2059" y="544"/>
                  </a:lnTo>
                  <a:cubicBezTo>
                    <a:pt x="2090" y="576"/>
                    <a:pt x="2122" y="576"/>
                    <a:pt x="2122" y="576"/>
                  </a:cubicBezTo>
                  <a:cubicBezTo>
                    <a:pt x="2154" y="608"/>
                    <a:pt x="2185" y="608"/>
                    <a:pt x="2217" y="639"/>
                  </a:cubicBezTo>
                  <a:cubicBezTo>
                    <a:pt x="2217" y="639"/>
                    <a:pt x="2249" y="671"/>
                    <a:pt x="2249" y="671"/>
                  </a:cubicBezTo>
                  <a:cubicBezTo>
                    <a:pt x="2312" y="703"/>
                    <a:pt x="2344" y="766"/>
                    <a:pt x="2375" y="798"/>
                  </a:cubicBezTo>
                  <a:cubicBezTo>
                    <a:pt x="2407" y="798"/>
                    <a:pt x="2407" y="829"/>
                    <a:pt x="2407" y="829"/>
                  </a:cubicBezTo>
                  <a:cubicBezTo>
                    <a:pt x="2407" y="829"/>
                    <a:pt x="2427" y="870"/>
                    <a:pt x="2435" y="870"/>
                  </a:cubicBezTo>
                  <a:cubicBezTo>
                    <a:pt x="2437" y="870"/>
                    <a:pt x="2439" y="867"/>
                    <a:pt x="2439" y="861"/>
                  </a:cubicBezTo>
                  <a:cubicBezTo>
                    <a:pt x="2439" y="893"/>
                    <a:pt x="2470" y="893"/>
                    <a:pt x="2470" y="893"/>
                  </a:cubicBezTo>
                  <a:cubicBezTo>
                    <a:pt x="2502" y="956"/>
                    <a:pt x="2534" y="1019"/>
                    <a:pt x="2565" y="1083"/>
                  </a:cubicBezTo>
                  <a:cubicBezTo>
                    <a:pt x="2565" y="1083"/>
                    <a:pt x="2565" y="1114"/>
                    <a:pt x="2565" y="1114"/>
                  </a:cubicBezTo>
                  <a:cubicBezTo>
                    <a:pt x="2597" y="1146"/>
                    <a:pt x="2597" y="1178"/>
                    <a:pt x="2597" y="1209"/>
                  </a:cubicBezTo>
                  <a:cubicBezTo>
                    <a:pt x="2629" y="1273"/>
                    <a:pt x="2629" y="1336"/>
                    <a:pt x="2660" y="1399"/>
                  </a:cubicBezTo>
                  <a:cubicBezTo>
                    <a:pt x="2660" y="1399"/>
                    <a:pt x="2660" y="1431"/>
                    <a:pt x="2660" y="1431"/>
                  </a:cubicBezTo>
                  <a:cubicBezTo>
                    <a:pt x="2660" y="1463"/>
                    <a:pt x="2660" y="1494"/>
                    <a:pt x="2660" y="1526"/>
                  </a:cubicBezTo>
                  <a:cubicBezTo>
                    <a:pt x="2660" y="1558"/>
                    <a:pt x="2660" y="1589"/>
                    <a:pt x="2660" y="1621"/>
                  </a:cubicBezTo>
                  <a:cubicBezTo>
                    <a:pt x="2660" y="1621"/>
                    <a:pt x="2660" y="1653"/>
                    <a:pt x="2660" y="1653"/>
                  </a:cubicBezTo>
                  <a:cubicBezTo>
                    <a:pt x="2660" y="1663"/>
                    <a:pt x="2660" y="1675"/>
                    <a:pt x="2660" y="1684"/>
                  </a:cubicBezTo>
                  <a:cubicBezTo>
                    <a:pt x="2629" y="1716"/>
                    <a:pt x="2629" y="1779"/>
                    <a:pt x="2597" y="1843"/>
                  </a:cubicBezTo>
                  <a:cubicBezTo>
                    <a:pt x="2597" y="1874"/>
                    <a:pt x="2597" y="1874"/>
                    <a:pt x="2597" y="1874"/>
                  </a:cubicBezTo>
                  <a:cubicBezTo>
                    <a:pt x="2565" y="1938"/>
                    <a:pt x="2534" y="1969"/>
                    <a:pt x="2534" y="2001"/>
                  </a:cubicBezTo>
                  <a:cubicBezTo>
                    <a:pt x="2502" y="2033"/>
                    <a:pt x="2470" y="2064"/>
                    <a:pt x="2470" y="2064"/>
                  </a:cubicBezTo>
                  <a:cubicBezTo>
                    <a:pt x="2470" y="2070"/>
                    <a:pt x="2470" y="2080"/>
                    <a:pt x="2470" y="2096"/>
                  </a:cubicBezTo>
                  <a:cubicBezTo>
                    <a:pt x="2439" y="2096"/>
                    <a:pt x="2439" y="2128"/>
                    <a:pt x="2407" y="2128"/>
                  </a:cubicBezTo>
                  <a:cubicBezTo>
                    <a:pt x="2375" y="2191"/>
                    <a:pt x="2312" y="2254"/>
                    <a:pt x="2249" y="2286"/>
                  </a:cubicBezTo>
                  <a:cubicBezTo>
                    <a:pt x="2249" y="2318"/>
                    <a:pt x="2217" y="2349"/>
                    <a:pt x="2185" y="2349"/>
                  </a:cubicBezTo>
                  <a:cubicBezTo>
                    <a:pt x="2154" y="2381"/>
                    <a:pt x="2154" y="2381"/>
                    <a:pt x="2154" y="2381"/>
                  </a:cubicBezTo>
                  <a:cubicBezTo>
                    <a:pt x="2090" y="2444"/>
                    <a:pt x="2027" y="2476"/>
                    <a:pt x="1964" y="2508"/>
                  </a:cubicBezTo>
                  <a:cubicBezTo>
                    <a:pt x="1964" y="2508"/>
                    <a:pt x="1934" y="2518"/>
                    <a:pt x="1913" y="2521"/>
                  </a:cubicBezTo>
                  <a:lnTo>
                    <a:pt x="1913" y="2521"/>
                  </a:lnTo>
                  <a:cubicBezTo>
                    <a:pt x="1916" y="2514"/>
                    <a:pt x="1914" y="2508"/>
                    <a:pt x="1900" y="2508"/>
                  </a:cubicBezTo>
                  <a:cubicBezTo>
                    <a:pt x="1890" y="2518"/>
                    <a:pt x="1893" y="2522"/>
                    <a:pt x="1903" y="2522"/>
                  </a:cubicBezTo>
                  <a:cubicBezTo>
                    <a:pt x="1906" y="2522"/>
                    <a:pt x="1909" y="2521"/>
                    <a:pt x="1913" y="2521"/>
                  </a:cubicBezTo>
                  <a:lnTo>
                    <a:pt x="1913" y="2521"/>
                  </a:lnTo>
                  <a:cubicBezTo>
                    <a:pt x="1910" y="2530"/>
                    <a:pt x="1900" y="2539"/>
                    <a:pt x="1900" y="2539"/>
                  </a:cubicBezTo>
                  <a:lnTo>
                    <a:pt x="1869" y="2539"/>
                  </a:lnTo>
                  <a:cubicBezTo>
                    <a:pt x="1805" y="2571"/>
                    <a:pt x="1742" y="2571"/>
                    <a:pt x="1679" y="2603"/>
                  </a:cubicBezTo>
                  <a:lnTo>
                    <a:pt x="1394" y="2603"/>
                  </a:lnTo>
                  <a:cubicBezTo>
                    <a:pt x="1362" y="2571"/>
                    <a:pt x="1330" y="2571"/>
                    <a:pt x="1299" y="2571"/>
                  </a:cubicBezTo>
                  <a:cubicBezTo>
                    <a:pt x="1267" y="2571"/>
                    <a:pt x="1204" y="2539"/>
                    <a:pt x="1140" y="2508"/>
                  </a:cubicBezTo>
                  <a:cubicBezTo>
                    <a:pt x="1109" y="2508"/>
                    <a:pt x="1077" y="2476"/>
                    <a:pt x="1077" y="2476"/>
                  </a:cubicBezTo>
                  <a:cubicBezTo>
                    <a:pt x="1045" y="2476"/>
                    <a:pt x="1014" y="2444"/>
                    <a:pt x="1014" y="2444"/>
                  </a:cubicBezTo>
                  <a:cubicBezTo>
                    <a:pt x="992" y="2423"/>
                    <a:pt x="955" y="2386"/>
                    <a:pt x="944" y="2386"/>
                  </a:cubicBezTo>
                  <a:lnTo>
                    <a:pt x="944" y="2386"/>
                  </a:lnTo>
                  <a:cubicBezTo>
                    <a:pt x="940" y="2386"/>
                    <a:pt x="940" y="2393"/>
                    <a:pt x="950" y="2413"/>
                  </a:cubicBezTo>
                  <a:lnTo>
                    <a:pt x="855" y="2318"/>
                  </a:lnTo>
                  <a:cubicBezTo>
                    <a:pt x="855" y="2286"/>
                    <a:pt x="824" y="2286"/>
                    <a:pt x="824" y="2254"/>
                  </a:cubicBezTo>
                  <a:cubicBezTo>
                    <a:pt x="811" y="2254"/>
                    <a:pt x="803" y="2254"/>
                    <a:pt x="799" y="2252"/>
                  </a:cubicBezTo>
                  <a:lnTo>
                    <a:pt x="799" y="2252"/>
                  </a:lnTo>
                  <a:cubicBezTo>
                    <a:pt x="801" y="2257"/>
                    <a:pt x="802" y="2261"/>
                    <a:pt x="800" y="2261"/>
                  </a:cubicBezTo>
                  <a:cubicBezTo>
                    <a:pt x="799" y="2261"/>
                    <a:pt x="797" y="2259"/>
                    <a:pt x="792" y="2254"/>
                  </a:cubicBezTo>
                  <a:cubicBezTo>
                    <a:pt x="760" y="2191"/>
                    <a:pt x="729" y="2159"/>
                    <a:pt x="697" y="2128"/>
                  </a:cubicBezTo>
                  <a:cubicBezTo>
                    <a:pt x="697" y="2106"/>
                    <a:pt x="697" y="2085"/>
                    <a:pt x="687" y="2063"/>
                  </a:cubicBezTo>
                  <a:lnTo>
                    <a:pt x="687" y="2063"/>
                  </a:lnTo>
                  <a:cubicBezTo>
                    <a:pt x="690" y="2064"/>
                    <a:pt x="693" y="2064"/>
                    <a:pt x="697" y="2064"/>
                  </a:cubicBezTo>
                  <a:cubicBezTo>
                    <a:pt x="677" y="2044"/>
                    <a:pt x="669" y="2037"/>
                    <a:pt x="667" y="2034"/>
                  </a:cubicBezTo>
                  <a:lnTo>
                    <a:pt x="667" y="2034"/>
                  </a:lnTo>
                  <a:cubicBezTo>
                    <a:pt x="667" y="2034"/>
                    <a:pt x="667" y="2034"/>
                    <a:pt x="667" y="2034"/>
                  </a:cubicBezTo>
                  <a:lnTo>
                    <a:pt x="667" y="2034"/>
                  </a:lnTo>
                  <a:cubicBezTo>
                    <a:pt x="666" y="2034"/>
                    <a:pt x="666" y="2033"/>
                    <a:pt x="665" y="2033"/>
                  </a:cubicBezTo>
                  <a:lnTo>
                    <a:pt x="665" y="2033"/>
                  </a:lnTo>
                  <a:cubicBezTo>
                    <a:pt x="665" y="2033"/>
                    <a:pt x="666" y="2033"/>
                    <a:pt x="667" y="2034"/>
                  </a:cubicBezTo>
                  <a:lnTo>
                    <a:pt x="667" y="2034"/>
                  </a:lnTo>
                  <a:cubicBezTo>
                    <a:pt x="665" y="2024"/>
                    <a:pt x="665" y="2013"/>
                    <a:pt x="665" y="2001"/>
                  </a:cubicBezTo>
                  <a:cubicBezTo>
                    <a:pt x="634" y="1969"/>
                    <a:pt x="634" y="1906"/>
                    <a:pt x="634" y="1843"/>
                  </a:cubicBezTo>
                  <a:cubicBezTo>
                    <a:pt x="634" y="1843"/>
                    <a:pt x="634" y="1811"/>
                    <a:pt x="634" y="1811"/>
                  </a:cubicBezTo>
                  <a:cubicBezTo>
                    <a:pt x="602" y="1779"/>
                    <a:pt x="602" y="1748"/>
                    <a:pt x="602" y="1716"/>
                  </a:cubicBezTo>
                  <a:cubicBezTo>
                    <a:pt x="602" y="1684"/>
                    <a:pt x="634" y="1653"/>
                    <a:pt x="634" y="1621"/>
                  </a:cubicBezTo>
                  <a:cubicBezTo>
                    <a:pt x="634" y="1621"/>
                    <a:pt x="634" y="1589"/>
                    <a:pt x="634" y="1589"/>
                  </a:cubicBezTo>
                  <a:cubicBezTo>
                    <a:pt x="624" y="1609"/>
                    <a:pt x="620" y="1616"/>
                    <a:pt x="620" y="1616"/>
                  </a:cubicBezTo>
                  <a:cubicBezTo>
                    <a:pt x="618" y="1616"/>
                    <a:pt x="634" y="1580"/>
                    <a:pt x="634" y="1558"/>
                  </a:cubicBezTo>
                  <a:cubicBezTo>
                    <a:pt x="634" y="1494"/>
                    <a:pt x="665" y="1431"/>
                    <a:pt x="665" y="1368"/>
                  </a:cubicBezTo>
                  <a:cubicBezTo>
                    <a:pt x="665" y="1368"/>
                    <a:pt x="697" y="1368"/>
                    <a:pt x="697" y="1336"/>
                  </a:cubicBezTo>
                  <a:cubicBezTo>
                    <a:pt x="697" y="1328"/>
                    <a:pt x="697" y="1320"/>
                    <a:pt x="697" y="1304"/>
                  </a:cubicBezTo>
                  <a:cubicBezTo>
                    <a:pt x="697" y="1304"/>
                    <a:pt x="729" y="1273"/>
                    <a:pt x="729" y="1241"/>
                  </a:cubicBezTo>
                  <a:cubicBezTo>
                    <a:pt x="792" y="1146"/>
                    <a:pt x="824" y="1083"/>
                    <a:pt x="887" y="1019"/>
                  </a:cubicBezTo>
                  <a:cubicBezTo>
                    <a:pt x="887" y="988"/>
                    <a:pt x="919" y="988"/>
                    <a:pt x="950" y="956"/>
                  </a:cubicBezTo>
                  <a:cubicBezTo>
                    <a:pt x="950" y="924"/>
                    <a:pt x="982" y="893"/>
                    <a:pt x="1014" y="861"/>
                  </a:cubicBezTo>
                  <a:cubicBezTo>
                    <a:pt x="1109" y="798"/>
                    <a:pt x="1172" y="734"/>
                    <a:pt x="1267" y="671"/>
                  </a:cubicBezTo>
                  <a:cubicBezTo>
                    <a:pt x="1280" y="658"/>
                    <a:pt x="1292" y="642"/>
                    <a:pt x="1302" y="626"/>
                  </a:cubicBezTo>
                  <a:lnTo>
                    <a:pt x="1302" y="626"/>
                  </a:lnTo>
                  <a:cubicBezTo>
                    <a:pt x="1332" y="607"/>
                    <a:pt x="1363" y="591"/>
                    <a:pt x="1394" y="576"/>
                  </a:cubicBezTo>
                  <a:lnTo>
                    <a:pt x="1457" y="544"/>
                  </a:lnTo>
                  <a:lnTo>
                    <a:pt x="1457" y="544"/>
                  </a:lnTo>
                  <a:cubicBezTo>
                    <a:pt x="1436" y="555"/>
                    <a:pt x="1432" y="558"/>
                    <a:pt x="1436" y="558"/>
                  </a:cubicBezTo>
                  <a:cubicBezTo>
                    <a:pt x="1443" y="558"/>
                    <a:pt x="1478" y="544"/>
                    <a:pt x="1457" y="544"/>
                  </a:cubicBezTo>
                  <a:cubicBezTo>
                    <a:pt x="1489" y="544"/>
                    <a:pt x="1520" y="513"/>
                    <a:pt x="1552" y="513"/>
                  </a:cubicBezTo>
                  <a:cubicBezTo>
                    <a:pt x="1584" y="513"/>
                    <a:pt x="1615" y="513"/>
                    <a:pt x="1647" y="481"/>
                  </a:cubicBezTo>
                  <a:close/>
                  <a:moveTo>
                    <a:pt x="1743" y="1"/>
                  </a:moveTo>
                  <a:cubicBezTo>
                    <a:pt x="1453" y="1"/>
                    <a:pt x="1184" y="96"/>
                    <a:pt x="950" y="259"/>
                  </a:cubicBezTo>
                  <a:cubicBezTo>
                    <a:pt x="947" y="261"/>
                    <a:pt x="944" y="264"/>
                    <a:pt x="942" y="266"/>
                  </a:cubicBezTo>
                  <a:lnTo>
                    <a:pt x="942" y="266"/>
                  </a:lnTo>
                  <a:cubicBezTo>
                    <a:pt x="923" y="273"/>
                    <a:pt x="905" y="282"/>
                    <a:pt x="887" y="291"/>
                  </a:cubicBezTo>
                  <a:cubicBezTo>
                    <a:pt x="380" y="703"/>
                    <a:pt x="0" y="1336"/>
                    <a:pt x="159" y="2001"/>
                  </a:cubicBezTo>
                  <a:cubicBezTo>
                    <a:pt x="254" y="2539"/>
                    <a:pt x="697" y="2951"/>
                    <a:pt x="1204" y="3046"/>
                  </a:cubicBezTo>
                  <a:cubicBezTo>
                    <a:pt x="1317" y="3076"/>
                    <a:pt x="1431" y="3090"/>
                    <a:pt x="1543" y="3090"/>
                  </a:cubicBezTo>
                  <a:cubicBezTo>
                    <a:pt x="2026" y="3090"/>
                    <a:pt x="2485" y="2830"/>
                    <a:pt x="2819" y="2444"/>
                  </a:cubicBezTo>
                  <a:cubicBezTo>
                    <a:pt x="3040" y="2159"/>
                    <a:pt x="3167" y="1843"/>
                    <a:pt x="3167" y="1494"/>
                  </a:cubicBezTo>
                  <a:cubicBezTo>
                    <a:pt x="3167" y="1178"/>
                    <a:pt x="3072" y="893"/>
                    <a:pt x="2882" y="639"/>
                  </a:cubicBezTo>
                  <a:cubicBezTo>
                    <a:pt x="2692" y="354"/>
                    <a:pt x="2407" y="101"/>
                    <a:pt x="2059" y="38"/>
                  </a:cubicBezTo>
                  <a:cubicBezTo>
                    <a:pt x="1951" y="13"/>
                    <a:pt x="1846" y="1"/>
                    <a:pt x="1743"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266"/>
            <p:cNvSpPr/>
            <p:nvPr/>
          </p:nvSpPr>
          <p:spPr>
            <a:xfrm>
              <a:off x="236006" y="496374"/>
              <a:ext cx="20366" cy="36074"/>
            </a:xfrm>
            <a:custGeom>
              <a:rect b="b" l="l" r="r" t="t"/>
              <a:pathLst>
                <a:path extrusionOk="0" h="1123" w="634">
                  <a:moveTo>
                    <a:pt x="341" y="1"/>
                  </a:moveTo>
                  <a:cubicBezTo>
                    <a:pt x="322" y="1"/>
                    <a:pt x="304" y="5"/>
                    <a:pt x="285" y="14"/>
                  </a:cubicBezTo>
                  <a:cubicBezTo>
                    <a:pt x="222" y="46"/>
                    <a:pt x="159" y="77"/>
                    <a:pt x="127" y="141"/>
                  </a:cubicBezTo>
                  <a:cubicBezTo>
                    <a:pt x="64" y="267"/>
                    <a:pt x="0" y="426"/>
                    <a:pt x="32" y="584"/>
                  </a:cubicBezTo>
                  <a:cubicBezTo>
                    <a:pt x="32" y="647"/>
                    <a:pt x="32" y="711"/>
                    <a:pt x="64" y="806"/>
                  </a:cubicBezTo>
                  <a:cubicBezTo>
                    <a:pt x="95" y="837"/>
                    <a:pt x="95" y="869"/>
                    <a:pt x="127" y="932"/>
                  </a:cubicBezTo>
                  <a:cubicBezTo>
                    <a:pt x="159" y="964"/>
                    <a:pt x="190" y="996"/>
                    <a:pt x="222" y="1027"/>
                  </a:cubicBezTo>
                  <a:cubicBezTo>
                    <a:pt x="254" y="1091"/>
                    <a:pt x="349" y="1122"/>
                    <a:pt x="380" y="1122"/>
                  </a:cubicBezTo>
                  <a:cubicBezTo>
                    <a:pt x="444" y="1122"/>
                    <a:pt x="539" y="1091"/>
                    <a:pt x="570" y="1027"/>
                  </a:cubicBezTo>
                  <a:cubicBezTo>
                    <a:pt x="602" y="996"/>
                    <a:pt x="634" y="932"/>
                    <a:pt x="634" y="869"/>
                  </a:cubicBezTo>
                  <a:cubicBezTo>
                    <a:pt x="634" y="815"/>
                    <a:pt x="610" y="760"/>
                    <a:pt x="584" y="706"/>
                  </a:cubicBezTo>
                  <a:lnTo>
                    <a:pt x="584" y="706"/>
                  </a:lnTo>
                  <a:cubicBezTo>
                    <a:pt x="589" y="709"/>
                    <a:pt x="594" y="711"/>
                    <a:pt x="602" y="711"/>
                  </a:cubicBezTo>
                  <a:cubicBezTo>
                    <a:pt x="580" y="688"/>
                    <a:pt x="557" y="666"/>
                    <a:pt x="535" y="644"/>
                  </a:cubicBezTo>
                  <a:lnTo>
                    <a:pt x="535" y="644"/>
                  </a:lnTo>
                  <a:cubicBezTo>
                    <a:pt x="527" y="602"/>
                    <a:pt x="507" y="571"/>
                    <a:pt x="507" y="521"/>
                  </a:cubicBezTo>
                  <a:cubicBezTo>
                    <a:pt x="507" y="500"/>
                    <a:pt x="521" y="464"/>
                    <a:pt x="540" y="425"/>
                  </a:cubicBezTo>
                  <a:lnTo>
                    <a:pt x="540" y="425"/>
                  </a:lnTo>
                  <a:lnTo>
                    <a:pt x="570" y="394"/>
                  </a:lnTo>
                  <a:cubicBezTo>
                    <a:pt x="602" y="331"/>
                    <a:pt x="602" y="267"/>
                    <a:pt x="570" y="204"/>
                  </a:cubicBezTo>
                  <a:cubicBezTo>
                    <a:pt x="570" y="141"/>
                    <a:pt x="507" y="77"/>
                    <a:pt x="475" y="46"/>
                  </a:cubicBezTo>
                  <a:cubicBezTo>
                    <a:pt x="430" y="23"/>
                    <a:pt x="386" y="1"/>
                    <a:pt x="341"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p266"/>
            <p:cNvSpPr/>
            <p:nvPr/>
          </p:nvSpPr>
          <p:spPr>
            <a:xfrm>
              <a:off x="367229" y="500261"/>
              <a:ext cx="89558" cy="88176"/>
            </a:xfrm>
            <a:custGeom>
              <a:rect b="b" l="l" r="r" t="t"/>
              <a:pathLst>
                <a:path extrusionOk="0" h="2745" w="2788">
                  <a:moveTo>
                    <a:pt x="1785" y="544"/>
                  </a:moveTo>
                  <a:lnTo>
                    <a:pt x="1785" y="544"/>
                  </a:lnTo>
                  <a:cubicBezTo>
                    <a:pt x="1778" y="544"/>
                    <a:pt x="1785" y="558"/>
                    <a:pt x="1806" y="558"/>
                  </a:cubicBezTo>
                  <a:cubicBezTo>
                    <a:pt x="1795" y="548"/>
                    <a:pt x="1788" y="544"/>
                    <a:pt x="1785" y="544"/>
                  </a:cubicBezTo>
                  <a:close/>
                  <a:moveTo>
                    <a:pt x="687" y="1193"/>
                  </a:moveTo>
                  <a:cubicBezTo>
                    <a:pt x="666" y="1199"/>
                    <a:pt x="666" y="1223"/>
                    <a:pt x="666" y="1223"/>
                  </a:cubicBezTo>
                  <a:cubicBezTo>
                    <a:pt x="686" y="1202"/>
                    <a:pt x="694" y="1195"/>
                    <a:pt x="687" y="1193"/>
                  </a:cubicBezTo>
                  <a:close/>
                  <a:moveTo>
                    <a:pt x="602" y="1413"/>
                  </a:moveTo>
                  <a:cubicBezTo>
                    <a:pt x="602" y="1429"/>
                    <a:pt x="602" y="1437"/>
                    <a:pt x="606" y="1437"/>
                  </a:cubicBezTo>
                  <a:cubicBezTo>
                    <a:pt x="610" y="1437"/>
                    <a:pt x="618" y="1429"/>
                    <a:pt x="634" y="1413"/>
                  </a:cubicBezTo>
                  <a:close/>
                  <a:moveTo>
                    <a:pt x="607" y="1608"/>
                  </a:moveTo>
                  <a:cubicBezTo>
                    <a:pt x="610" y="1619"/>
                    <a:pt x="614" y="1624"/>
                    <a:pt x="616" y="1624"/>
                  </a:cubicBezTo>
                  <a:cubicBezTo>
                    <a:pt x="617" y="1624"/>
                    <a:pt x="616" y="1618"/>
                    <a:pt x="607" y="1608"/>
                  </a:cubicBezTo>
                  <a:close/>
                  <a:moveTo>
                    <a:pt x="1616" y="495"/>
                  </a:moveTo>
                  <a:cubicBezTo>
                    <a:pt x="1679" y="495"/>
                    <a:pt x="1742" y="526"/>
                    <a:pt x="1774" y="526"/>
                  </a:cubicBezTo>
                  <a:cubicBezTo>
                    <a:pt x="1774" y="526"/>
                    <a:pt x="1806" y="558"/>
                    <a:pt x="1806" y="558"/>
                  </a:cubicBezTo>
                  <a:cubicBezTo>
                    <a:pt x="1837" y="558"/>
                    <a:pt x="1837" y="558"/>
                    <a:pt x="1869" y="590"/>
                  </a:cubicBezTo>
                  <a:cubicBezTo>
                    <a:pt x="1901" y="590"/>
                    <a:pt x="1932" y="621"/>
                    <a:pt x="1932" y="621"/>
                  </a:cubicBezTo>
                  <a:cubicBezTo>
                    <a:pt x="1932" y="621"/>
                    <a:pt x="1964" y="653"/>
                    <a:pt x="1964" y="653"/>
                  </a:cubicBezTo>
                  <a:cubicBezTo>
                    <a:pt x="1996" y="685"/>
                    <a:pt x="2059" y="716"/>
                    <a:pt x="2091" y="780"/>
                  </a:cubicBezTo>
                  <a:lnTo>
                    <a:pt x="2122" y="780"/>
                  </a:lnTo>
                  <a:lnTo>
                    <a:pt x="2122" y="811"/>
                  </a:lnTo>
                  <a:cubicBezTo>
                    <a:pt x="2154" y="811"/>
                    <a:pt x="2154" y="843"/>
                    <a:pt x="2154" y="843"/>
                  </a:cubicBezTo>
                  <a:cubicBezTo>
                    <a:pt x="2186" y="875"/>
                    <a:pt x="2217" y="938"/>
                    <a:pt x="2249" y="1001"/>
                  </a:cubicBezTo>
                  <a:cubicBezTo>
                    <a:pt x="2249" y="1001"/>
                    <a:pt x="2249" y="1033"/>
                    <a:pt x="2249" y="1033"/>
                  </a:cubicBezTo>
                  <a:cubicBezTo>
                    <a:pt x="2249" y="1033"/>
                    <a:pt x="2281" y="1065"/>
                    <a:pt x="2281" y="1096"/>
                  </a:cubicBezTo>
                  <a:cubicBezTo>
                    <a:pt x="2281" y="1160"/>
                    <a:pt x="2312" y="1191"/>
                    <a:pt x="2312" y="1255"/>
                  </a:cubicBezTo>
                  <a:cubicBezTo>
                    <a:pt x="2312" y="1255"/>
                    <a:pt x="2312" y="1255"/>
                    <a:pt x="2312" y="1286"/>
                  </a:cubicBezTo>
                  <a:cubicBezTo>
                    <a:pt x="2312" y="1318"/>
                    <a:pt x="2312" y="1318"/>
                    <a:pt x="2312" y="1350"/>
                  </a:cubicBezTo>
                  <a:cubicBezTo>
                    <a:pt x="2312" y="1381"/>
                    <a:pt x="2312" y="1413"/>
                    <a:pt x="2312" y="1445"/>
                  </a:cubicBezTo>
                  <a:cubicBezTo>
                    <a:pt x="2312" y="1453"/>
                    <a:pt x="2312" y="1463"/>
                    <a:pt x="2312" y="1476"/>
                  </a:cubicBezTo>
                  <a:cubicBezTo>
                    <a:pt x="2312" y="1508"/>
                    <a:pt x="2281" y="1571"/>
                    <a:pt x="2281" y="1603"/>
                  </a:cubicBezTo>
                  <a:cubicBezTo>
                    <a:pt x="2281" y="1598"/>
                    <a:pt x="2280" y="1596"/>
                    <a:pt x="2279" y="1596"/>
                  </a:cubicBezTo>
                  <a:cubicBezTo>
                    <a:pt x="2276" y="1596"/>
                    <a:pt x="2272" y="1607"/>
                    <a:pt x="2269" y="1615"/>
                  </a:cubicBezTo>
                  <a:lnTo>
                    <a:pt x="2269" y="1615"/>
                  </a:lnTo>
                  <a:cubicBezTo>
                    <a:pt x="2272" y="1612"/>
                    <a:pt x="2276" y="1608"/>
                    <a:pt x="2281" y="1603"/>
                  </a:cubicBezTo>
                  <a:lnTo>
                    <a:pt x="2281" y="1603"/>
                  </a:lnTo>
                  <a:cubicBezTo>
                    <a:pt x="2272" y="1620"/>
                    <a:pt x="2268" y="1625"/>
                    <a:pt x="2267" y="1625"/>
                  </a:cubicBezTo>
                  <a:cubicBezTo>
                    <a:pt x="2266" y="1625"/>
                    <a:pt x="2267" y="1621"/>
                    <a:pt x="2269" y="1615"/>
                  </a:cubicBezTo>
                  <a:lnTo>
                    <a:pt x="2269" y="1615"/>
                  </a:lnTo>
                  <a:cubicBezTo>
                    <a:pt x="2249" y="1635"/>
                    <a:pt x="2249" y="1635"/>
                    <a:pt x="2249" y="1635"/>
                  </a:cubicBezTo>
                  <a:cubicBezTo>
                    <a:pt x="2249" y="1666"/>
                    <a:pt x="2217" y="1698"/>
                    <a:pt x="2186" y="1730"/>
                  </a:cubicBezTo>
                  <a:cubicBezTo>
                    <a:pt x="2186" y="1761"/>
                    <a:pt x="2154" y="1793"/>
                    <a:pt x="2154" y="1825"/>
                  </a:cubicBezTo>
                  <a:lnTo>
                    <a:pt x="2154" y="1825"/>
                  </a:lnTo>
                  <a:cubicBezTo>
                    <a:pt x="2154" y="1802"/>
                    <a:pt x="2170" y="1780"/>
                    <a:pt x="2168" y="1780"/>
                  </a:cubicBezTo>
                  <a:lnTo>
                    <a:pt x="2168" y="1780"/>
                  </a:lnTo>
                  <a:cubicBezTo>
                    <a:pt x="2167" y="1780"/>
                    <a:pt x="2163" y="1784"/>
                    <a:pt x="2154" y="1793"/>
                  </a:cubicBezTo>
                  <a:cubicBezTo>
                    <a:pt x="2122" y="1825"/>
                    <a:pt x="2122" y="1825"/>
                    <a:pt x="2091" y="1856"/>
                  </a:cubicBezTo>
                  <a:cubicBezTo>
                    <a:pt x="2059" y="1888"/>
                    <a:pt x="2027" y="1951"/>
                    <a:pt x="1964" y="1983"/>
                  </a:cubicBezTo>
                  <a:cubicBezTo>
                    <a:pt x="1964" y="2015"/>
                    <a:pt x="1932" y="2015"/>
                    <a:pt x="1901" y="2046"/>
                  </a:cubicBezTo>
                  <a:lnTo>
                    <a:pt x="1869" y="2078"/>
                  </a:lnTo>
                  <a:cubicBezTo>
                    <a:pt x="1837" y="2110"/>
                    <a:pt x="1774" y="2142"/>
                    <a:pt x="1742" y="2173"/>
                  </a:cubicBezTo>
                  <a:cubicBezTo>
                    <a:pt x="1723" y="2173"/>
                    <a:pt x="1692" y="2185"/>
                    <a:pt x="1678" y="2187"/>
                  </a:cubicBezTo>
                  <a:lnTo>
                    <a:pt x="1678" y="2187"/>
                  </a:lnTo>
                  <a:cubicBezTo>
                    <a:pt x="1688" y="2180"/>
                    <a:pt x="1693" y="2173"/>
                    <a:pt x="1679" y="2173"/>
                  </a:cubicBezTo>
                  <a:cubicBezTo>
                    <a:pt x="1668" y="2184"/>
                    <a:pt x="1668" y="2187"/>
                    <a:pt x="1674" y="2187"/>
                  </a:cubicBezTo>
                  <a:cubicBezTo>
                    <a:pt x="1675" y="2187"/>
                    <a:pt x="1677" y="2187"/>
                    <a:pt x="1678" y="2187"/>
                  </a:cubicBezTo>
                  <a:lnTo>
                    <a:pt x="1678" y="2187"/>
                  </a:lnTo>
                  <a:cubicBezTo>
                    <a:pt x="1666" y="2195"/>
                    <a:pt x="1647" y="2205"/>
                    <a:pt x="1647" y="2205"/>
                  </a:cubicBezTo>
                  <a:cubicBezTo>
                    <a:pt x="1584" y="2205"/>
                    <a:pt x="1552" y="2237"/>
                    <a:pt x="1489" y="2237"/>
                  </a:cubicBezTo>
                  <a:lnTo>
                    <a:pt x="1172" y="2237"/>
                  </a:lnTo>
                  <a:cubicBezTo>
                    <a:pt x="1146" y="2210"/>
                    <a:pt x="1120" y="2206"/>
                    <a:pt x="1076" y="2187"/>
                  </a:cubicBezTo>
                  <a:lnTo>
                    <a:pt x="1076" y="2187"/>
                  </a:lnTo>
                  <a:cubicBezTo>
                    <a:pt x="1084" y="2187"/>
                    <a:pt x="1088" y="2184"/>
                    <a:pt x="1077" y="2173"/>
                  </a:cubicBezTo>
                  <a:lnTo>
                    <a:pt x="1046" y="2173"/>
                  </a:lnTo>
                  <a:cubicBezTo>
                    <a:pt x="1014" y="2173"/>
                    <a:pt x="1014" y="2142"/>
                    <a:pt x="982" y="2142"/>
                  </a:cubicBezTo>
                  <a:cubicBezTo>
                    <a:pt x="951" y="2142"/>
                    <a:pt x="951" y="2110"/>
                    <a:pt x="919" y="2110"/>
                  </a:cubicBezTo>
                  <a:cubicBezTo>
                    <a:pt x="919" y="2110"/>
                    <a:pt x="919" y="2110"/>
                    <a:pt x="891" y="2082"/>
                  </a:cubicBezTo>
                  <a:lnTo>
                    <a:pt x="891" y="2082"/>
                  </a:lnTo>
                  <a:cubicBezTo>
                    <a:pt x="895" y="2084"/>
                    <a:pt x="900" y="2085"/>
                    <a:pt x="904" y="2085"/>
                  </a:cubicBezTo>
                  <a:cubicBezTo>
                    <a:pt x="909" y="2085"/>
                    <a:pt x="914" y="2083"/>
                    <a:pt x="919" y="2078"/>
                  </a:cubicBezTo>
                  <a:cubicBezTo>
                    <a:pt x="903" y="2078"/>
                    <a:pt x="891" y="2076"/>
                    <a:pt x="882" y="2074"/>
                  </a:cubicBezTo>
                  <a:lnTo>
                    <a:pt x="882" y="2074"/>
                  </a:lnTo>
                  <a:cubicBezTo>
                    <a:pt x="884" y="2075"/>
                    <a:pt x="886" y="2076"/>
                    <a:pt x="887" y="2078"/>
                  </a:cubicBezTo>
                  <a:cubicBezTo>
                    <a:pt x="888" y="2079"/>
                    <a:pt x="890" y="2081"/>
                    <a:pt x="891" y="2082"/>
                  </a:cubicBezTo>
                  <a:lnTo>
                    <a:pt x="891" y="2082"/>
                  </a:lnTo>
                  <a:cubicBezTo>
                    <a:pt x="884" y="2079"/>
                    <a:pt x="878" y="2074"/>
                    <a:pt x="871" y="2069"/>
                  </a:cubicBezTo>
                  <a:lnTo>
                    <a:pt x="871" y="2069"/>
                  </a:lnTo>
                  <a:cubicBezTo>
                    <a:pt x="874" y="2070"/>
                    <a:pt x="877" y="2072"/>
                    <a:pt x="882" y="2074"/>
                  </a:cubicBezTo>
                  <a:lnTo>
                    <a:pt x="882" y="2074"/>
                  </a:lnTo>
                  <a:cubicBezTo>
                    <a:pt x="875" y="2067"/>
                    <a:pt x="869" y="2064"/>
                    <a:pt x="867" y="2064"/>
                  </a:cubicBezTo>
                  <a:lnTo>
                    <a:pt x="867" y="2064"/>
                  </a:lnTo>
                  <a:cubicBezTo>
                    <a:pt x="867" y="2064"/>
                    <a:pt x="866" y="2064"/>
                    <a:pt x="867" y="2065"/>
                  </a:cubicBezTo>
                  <a:lnTo>
                    <a:pt x="867" y="2065"/>
                  </a:lnTo>
                  <a:cubicBezTo>
                    <a:pt x="844" y="2044"/>
                    <a:pt x="824" y="2015"/>
                    <a:pt x="824" y="2015"/>
                  </a:cubicBezTo>
                  <a:cubicBezTo>
                    <a:pt x="792" y="1983"/>
                    <a:pt x="792" y="1983"/>
                    <a:pt x="761" y="1952"/>
                  </a:cubicBezTo>
                  <a:lnTo>
                    <a:pt x="761" y="1952"/>
                  </a:lnTo>
                  <a:cubicBezTo>
                    <a:pt x="765" y="1956"/>
                    <a:pt x="768" y="1958"/>
                    <a:pt x="769" y="1958"/>
                  </a:cubicBezTo>
                  <a:cubicBezTo>
                    <a:pt x="773" y="1958"/>
                    <a:pt x="755" y="1929"/>
                    <a:pt x="752" y="1929"/>
                  </a:cubicBezTo>
                  <a:lnTo>
                    <a:pt x="752" y="1929"/>
                  </a:lnTo>
                  <a:cubicBezTo>
                    <a:pt x="751" y="1929"/>
                    <a:pt x="752" y="1935"/>
                    <a:pt x="761" y="1951"/>
                  </a:cubicBezTo>
                  <a:cubicBezTo>
                    <a:pt x="729" y="1920"/>
                    <a:pt x="697" y="1888"/>
                    <a:pt x="697" y="1825"/>
                  </a:cubicBezTo>
                  <a:cubicBezTo>
                    <a:pt x="666" y="1825"/>
                    <a:pt x="666" y="1793"/>
                    <a:pt x="666" y="1761"/>
                  </a:cubicBezTo>
                  <a:cubicBezTo>
                    <a:pt x="634" y="1698"/>
                    <a:pt x="634" y="1666"/>
                    <a:pt x="602" y="1603"/>
                  </a:cubicBezTo>
                  <a:lnTo>
                    <a:pt x="602" y="1603"/>
                  </a:lnTo>
                  <a:cubicBezTo>
                    <a:pt x="604" y="1605"/>
                    <a:pt x="605" y="1606"/>
                    <a:pt x="607" y="1608"/>
                  </a:cubicBezTo>
                  <a:lnTo>
                    <a:pt x="607" y="1608"/>
                  </a:lnTo>
                  <a:cubicBezTo>
                    <a:pt x="604" y="1600"/>
                    <a:pt x="602" y="1588"/>
                    <a:pt x="602" y="1571"/>
                  </a:cubicBezTo>
                  <a:cubicBezTo>
                    <a:pt x="602" y="1571"/>
                    <a:pt x="602" y="1540"/>
                    <a:pt x="602" y="1508"/>
                  </a:cubicBezTo>
                  <a:cubicBezTo>
                    <a:pt x="602" y="1476"/>
                    <a:pt x="602" y="1445"/>
                    <a:pt x="602" y="1413"/>
                  </a:cubicBezTo>
                  <a:cubicBezTo>
                    <a:pt x="602" y="1413"/>
                    <a:pt x="634" y="1413"/>
                    <a:pt x="634" y="1381"/>
                  </a:cubicBezTo>
                  <a:cubicBezTo>
                    <a:pt x="634" y="1350"/>
                    <a:pt x="634" y="1286"/>
                    <a:pt x="666" y="1223"/>
                  </a:cubicBezTo>
                  <a:cubicBezTo>
                    <a:pt x="666" y="1223"/>
                    <a:pt x="666" y="1223"/>
                    <a:pt x="666" y="1191"/>
                  </a:cubicBezTo>
                  <a:cubicBezTo>
                    <a:pt x="677" y="1191"/>
                    <a:pt x="684" y="1191"/>
                    <a:pt x="687" y="1193"/>
                  </a:cubicBezTo>
                  <a:lnTo>
                    <a:pt x="687" y="1193"/>
                  </a:lnTo>
                  <a:cubicBezTo>
                    <a:pt x="690" y="1192"/>
                    <a:pt x="693" y="1191"/>
                    <a:pt x="697" y="1191"/>
                  </a:cubicBezTo>
                  <a:cubicBezTo>
                    <a:pt x="697" y="1160"/>
                    <a:pt x="697" y="1128"/>
                    <a:pt x="729" y="1128"/>
                  </a:cubicBezTo>
                  <a:cubicBezTo>
                    <a:pt x="761" y="1065"/>
                    <a:pt x="792" y="1001"/>
                    <a:pt x="856" y="938"/>
                  </a:cubicBezTo>
                  <a:cubicBezTo>
                    <a:pt x="834" y="938"/>
                    <a:pt x="827" y="952"/>
                    <a:pt x="825" y="952"/>
                  </a:cubicBezTo>
                  <a:cubicBezTo>
                    <a:pt x="824" y="952"/>
                    <a:pt x="824" y="949"/>
                    <a:pt x="824" y="938"/>
                  </a:cubicBezTo>
                  <a:cubicBezTo>
                    <a:pt x="856" y="906"/>
                    <a:pt x="856" y="906"/>
                    <a:pt x="887" y="875"/>
                  </a:cubicBezTo>
                  <a:cubicBezTo>
                    <a:pt x="919" y="843"/>
                    <a:pt x="919" y="843"/>
                    <a:pt x="951" y="811"/>
                  </a:cubicBezTo>
                  <a:cubicBezTo>
                    <a:pt x="987" y="775"/>
                    <a:pt x="1023" y="739"/>
                    <a:pt x="1059" y="703"/>
                  </a:cubicBezTo>
                  <a:lnTo>
                    <a:pt x="1059" y="703"/>
                  </a:lnTo>
                  <a:cubicBezTo>
                    <a:pt x="1076" y="699"/>
                    <a:pt x="1093" y="693"/>
                    <a:pt x="1109" y="685"/>
                  </a:cubicBezTo>
                  <a:cubicBezTo>
                    <a:pt x="1141" y="621"/>
                    <a:pt x="1204" y="590"/>
                    <a:pt x="1267" y="558"/>
                  </a:cubicBezTo>
                  <a:lnTo>
                    <a:pt x="1299" y="558"/>
                  </a:lnTo>
                  <a:cubicBezTo>
                    <a:pt x="1331" y="526"/>
                    <a:pt x="1362" y="526"/>
                    <a:pt x="1394" y="526"/>
                  </a:cubicBezTo>
                  <a:cubicBezTo>
                    <a:pt x="1426" y="495"/>
                    <a:pt x="1457" y="495"/>
                    <a:pt x="1489" y="495"/>
                  </a:cubicBezTo>
                  <a:close/>
                  <a:moveTo>
                    <a:pt x="1588" y="0"/>
                  </a:moveTo>
                  <a:cubicBezTo>
                    <a:pt x="1318" y="0"/>
                    <a:pt x="1060" y="90"/>
                    <a:pt x="860" y="238"/>
                  </a:cubicBezTo>
                  <a:lnTo>
                    <a:pt x="860" y="238"/>
                  </a:lnTo>
                  <a:cubicBezTo>
                    <a:pt x="836" y="247"/>
                    <a:pt x="813" y="260"/>
                    <a:pt x="792" y="273"/>
                  </a:cubicBezTo>
                  <a:cubicBezTo>
                    <a:pt x="349" y="653"/>
                    <a:pt x="1" y="1191"/>
                    <a:pt x="127" y="1793"/>
                  </a:cubicBezTo>
                  <a:cubicBezTo>
                    <a:pt x="222" y="2237"/>
                    <a:pt x="602" y="2617"/>
                    <a:pt x="1077" y="2712"/>
                  </a:cubicBezTo>
                  <a:cubicBezTo>
                    <a:pt x="1172" y="2734"/>
                    <a:pt x="1266" y="2744"/>
                    <a:pt x="1360" y="2744"/>
                  </a:cubicBezTo>
                  <a:cubicBezTo>
                    <a:pt x="1798" y="2744"/>
                    <a:pt x="2210" y="2513"/>
                    <a:pt x="2471" y="2173"/>
                  </a:cubicBezTo>
                  <a:cubicBezTo>
                    <a:pt x="2661" y="1920"/>
                    <a:pt x="2787" y="1666"/>
                    <a:pt x="2787" y="1350"/>
                  </a:cubicBezTo>
                  <a:cubicBezTo>
                    <a:pt x="2787" y="1065"/>
                    <a:pt x="2692" y="780"/>
                    <a:pt x="2566" y="558"/>
                  </a:cubicBezTo>
                  <a:cubicBezTo>
                    <a:pt x="2376" y="305"/>
                    <a:pt x="2122" y="115"/>
                    <a:pt x="1806" y="20"/>
                  </a:cubicBezTo>
                  <a:cubicBezTo>
                    <a:pt x="1733" y="6"/>
                    <a:pt x="1660" y="0"/>
                    <a:pt x="1588" y="0"/>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9" name="Google Shape;2749;p266"/>
            <p:cNvSpPr/>
            <p:nvPr/>
          </p:nvSpPr>
          <p:spPr>
            <a:xfrm>
              <a:off x="393667" y="531999"/>
              <a:ext cx="20398" cy="32990"/>
            </a:xfrm>
            <a:custGeom>
              <a:rect b="b" l="l" r="r" t="t"/>
              <a:pathLst>
                <a:path extrusionOk="0" h="1027" w="635">
                  <a:moveTo>
                    <a:pt x="310" y="0"/>
                  </a:moveTo>
                  <a:cubicBezTo>
                    <a:pt x="291" y="0"/>
                    <a:pt x="273" y="4"/>
                    <a:pt x="254" y="13"/>
                  </a:cubicBezTo>
                  <a:cubicBezTo>
                    <a:pt x="191" y="45"/>
                    <a:pt x="128" y="77"/>
                    <a:pt x="128" y="140"/>
                  </a:cubicBezTo>
                  <a:cubicBezTo>
                    <a:pt x="96" y="203"/>
                    <a:pt x="64" y="267"/>
                    <a:pt x="33" y="330"/>
                  </a:cubicBezTo>
                  <a:cubicBezTo>
                    <a:pt x="33" y="393"/>
                    <a:pt x="1" y="457"/>
                    <a:pt x="33" y="552"/>
                  </a:cubicBezTo>
                  <a:cubicBezTo>
                    <a:pt x="33" y="615"/>
                    <a:pt x="33" y="678"/>
                    <a:pt x="64" y="742"/>
                  </a:cubicBezTo>
                  <a:cubicBezTo>
                    <a:pt x="64" y="773"/>
                    <a:pt x="96" y="805"/>
                    <a:pt x="128" y="837"/>
                  </a:cubicBezTo>
                  <a:cubicBezTo>
                    <a:pt x="128" y="900"/>
                    <a:pt x="159" y="932"/>
                    <a:pt x="191" y="963"/>
                  </a:cubicBezTo>
                  <a:cubicBezTo>
                    <a:pt x="254" y="1027"/>
                    <a:pt x="318" y="1027"/>
                    <a:pt x="381" y="1027"/>
                  </a:cubicBezTo>
                  <a:cubicBezTo>
                    <a:pt x="444" y="1027"/>
                    <a:pt x="508" y="995"/>
                    <a:pt x="539" y="963"/>
                  </a:cubicBezTo>
                  <a:cubicBezTo>
                    <a:pt x="603" y="900"/>
                    <a:pt x="634" y="868"/>
                    <a:pt x="634" y="805"/>
                  </a:cubicBezTo>
                  <a:cubicBezTo>
                    <a:pt x="603" y="773"/>
                    <a:pt x="603" y="742"/>
                    <a:pt x="603" y="710"/>
                  </a:cubicBezTo>
                  <a:cubicBezTo>
                    <a:pt x="603" y="678"/>
                    <a:pt x="571" y="647"/>
                    <a:pt x="539" y="615"/>
                  </a:cubicBezTo>
                  <a:cubicBezTo>
                    <a:pt x="526" y="602"/>
                    <a:pt x="519" y="584"/>
                    <a:pt x="514" y="565"/>
                  </a:cubicBezTo>
                  <a:lnTo>
                    <a:pt x="514" y="565"/>
                  </a:lnTo>
                  <a:lnTo>
                    <a:pt x="539" y="615"/>
                  </a:lnTo>
                  <a:cubicBezTo>
                    <a:pt x="539" y="615"/>
                    <a:pt x="539" y="607"/>
                    <a:pt x="539" y="599"/>
                  </a:cubicBezTo>
                  <a:lnTo>
                    <a:pt x="539" y="599"/>
                  </a:lnTo>
                  <a:cubicBezTo>
                    <a:pt x="547" y="615"/>
                    <a:pt x="555" y="631"/>
                    <a:pt x="571" y="647"/>
                  </a:cubicBezTo>
                  <a:cubicBezTo>
                    <a:pt x="571" y="615"/>
                    <a:pt x="539" y="615"/>
                    <a:pt x="539" y="583"/>
                  </a:cubicBezTo>
                  <a:cubicBezTo>
                    <a:pt x="539" y="583"/>
                    <a:pt x="539" y="591"/>
                    <a:pt x="539" y="599"/>
                  </a:cubicBezTo>
                  <a:cubicBezTo>
                    <a:pt x="532" y="585"/>
                    <a:pt x="525" y="571"/>
                    <a:pt x="513" y="557"/>
                  </a:cubicBezTo>
                  <a:lnTo>
                    <a:pt x="513" y="557"/>
                  </a:lnTo>
                  <a:cubicBezTo>
                    <a:pt x="509" y="541"/>
                    <a:pt x="508" y="525"/>
                    <a:pt x="508" y="511"/>
                  </a:cubicBezTo>
                  <a:lnTo>
                    <a:pt x="508" y="511"/>
                  </a:lnTo>
                  <a:cubicBezTo>
                    <a:pt x="510" y="466"/>
                    <a:pt x="528" y="436"/>
                    <a:pt x="536" y="397"/>
                  </a:cubicBezTo>
                  <a:lnTo>
                    <a:pt x="536" y="397"/>
                  </a:lnTo>
                  <a:cubicBezTo>
                    <a:pt x="539" y="393"/>
                    <a:pt x="539" y="393"/>
                    <a:pt x="539" y="393"/>
                  </a:cubicBezTo>
                  <a:cubicBezTo>
                    <a:pt x="571" y="330"/>
                    <a:pt x="571" y="267"/>
                    <a:pt x="571" y="203"/>
                  </a:cubicBezTo>
                  <a:cubicBezTo>
                    <a:pt x="539" y="140"/>
                    <a:pt x="508" y="77"/>
                    <a:pt x="444" y="45"/>
                  </a:cubicBezTo>
                  <a:cubicBezTo>
                    <a:pt x="400" y="23"/>
                    <a:pt x="355" y="0"/>
                    <a:pt x="310" y="0"/>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p266"/>
            <p:cNvSpPr/>
            <p:nvPr/>
          </p:nvSpPr>
          <p:spPr>
            <a:xfrm>
              <a:off x="375357" y="344046"/>
              <a:ext cx="89558" cy="87727"/>
            </a:xfrm>
            <a:custGeom>
              <a:rect b="b" l="l" r="r" t="t"/>
              <a:pathLst>
                <a:path extrusionOk="0" h="2731" w="2788">
                  <a:moveTo>
                    <a:pt x="1616" y="481"/>
                  </a:moveTo>
                  <a:cubicBezTo>
                    <a:pt x="1679" y="512"/>
                    <a:pt x="1743" y="512"/>
                    <a:pt x="1774" y="544"/>
                  </a:cubicBezTo>
                  <a:lnTo>
                    <a:pt x="1806" y="544"/>
                  </a:lnTo>
                  <a:cubicBezTo>
                    <a:pt x="1785" y="544"/>
                    <a:pt x="1778" y="530"/>
                    <a:pt x="1785" y="530"/>
                  </a:cubicBezTo>
                  <a:lnTo>
                    <a:pt x="1785" y="530"/>
                  </a:lnTo>
                  <a:cubicBezTo>
                    <a:pt x="1788" y="530"/>
                    <a:pt x="1795" y="533"/>
                    <a:pt x="1806" y="544"/>
                  </a:cubicBezTo>
                  <a:cubicBezTo>
                    <a:pt x="1838" y="544"/>
                    <a:pt x="1838" y="576"/>
                    <a:pt x="1869" y="576"/>
                  </a:cubicBezTo>
                  <a:cubicBezTo>
                    <a:pt x="1901" y="576"/>
                    <a:pt x="1933" y="607"/>
                    <a:pt x="1933" y="607"/>
                  </a:cubicBezTo>
                  <a:cubicBezTo>
                    <a:pt x="1933" y="607"/>
                    <a:pt x="1964" y="639"/>
                    <a:pt x="1964" y="639"/>
                  </a:cubicBezTo>
                  <a:cubicBezTo>
                    <a:pt x="1996" y="671"/>
                    <a:pt x="2059" y="702"/>
                    <a:pt x="2091" y="766"/>
                  </a:cubicBezTo>
                  <a:lnTo>
                    <a:pt x="2123" y="766"/>
                  </a:lnTo>
                  <a:lnTo>
                    <a:pt x="2123" y="797"/>
                  </a:lnTo>
                  <a:cubicBezTo>
                    <a:pt x="2154" y="797"/>
                    <a:pt x="2154" y="829"/>
                    <a:pt x="2154" y="829"/>
                  </a:cubicBezTo>
                  <a:cubicBezTo>
                    <a:pt x="2186" y="861"/>
                    <a:pt x="2218" y="924"/>
                    <a:pt x="2249" y="987"/>
                  </a:cubicBezTo>
                  <a:cubicBezTo>
                    <a:pt x="2249" y="987"/>
                    <a:pt x="2249" y="1019"/>
                    <a:pt x="2249" y="1019"/>
                  </a:cubicBezTo>
                  <a:cubicBezTo>
                    <a:pt x="2249" y="1019"/>
                    <a:pt x="2281" y="1051"/>
                    <a:pt x="2281" y="1082"/>
                  </a:cubicBezTo>
                  <a:cubicBezTo>
                    <a:pt x="2281" y="1146"/>
                    <a:pt x="2313" y="1177"/>
                    <a:pt x="2313" y="1241"/>
                  </a:cubicBezTo>
                  <a:cubicBezTo>
                    <a:pt x="2313" y="1241"/>
                    <a:pt x="2313" y="1241"/>
                    <a:pt x="2313" y="1272"/>
                  </a:cubicBezTo>
                  <a:cubicBezTo>
                    <a:pt x="2313" y="1304"/>
                    <a:pt x="2313" y="1304"/>
                    <a:pt x="2313" y="1336"/>
                  </a:cubicBezTo>
                  <a:cubicBezTo>
                    <a:pt x="2313" y="1367"/>
                    <a:pt x="2313" y="1399"/>
                    <a:pt x="2313" y="1431"/>
                  </a:cubicBezTo>
                  <a:cubicBezTo>
                    <a:pt x="2313" y="1439"/>
                    <a:pt x="2313" y="1449"/>
                    <a:pt x="2313" y="1462"/>
                  </a:cubicBezTo>
                  <a:cubicBezTo>
                    <a:pt x="2313" y="1494"/>
                    <a:pt x="2281" y="1557"/>
                    <a:pt x="2281" y="1589"/>
                  </a:cubicBezTo>
                  <a:cubicBezTo>
                    <a:pt x="2281" y="1584"/>
                    <a:pt x="2280" y="1582"/>
                    <a:pt x="2279" y="1582"/>
                  </a:cubicBezTo>
                  <a:cubicBezTo>
                    <a:pt x="2277" y="1582"/>
                    <a:pt x="2272" y="1593"/>
                    <a:pt x="2269" y="1601"/>
                  </a:cubicBezTo>
                  <a:lnTo>
                    <a:pt x="2269" y="1601"/>
                  </a:lnTo>
                  <a:cubicBezTo>
                    <a:pt x="2273" y="1598"/>
                    <a:pt x="2276" y="1594"/>
                    <a:pt x="2281" y="1589"/>
                  </a:cubicBezTo>
                  <a:lnTo>
                    <a:pt x="2281" y="1589"/>
                  </a:lnTo>
                  <a:cubicBezTo>
                    <a:pt x="2273" y="1606"/>
                    <a:pt x="2269" y="1611"/>
                    <a:pt x="2268" y="1611"/>
                  </a:cubicBezTo>
                  <a:cubicBezTo>
                    <a:pt x="2266" y="1611"/>
                    <a:pt x="2267" y="1607"/>
                    <a:pt x="2269" y="1601"/>
                  </a:cubicBezTo>
                  <a:lnTo>
                    <a:pt x="2269" y="1601"/>
                  </a:lnTo>
                  <a:cubicBezTo>
                    <a:pt x="2249" y="1621"/>
                    <a:pt x="2249" y="1621"/>
                    <a:pt x="2249" y="1621"/>
                  </a:cubicBezTo>
                  <a:cubicBezTo>
                    <a:pt x="2249" y="1652"/>
                    <a:pt x="2218" y="1684"/>
                    <a:pt x="2186" y="1716"/>
                  </a:cubicBezTo>
                  <a:cubicBezTo>
                    <a:pt x="2186" y="1747"/>
                    <a:pt x="2155" y="1779"/>
                    <a:pt x="2154" y="1810"/>
                  </a:cubicBezTo>
                  <a:lnTo>
                    <a:pt x="2154" y="1810"/>
                  </a:lnTo>
                  <a:cubicBezTo>
                    <a:pt x="2155" y="1788"/>
                    <a:pt x="2170" y="1766"/>
                    <a:pt x="2168" y="1766"/>
                  </a:cubicBezTo>
                  <a:lnTo>
                    <a:pt x="2168" y="1766"/>
                  </a:lnTo>
                  <a:cubicBezTo>
                    <a:pt x="2168" y="1766"/>
                    <a:pt x="2164" y="1770"/>
                    <a:pt x="2154" y="1779"/>
                  </a:cubicBezTo>
                  <a:cubicBezTo>
                    <a:pt x="2123" y="1811"/>
                    <a:pt x="2123" y="1811"/>
                    <a:pt x="2091" y="1842"/>
                  </a:cubicBezTo>
                  <a:cubicBezTo>
                    <a:pt x="2059" y="1874"/>
                    <a:pt x="2028" y="1937"/>
                    <a:pt x="1964" y="1969"/>
                  </a:cubicBezTo>
                  <a:cubicBezTo>
                    <a:pt x="1964" y="2001"/>
                    <a:pt x="1933" y="2001"/>
                    <a:pt x="1901" y="2032"/>
                  </a:cubicBezTo>
                  <a:lnTo>
                    <a:pt x="1869" y="2064"/>
                  </a:lnTo>
                  <a:cubicBezTo>
                    <a:pt x="1838" y="2096"/>
                    <a:pt x="1774" y="2127"/>
                    <a:pt x="1743" y="2159"/>
                  </a:cubicBezTo>
                  <a:cubicBezTo>
                    <a:pt x="1724" y="2159"/>
                    <a:pt x="1693" y="2171"/>
                    <a:pt x="1678" y="2173"/>
                  </a:cubicBezTo>
                  <a:lnTo>
                    <a:pt x="1678" y="2173"/>
                  </a:lnTo>
                  <a:cubicBezTo>
                    <a:pt x="1688" y="2166"/>
                    <a:pt x="1694" y="2159"/>
                    <a:pt x="1679" y="2159"/>
                  </a:cubicBezTo>
                  <a:cubicBezTo>
                    <a:pt x="1669" y="2170"/>
                    <a:pt x="1669" y="2173"/>
                    <a:pt x="1675" y="2173"/>
                  </a:cubicBezTo>
                  <a:cubicBezTo>
                    <a:pt x="1676" y="2173"/>
                    <a:pt x="1677" y="2173"/>
                    <a:pt x="1678" y="2173"/>
                  </a:cubicBezTo>
                  <a:lnTo>
                    <a:pt x="1678" y="2173"/>
                  </a:lnTo>
                  <a:cubicBezTo>
                    <a:pt x="1666" y="2181"/>
                    <a:pt x="1648" y="2191"/>
                    <a:pt x="1648" y="2191"/>
                  </a:cubicBezTo>
                  <a:cubicBezTo>
                    <a:pt x="1584" y="2191"/>
                    <a:pt x="1553" y="2223"/>
                    <a:pt x="1489" y="2223"/>
                  </a:cubicBezTo>
                  <a:lnTo>
                    <a:pt x="1173" y="2223"/>
                  </a:lnTo>
                  <a:cubicBezTo>
                    <a:pt x="1145" y="2195"/>
                    <a:pt x="1095" y="2191"/>
                    <a:pt x="1061" y="2171"/>
                  </a:cubicBezTo>
                  <a:lnTo>
                    <a:pt x="1061" y="2171"/>
                  </a:lnTo>
                  <a:cubicBezTo>
                    <a:pt x="1067" y="2172"/>
                    <a:pt x="1072" y="2173"/>
                    <a:pt x="1076" y="2173"/>
                  </a:cubicBezTo>
                  <a:cubicBezTo>
                    <a:pt x="1085" y="2173"/>
                    <a:pt x="1088" y="2170"/>
                    <a:pt x="1078" y="2159"/>
                  </a:cubicBezTo>
                  <a:lnTo>
                    <a:pt x="1046" y="2159"/>
                  </a:lnTo>
                  <a:cubicBezTo>
                    <a:pt x="1014" y="2159"/>
                    <a:pt x="1014" y="2127"/>
                    <a:pt x="983" y="2127"/>
                  </a:cubicBezTo>
                  <a:cubicBezTo>
                    <a:pt x="951" y="2127"/>
                    <a:pt x="951" y="2096"/>
                    <a:pt x="919" y="2096"/>
                  </a:cubicBezTo>
                  <a:cubicBezTo>
                    <a:pt x="919" y="2096"/>
                    <a:pt x="919" y="2096"/>
                    <a:pt x="888" y="2064"/>
                  </a:cubicBezTo>
                  <a:cubicBezTo>
                    <a:pt x="888" y="2069"/>
                    <a:pt x="886" y="2071"/>
                    <a:pt x="884" y="2071"/>
                  </a:cubicBezTo>
                  <a:cubicBezTo>
                    <a:pt x="881" y="2071"/>
                    <a:pt x="875" y="2066"/>
                    <a:pt x="868" y="2058"/>
                  </a:cubicBezTo>
                  <a:lnTo>
                    <a:pt x="868" y="2058"/>
                  </a:lnTo>
                  <a:cubicBezTo>
                    <a:pt x="872" y="2061"/>
                    <a:pt x="878" y="2064"/>
                    <a:pt x="888" y="2064"/>
                  </a:cubicBezTo>
                  <a:cubicBezTo>
                    <a:pt x="877" y="2054"/>
                    <a:pt x="870" y="2050"/>
                    <a:pt x="867" y="2050"/>
                  </a:cubicBezTo>
                  <a:lnTo>
                    <a:pt x="867" y="2050"/>
                  </a:lnTo>
                  <a:cubicBezTo>
                    <a:pt x="864" y="2050"/>
                    <a:pt x="863" y="2052"/>
                    <a:pt x="865" y="2055"/>
                  </a:cubicBezTo>
                  <a:lnTo>
                    <a:pt x="865" y="2055"/>
                  </a:lnTo>
                  <a:cubicBezTo>
                    <a:pt x="847" y="2034"/>
                    <a:pt x="824" y="2001"/>
                    <a:pt x="824" y="2001"/>
                  </a:cubicBezTo>
                  <a:cubicBezTo>
                    <a:pt x="793" y="1969"/>
                    <a:pt x="793" y="1969"/>
                    <a:pt x="761" y="1938"/>
                  </a:cubicBezTo>
                  <a:lnTo>
                    <a:pt x="761" y="1938"/>
                  </a:lnTo>
                  <a:cubicBezTo>
                    <a:pt x="766" y="1942"/>
                    <a:pt x="768" y="1944"/>
                    <a:pt x="769" y="1944"/>
                  </a:cubicBezTo>
                  <a:cubicBezTo>
                    <a:pt x="774" y="1944"/>
                    <a:pt x="755" y="1915"/>
                    <a:pt x="752" y="1915"/>
                  </a:cubicBezTo>
                  <a:lnTo>
                    <a:pt x="752" y="1915"/>
                  </a:lnTo>
                  <a:cubicBezTo>
                    <a:pt x="751" y="1915"/>
                    <a:pt x="753" y="1921"/>
                    <a:pt x="761" y="1937"/>
                  </a:cubicBezTo>
                  <a:cubicBezTo>
                    <a:pt x="729" y="1906"/>
                    <a:pt x="698" y="1874"/>
                    <a:pt x="698" y="1811"/>
                  </a:cubicBezTo>
                  <a:cubicBezTo>
                    <a:pt x="666" y="1811"/>
                    <a:pt x="666" y="1779"/>
                    <a:pt x="666" y="1747"/>
                  </a:cubicBezTo>
                  <a:cubicBezTo>
                    <a:pt x="634" y="1684"/>
                    <a:pt x="634" y="1652"/>
                    <a:pt x="603" y="1589"/>
                  </a:cubicBezTo>
                  <a:cubicBezTo>
                    <a:pt x="603" y="1581"/>
                    <a:pt x="603" y="1571"/>
                    <a:pt x="603" y="1557"/>
                  </a:cubicBezTo>
                  <a:cubicBezTo>
                    <a:pt x="603" y="1557"/>
                    <a:pt x="603" y="1526"/>
                    <a:pt x="603" y="1494"/>
                  </a:cubicBezTo>
                  <a:cubicBezTo>
                    <a:pt x="603" y="1462"/>
                    <a:pt x="603" y="1431"/>
                    <a:pt x="603" y="1399"/>
                  </a:cubicBezTo>
                  <a:cubicBezTo>
                    <a:pt x="634" y="1336"/>
                    <a:pt x="634" y="1272"/>
                    <a:pt x="666" y="1209"/>
                  </a:cubicBezTo>
                  <a:cubicBezTo>
                    <a:pt x="666" y="1177"/>
                    <a:pt x="698" y="1177"/>
                    <a:pt x="666" y="1177"/>
                  </a:cubicBezTo>
                  <a:cubicBezTo>
                    <a:pt x="698" y="1146"/>
                    <a:pt x="698" y="1114"/>
                    <a:pt x="729" y="1114"/>
                  </a:cubicBezTo>
                  <a:cubicBezTo>
                    <a:pt x="761" y="1051"/>
                    <a:pt x="793" y="987"/>
                    <a:pt x="824" y="924"/>
                  </a:cubicBezTo>
                  <a:cubicBezTo>
                    <a:pt x="856" y="924"/>
                    <a:pt x="856" y="892"/>
                    <a:pt x="888" y="861"/>
                  </a:cubicBezTo>
                  <a:cubicBezTo>
                    <a:pt x="888" y="861"/>
                    <a:pt x="919" y="829"/>
                    <a:pt x="951" y="797"/>
                  </a:cubicBezTo>
                  <a:cubicBezTo>
                    <a:pt x="987" y="761"/>
                    <a:pt x="1023" y="725"/>
                    <a:pt x="1059" y="689"/>
                  </a:cubicBezTo>
                  <a:lnTo>
                    <a:pt x="1059" y="689"/>
                  </a:lnTo>
                  <a:cubicBezTo>
                    <a:pt x="1076" y="685"/>
                    <a:pt x="1093" y="679"/>
                    <a:pt x="1109" y="671"/>
                  </a:cubicBezTo>
                  <a:cubicBezTo>
                    <a:pt x="1141" y="639"/>
                    <a:pt x="1204" y="576"/>
                    <a:pt x="1268" y="544"/>
                  </a:cubicBezTo>
                  <a:lnTo>
                    <a:pt x="1299" y="544"/>
                  </a:lnTo>
                  <a:cubicBezTo>
                    <a:pt x="1331" y="512"/>
                    <a:pt x="1363" y="512"/>
                    <a:pt x="1394" y="512"/>
                  </a:cubicBezTo>
                  <a:cubicBezTo>
                    <a:pt x="1426" y="512"/>
                    <a:pt x="1458" y="512"/>
                    <a:pt x="1489" y="481"/>
                  </a:cubicBezTo>
                  <a:close/>
                  <a:moveTo>
                    <a:pt x="1528" y="0"/>
                  </a:moveTo>
                  <a:cubicBezTo>
                    <a:pt x="1280" y="0"/>
                    <a:pt x="1046" y="87"/>
                    <a:pt x="861" y="224"/>
                  </a:cubicBezTo>
                  <a:lnTo>
                    <a:pt x="861" y="224"/>
                  </a:lnTo>
                  <a:cubicBezTo>
                    <a:pt x="836" y="233"/>
                    <a:pt x="813" y="246"/>
                    <a:pt x="793" y="259"/>
                  </a:cubicBezTo>
                  <a:cubicBezTo>
                    <a:pt x="349" y="639"/>
                    <a:pt x="1" y="1177"/>
                    <a:pt x="128" y="1779"/>
                  </a:cubicBezTo>
                  <a:cubicBezTo>
                    <a:pt x="223" y="2223"/>
                    <a:pt x="603" y="2603"/>
                    <a:pt x="1078" y="2698"/>
                  </a:cubicBezTo>
                  <a:cubicBezTo>
                    <a:pt x="1172" y="2720"/>
                    <a:pt x="1267" y="2730"/>
                    <a:pt x="1360" y="2730"/>
                  </a:cubicBezTo>
                  <a:cubicBezTo>
                    <a:pt x="1798" y="2730"/>
                    <a:pt x="2210" y="2499"/>
                    <a:pt x="2471" y="2159"/>
                  </a:cubicBezTo>
                  <a:cubicBezTo>
                    <a:pt x="2661" y="1906"/>
                    <a:pt x="2788" y="1652"/>
                    <a:pt x="2788" y="1336"/>
                  </a:cubicBezTo>
                  <a:cubicBezTo>
                    <a:pt x="2788" y="1051"/>
                    <a:pt x="2693" y="797"/>
                    <a:pt x="2566" y="576"/>
                  </a:cubicBezTo>
                  <a:cubicBezTo>
                    <a:pt x="2376" y="291"/>
                    <a:pt x="2123" y="101"/>
                    <a:pt x="1806" y="37"/>
                  </a:cubicBezTo>
                  <a:cubicBezTo>
                    <a:pt x="1713" y="12"/>
                    <a:pt x="1619" y="0"/>
                    <a:pt x="1528" y="0"/>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p266"/>
            <p:cNvSpPr/>
            <p:nvPr/>
          </p:nvSpPr>
          <p:spPr>
            <a:xfrm>
              <a:off x="401826" y="375334"/>
              <a:ext cx="20366" cy="32990"/>
            </a:xfrm>
            <a:custGeom>
              <a:rect b="b" l="l" r="r" t="t"/>
              <a:pathLst>
                <a:path extrusionOk="0" h="1027" w="634">
                  <a:moveTo>
                    <a:pt x="520" y="399"/>
                  </a:moveTo>
                  <a:lnTo>
                    <a:pt x="507" y="425"/>
                  </a:lnTo>
                  <a:cubicBezTo>
                    <a:pt x="507" y="411"/>
                    <a:pt x="513" y="403"/>
                    <a:pt x="520" y="399"/>
                  </a:cubicBezTo>
                  <a:close/>
                  <a:moveTo>
                    <a:pt x="309" y="0"/>
                  </a:moveTo>
                  <a:cubicBezTo>
                    <a:pt x="291" y="0"/>
                    <a:pt x="272" y="4"/>
                    <a:pt x="254" y="13"/>
                  </a:cubicBezTo>
                  <a:cubicBezTo>
                    <a:pt x="190" y="45"/>
                    <a:pt x="127" y="77"/>
                    <a:pt x="127" y="140"/>
                  </a:cubicBezTo>
                  <a:cubicBezTo>
                    <a:pt x="95" y="203"/>
                    <a:pt x="64" y="267"/>
                    <a:pt x="32" y="330"/>
                  </a:cubicBezTo>
                  <a:cubicBezTo>
                    <a:pt x="32" y="393"/>
                    <a:pt x="0" y="457"/>
                    <a:pt x="32" y="520"/>
                  </a:cubicBezTo>
                  <a:cubicBezTo>
                    <a:pt x="32" y="615"/>
                    <a:pt x="32" y="678"/>
                    <a:pt x="64" y="742"/>
                  </a:cubicBezTo>
                  <a:cubicBezTo>
                    <a:pt x="64" y="773"/>
                    <a:pt x="95" y="805"/>
                    <a:pt x="127" y="837"/>
                  </a:cubicBezTo>
                  <a:cubicBezTo>
                    <a:pt x="127" y="900"/>
                    <a:pt x="159" y="932"/>
                    <a:pt x="190" y="963"/>
                  </a:cubicBezTo>
                  <a:cubicBezTo>
                    <a:pt x="222" y="995"/>
                    <a:pt x="317" y="1027"/>
                    <a:pt x="380" y="1027"/>
                  </a:cubicBezTo>
                  <a:cubicBezTo>
                    <a:pt x="444" y="1027"/>
                    <a:pt x="507" y="995"/>
                    <a:pt x="539" y="963"/>
                  </a:cubicBezTo>
                  <a:cubicBezTo>
                    <a:pt x="602" y="900"/>
                    <a:pt x="634" y="837"/>
                    <a:pt x="602" y="773"/>
                  </a:cubicBezTo>
                  <a:cubicBezTo>
                    <a:pt x="602" y="773"/>
                    <a:pt x="602" y="742"/>
                    <a:pt x="602" y="710"/>
                  </a:cubicBezTo>
                  <a:cubicBezTo>
                    <a:pt x="602" y="678"/>
                    <a:pt x="570" y="647"/>
                    <a:pt x="539" y="615"/>
                  </a:cubicBezTo>
                  <a:cubicBezTo>
                    <a:pt x="539" y="615"/>
                    <a:pt x="539" y="615"/>
                    <a:pt x="539" y="614"/>
                  </a:cubicBezTo>
                  <a:lnTo>
                    <a:pt x="539" y="614"/>
                  </a:lnTo>
                  <a:cubicBezTo>
                    <a:pt x="548" y="625"/>
                    <a:pt x="559" y="636"/>
                    <a:pt x="570" y="647"/>
                  </a:cubicBezTo>
                  <a:lnTo>
                    <a:pt x="570" y="647"/>
                  </a:lnTo>
                  <a:cubicBezTo>
                    <a:pt x="539" y="615"/>
                    <a:pt x="539" y="615"/>
                    <a:pt x="539" y="583"/>
                  </a:cubicBezTo>
                  <a:cubicBezTo>
                    <a:pt x="539" y="583"/>
                    <a:pt x="539" y="608"/>
                    <a:pt x="539" y="614"/>
                  </a:cubicBezTo>
                  <a:lnTo>
                    <a:pt x="539" y="614"/>
                  </a:lnTo>
                  <a:cubicBezTo>
                    <a:pt x="520" y="593"/>
                    <a:pt x="507" y="572"/>
                    <a:pt x="507" y="552"/>
                  </a:cubicBezTo>
                  <a:lnTo>
                    <a:pt x="507" y="552"/>
                  </a:lnTo>
                  <a:lnTo>
                    <a:pt x="539" y="583"/>
                  </a:lnTo>
                  <a:cubicBezTo>
                    <a:pt x="511" y="555"/>
                    <a:pt x="507" y="527"/>
                    <a:pt x="507" y="499"/>
                  </a:cubicBezTo>
                  <a:lnTo>
                    <a:pt x="507" y="499"/>
                  </a:lnTo>
                  <a:cubicBezTo>
                    <a:pt x="507" y="461"/>
                    <a:pt x="509" y="433"/>
                    <a:pt x="523" y="397"/>
                  </a:cubicBezTo>
                  <a:lnTo>
                    <a:pt x="523" y="397"/>
                  </a:lnTo>
                  <a:cubicBezTo>
                    <a:pt x="531" y="393"/>
                    <a:pt x="539" y="393"/>
                    <a:pt x="539" y="393"/>
                  </a:cubicBezTo>
                  <a:cubicBezTo>
                    <a:pt x="570" y="330"/>
                    <a:pt x="570" y="267"/>
                    <a:pt x="570" y="203"/>
                  </a:cubicBezTo>
                  <a:cubicBezTo>
                    <a:pt x="539" y="140"/>
                    <a:pt x="507" y="77"/>
                    <a:pt x="444" y="45"/>
                  </a:cubicBezTo>
                  <a:cubicBezTo>
                    <a:pt x="399" y="23"/>
                    <a:pt x="354" y="0"/>
                    <a:pt x="309" y="0"/>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52" name="Google Shape;2752;p266"/>
          <p:cNvGrpSpPr/>
          <p:nvPr/>
        </p:nvGrpSpPr>
        <p:grpSpPr>
          <a:xfrm>
            <a:off x="7489604" y="4296405"/>
            <a:ext cx="795561" cy="629257"/>
            <a:chOff x="4764829" y="753030"/>
            <a:chExt cx="795561" cy="629257"/>
          </a:xfrm>
        </p:grpSpPr>
        <p:sp>
          <p:nvSpPr>
            <p:cNvPr id="2753" name="Google Shape;2753;p266"/>
            <p:cNvSpPr/>
            <p:nvPr/>
          </p:nvSpPr>
          <p:spPr>
            <a:xfrm>
              <a:off x="4836464" y="787048"/>
              <a:ext cx="682186" cy="565324"/>
            </a:xfrm>
            <a:custGeom>
              <a:rect b="b" l="l" r="r" t="t"/>
              <a:pathLst>
                <a:path extrusionOk="0" h="17599" w="21237">
                  <a:moveTo>
                    <a:pt x="18879" y="552"/>
                  </a:moveTo>
                  <a:cubicBezTo>
                    <a:pt x="19555" y="1220"/>
                    <a:pt x="20043" y="2017"/>
                    <a:pt x="20618" y="2783"/>
                  </a:cubicBezTo>
                  <a:lnTo>
                    <a:pt x="20618" y="2783"/>
                  </a:lnTo>
                  <a:cubicBezTo>
                    <a:pt x="15530" y="6510"/>
                    <a:pt x="10623" y="10538"/>
                    <a:pt x="5624" y="14381"/>
                  </a:cubicBezTo>
                  <a:cubicBezTo>
                    <a:pt x="4480" y="15254"/>
                    <a:pt x="3308" y="16155"/>
                    <a:pt x="2135" y="17004"/>
                  </a:cubicBezTo>
                  <a:lnTo>
                    <a:pt x="2135" y="17004"/>
                  </a:lnTo>
                  <a:cubicBezTo>
                    <a:pt x="1535" y="16254"/>
                    <a:pt x="990" y="15474"/>
                    <a:pt x="607" y="14580"/>
                  </a:cubicBezTo>
                  <a:lnTo>
                    <a:pt x="607" y="14580"/>
                  </a:lnTo>
                  <a:cubicBezTo>
                    <a:pt x="5661" y="10475"/>
                    <a:pt x="10899" y="6585"/>
                    <a:pt x="16075" y="2663"/>
                  </a:cubicBezTo>
                  <a:cubicBezTo>
                    <a:pt x="17009" y="1970"/>
                    <a:pt x="17944" y="1248"/>
                    <a:pt x="18879" y="552"/>
                  </a:cubicBezTo>
                  <a:close/>
                  <a:moveTo>
                    <a:pt x="18886" y="0"/>
                  </a:moveTo>
                  <a:cubicBezTo>
                    <a:pt x="18844" y="0"/>
                    <a:pt x="18803" y="11"/>
                    <a:pt x="18767" y="35"/>
                  </a:cubicBezTo>
                  <a:cubicBezTo>
                    <a:pt x="13636" y="3804"/>
                    <a:pt x="8569" y="7730"/>
                    <a:pt x="3534" y="11657"/>
                  </a:cubicBezTo>
                  <a:cubicBezTo>
                    <a:pt x="2394" y="12544"/>
                    <a:pt x="1254" y="13431"/>
                    <a:pt x="114" y="14349"/>
                  </a:cubicBezTo>
                  <a:cubicBezTo>
                    <a:pt x="0" y="14434"/>
                    <a:pt x="14" y="14551"/>
                    <a:pt x="83" y="14637"/>
                  </a:cubicBezTo>
                  <a:lnTo>
                    <a:pt x="83" y="14637"/>
                  </a:lnTo>
                  <a:cubicBezTo>
                    <a:pt x="527" y="15713"/>
                    <a:pt x="1191" y="16630"/>
                    <a:pt x="1887" y="17516"/>
                  </a:cubicBezTo>
                  <a:cubicBezTo>
                    <a:pt x="1927" y="17576"/>
                    <a:pt x="2006" y="17598"/>
                    <a:pt x="2082" y="17598"/>
                  </a:cubicBezTo>
                  <a:cubicBezTo>
                    <a:pt x="2126" y="17598"/>
                    <a:pt x="2169" y="17591"/>
                    <a:pt x="2204" y="17579"/>
                  </a:cubicBezTo>
                  <a:cubicBezTo>
                    <a:pt x="7524" y="13716"/>
                    <a:pt x="12623" y="9536"/>
                    <a:pt x="17817" y="5545"/>
                  </a:cubicBezTo>
                  <a:cubicBezTo>
                    <a:pt x="18893" y="4690"/>
                    <a:pt x="19970" y="3867"/>
                    <a:pt x="21079" y="3075"/>
                  </a:cubicBezTo>
                  <a:cubicBezTo>
                    <a:pt x="21237" y="2948"/>
                    <a:pt x="21237" y="2822"/>
                    <a:pt x="21142" y="2663"/>
                  </a:cubicBezTo>
                  <a:cubicBezTo>
                    <a:pt x="20445" y="1777"/>
                    <a:pt x="19907" y="827"/>
                    <a:pt x="19083" y="67"/>
                  </a:cubicBezTo>
                  <a:cubicBezTo>
                    <a:pt x="19025" y="27"/>
                    <a:pt x="18954" y="0"/>
                    <a:pt x="1888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4" name="Google Shape;2754;p266"/>
            <p:cNvSpPr/>
            <p:nvPr/>
          </p:nvSpPr>
          <p:spPr>
            <a:xfrm>
              <a:off x="5392517" y="824279"/>
              <a:ext cx="78347" cy="91902"/>
            </a:xfrm>
            <a:custGeom>
              <a:rect b="b" l="l" r="r" t="t"/>
              <a:pathLst>
                <a:path extrusionOk="0" h="2861" w="2439">
                  <a:moveTo>
                    <a:pt x="306" y="1"/>
                  </a:moveTo>
                  <a:cubicBezTo>
                    <a:pt x="264" y="1"/>
                    <a:pt x="223" y="15"/>
                    <a:pt x="190" y="48"/>
                  </a:cubicBezTo>
                  <a:cubicBezTo>
                    <a:pt x="63" y="111"/>
                    <a:pt x="0" y="269"/>
                    <a:pt x="95" y="364"/>
                  </a:cubicBezTo>
                  <a:cubicBezTo>
                    <a:pt x="633" y="1219"/>
                    <a:pt x="1330" y="1948"/>
                    <a:pt x="1932" y="2740"/>
                  </a:cubicBezTo>
                  <a:cubicBezTo>
                    <a:pt x="2000" y="2808"/>
                    <a:pt x="2085" y="2860"/>
                    <a:pt x="2175" y="2860"/>
                  </a:cubicBezTo>
                  <a:cubicBezTo>
                    <a:pt x="2209" y="2860"/>
                    <a:pt x="2245" y="2852"/>
                    <a:pt x="2280" y="2835"/>
                  </a:cubicBezTo>
                  <a:cubicBezTo>
                    <a:pt x="2375" y="2771"/>
                    <a:pt x="2439" y="2613"/>
                    <a:pt x="2375" y="2486"/>
                  </a:cubicBezTo>
                  <a:cubicBezTo>
                    <a:pt x="1773" y="1694"/>
                    <a:pt x="1077" y="966"/>
                    <a:pt x="507" y="111"/>
                  </a:cubicBezTo>
                  <a:cubicBezTo>
                    <a:pt x="465" y="49"/>
                    <a:pt x="384" y="1"/>
                    <a:pt x="30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5" name="Google Shape;2755;p266"/>
            <p:cNvSpPr/>
            <p:nvPr/>
          </p:nvSpPr>
          <p:spPr>
            <a:xfrm>
              <a:off x="5430744" y="753030"/>
              <a:ext cx="129646" cy="129550"/>
            </a:xfrm>
            <a:custGeom>
              <a:rect b="b" l="l" r="r" t="t"/>
              <a:pathLst>
                <a:path extrusionOk="0" h="4033" w="4036">
                  <a:moveTo>
                    <a:pt x="2488" y="1"/>
                  </a:moveTo>
                  <a:cubicBezTo>
                    <a:pt x="2106" y="1"/>
                    <a:pt x="1746" y="114"/>
                    <a:pt x="1407" y="271"/>
                  </a:cubicBezTo>
                  <a:cubicBezTo>
                    <a:pt x="964" y="461"/>
                    <a:pt x="520" y="777"/>
                    <a:pt x="172" y="1126"/>
                  </a:cubicBezTo>
                  <a:cubicBezTo>
                    <a:pt x="0" y="1297"/>
                    <a:pt x="170" y="1545"/>
                    <a:pt x="359" y="1545"/>
                  </a:cubicBezTo>
                  <a:cubicBezTo>
                    <a:pt x="414" y="1545"/>
                    <a:pt x="470" y="1524"/>
                    <a:pt x="520" y="1474"/>
                  </a:cubicBezTo>
                  <a:cubicBezTo>
                    <a:pt x="1027" y="967"/>
                    <a:pt x="1724" y="524"/>
                    <a:pt x="2452" y="492"/>
                  </a:cubicBezTo>
                  <a:cubicBezTo>
                    <a:pt x="2769" y="492"/>
                    <a:pt x="3054" y="587"/>
                    <a:pt x="3244" y="872"/>
                  </a:cubicBezTo>
                  <a:cubicBezTo>
                    <a:pt x="3497" y="1284"/>
                    <a:pt x="3529" y="1822"/>
                    <a:pt x="3370" y="2266"/>
                  </a:cubicBezTo>
                  <a:cubicBezTo>
                    <a:pt x="3180" y="2804"/>
                    <a:pt x="2737" y="3216"/>
                    <a:pt x="2357" y="3596"/>
                  </a:cubicBezTo>
                  <a:cubicBezTo>
                    <a:pt x="2190" y="3787"/>
                    <a:pt x="2347" y="4032"/>
                    <a:pt x="2530" y="4032"/>
                  </a:cubicBezTo>
                  <a:cubicBezTo>
                    <a:pt x="2589" y="4032"/>
                    <a:pt x="2651" y="4006"/>
                    <a:pt x="2705" y="3944"/>
                  </a:cubicBezTo>
                  <a:cubicBezTo>
                    <a:pt x="3117" y="3532"/>
                    <a:pt x="3560" y="3089"/>
                    <a:pt x="3782" y="2551"/>
                  </a:cubicBezTo>
                  <a:cubicBezTo>
                    <a:pt x="4035" y="1981"/>
                    <a:pt x="4004" y="1347"/>
                    <a:pt x="3750" y="809"/>
                  </a:cubicBezTo>
                  <a:cubicBezTo>
                    <a:pt x="3560" y="397"/>
                    <a:pt x="3180" y="80"/>
                    <a:pt x="2737" y="17"/>
                  </a:cubicBezTo>
                  <a:cubicBezTo>
                    <a:pt x="2653" y="6"/>
                    <a:pt x="2570" y="1"/>
                    <a:pt x="248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p266"/>
            <p:cNvSpPr/>
            <p:nvPr/>
          </p:nvSpPr>
          <p:spPr>
            <a:xfrm>
              <a:off x="4764829" y="1245606"/>
              <a:ext cx="145322" cy="136681"/>
            </a:xfrm>
            <a:custGeom>
              <a:rect b="b" l="l" r="r" t="t"/>
              <a:pathLst>
                <a:path extrusionOk="0" h="4255" w="4524">
                  <a:moveTo>
                    <a:pt x="2502" y="1"/>
                  </a:moveTo>
                  <a:cubicBezTo>
                    <a:pt x="2429" y="1"/>
                    <a:pt x="2358" y="32"/>
                    <a:pt x="2312" y="106"/>
                  </a:cubicBezTo>
                  <a:cubicBezTo>
                    <a:pt x="1552" y="1341"/>
                    <a:pt x="665" y="2544"/>
                    <a:pt x="64" y="3875"/>
                  </a:cubicBezTo>
                  <a:cubicBezTo>
                    <a:pt x="0" y="4033"/>
                    <a:pt x="95" y="4223"/>
                    <a:pt x="285" y="4255"/>
                  </a:cubicBezTo>
                  <a:cubicBezTo>
                    <a:pt x="982" y="4255"/>
                    <a:pt x="1647" y="4096"/>
                    <a:pt x="2312" y="3906"/>
                  </a:cubicBezTo>
                  <a:cubicBezTo>
                    <a:pt x="2977" y="3716"/>
                    <a:pt x="3642" y="3463"/>
                    <a:pt x="4276" y="3146"/>
                  </a:cubicBezTo>
                  <a:cubicBezTo>
                    <a:pt x="4523" y="3036"/>
                    <a:pt x="4364" y="2711"/>
                    <a:pt x="4131" y="2711"/>
                  </a:cubicBezTo>
                  <a:cubicBezTo>
                    <a:pt x="4096" y="2711"/>
                    <a:pt x="4059" y="2718"/>
                    <a:pt x="4022" y="2734"/>
                  </a:cubicBezTo>
                  <a:cubicBezTo>
                    <a:pt x="3420" y="3019"/>
                    <a:pt x="2787" y="3241"/>
                    <a:pt x="2154" y="3431"/>
                  </a:cubicBezTo>
                  <a:cubicBezTo>
                    <a:pt x="1683" y="3555"/>
                    <a:pt x="1192" y="3679"/>
                    <a:pt x="697" y="3727"/>
                  </a:cubicBezTo>
                  <a:lnTo>
                    <a:pt x="697" y="3727"/>
                  </a:lnTo>
                  <a:cubicBezTo>
                    <a:pt x="1281" y="2553"/>
                    <a:pt x="2044" y="1469"/>
                    <a:pt x="2755" y="359"/>
                  </a:cubicBezTo>
                  <a:cubicBezTo>
                    <a:pt x="2867" y="180"/>
                    <a:pt x="2678" y="1"/>
                    <a:pt x="250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p266"/>
            <p:cNvSpPr/>
            <p:nvPr/>
          </p:nvSpPr>
          <p:spPr>
            <a:xfrm>
              <a:off x="4775880" y="1319810"/>
              <a:ext cx="59555" cy="54351"/>
            </a:xfrm>
            <a:custGeom>
              <a:rect b="b" l="l" r="r" t="t"/>
              <a:pathLst>
                <a:path extrusionOk="0" h="1692" w="1854">
                  <a:moveTo>
                    <a:pt x="949" y="1"/>
                  </a:moveTo>
                  <a:cubicBezTo>
                    <a:pt x="833" y="1"/>
                    <a:pt x="723" y="120"/>
                    <a:pt x="765" y="266"/>
                  </a:cubicBezTo>
                  <a:cubicBezTo>
                    <a:pt x="765" y="298"/>
                    <a:pt x="765" y="298"/>
                    <a:pt x="765" y="329"/>
                  </a:cubicBezTo>
                  <a:cubicBezTo>
                    <a:pt x="733" y="393"/>
                    <a:pt x="733" y="424"/>
                    <a:pt x="796" y="488"/>
                  </a:cubicBezTo>
                  <a:cubicBezTo>
                    <a:pt x="796" y="519"/>
                    <a:pt x="796" y="519"/>
                    <a:pt x="796" y="519"/>
                  </a:cubicBezTo>
                  <a:cubicBezTo>
                    <a:pt x="796" y="519"/>
                    <a:pt x="796" y="551"/>
                    <a:pt x="796" y="551"/>
                  </a:cubicBezTo>
                  <a:cubicBezTo>
                    <a:pt x="763" y="538"/>
                    <a:pt x="730" y="532"/>
                    <a:pt x="699" y="532"/>
                  </a:cubicBezTo>
                  <a:cubicBezTo>
                    <a:pt x="580" y="532"/>
                    <a:pt x="486" y="622"/>
                    <a:pt x="511" y="773"/>
                  </a:cubicBezTo>
                  <a:cubicBezTo>
                    <a:pt x="511" y="773"/>
                    <a:pt x="543" y="804"/>
                    <a:pt x="543" y="804"/>
                  </a:cubicBezTo>
                  <a:cubicBezTo>
                    <a:pt x="511" y="868"/>
                    <a:pt x="511" y="931"/>
                    <a:pt x="511" y="963"/>
                  </a:cubicBezTo>
                  <a:cubicBezTo>
                    <a:pt x="416" y="1026"/>
                    <a:pt x="321" y="1121"/>
                    <a:pt x="258" y="1216"/>
                  </a:cubicBezTo>
                  <a:cubicBezTo>
                    <a:pt x="258" y="1216"/>
                    <a:pt x="258" y="1248"/>
                    <a:pt x="258" y="1248"/>
                  </a:cubicBezTo>
                  <a:cubicBezTo>
                    <a:pt x="226" y="1248"/>
                    <a:pt x="195" y="1279"/>
                    <a:pt x="163" y="1311"/>
                  </a:cubicBezTo>
                  <a:cubicBezTo>
                    <a:pt x="163" y="1311"/>
                    <a:pt x="131" y="1311"/>
                    <a:pt x="131" y="1343"/>
                  </a:cubicBezTo>
                  <a:cubicBezTo>
                    <a:pt x="0" y="1474"/>
                    <a:pt x="129" y="1691"/>
                    <a:pt x="267" y="1691"/>
                  </a:cubicBezTo>
                  <a:cubicBezTo>
                    <a:pt x="296" y="1691"/>
                    <a:pt x="325" y="1681"/>
                    <a:pt x="353" y="1660"/>
                  </a:cubicBezTo>
                  <a:cubicBezTo>
                    <a:pt x="385" y="1628"/>
                    <a:pt x="385" y="1628"/>
                    <a:pt x="416" y="1628"/>
                  </a:cubicBezTo>
                  <a:cubicBezTo>
                    <a:pt x="448" y="1565"/>
                    <a:pt x="511" y="1533"/>
                    <a:pt x="575" y="1501"/>
                  </a:cubicBezTo>
                  <a:lnTo>
                    <a:pt x="606" y="1501"/>
                  </a:lnTo>
                  <a:cubicBezTo>
                    <a:pt x="606" y="1470"/>
                    <a:pt x="638" y="1470"/>
                    <a:pt x="638" y="1470"/>
                  </a:cubicBezTo>
                  <a:cubicBezTo>
                    <a:pt x="655" y="1470"/>
                    <a:pt x="663" y="1460"/>
                    <a:pt x="666" y="1452"/>
                  </a:cubicBezTo>
                  <a:lnTo>
                    <a:pt x="666" y="1452"/>
                  </a:lnTo>
                  <a:cubicBezTo>
                    <a:pt x="643" y="1574"/>
                    <a:pt x="707" y="1691"/>
                    <a:pt x="860" y="1691"/>
                  </a:cubicBezTo>
                  <a:cubicBezTo>
                    <a:pt x="986" y="1691"/>
                    <a:pt x="1050" y="1565"/>
                    <a:pt x="1050" y="1470"/>
                  </a:cubicBezTo>
                  <a:lnTo>
                    <a:pt x="1081" y="1470"/>
                  </a:lnTo>
                  <a:cubicBezTo>
                    <a:pt x="1176" y="1470"/>
                    <a:pt x="1271" y="1438"/>
                    <a:pt x="1271" y="1343"/>
                  </a:cubicBezTo>
                  <a:cubicBezTo>
                    <a:pt x="1303" y="1343"/>
                    <a:pt x="1303" y="1374"/>
                    <a:pt x="1335" y="1374"/>
                  </a:cubicBezTo>
                  <a:cubicBezTo>
                    <a:pt x="1358" y="1421"/>
                    <a:pt x="1398" y="1450"/>
                    <a:pt x="1443" y="1450"/>
                  </a:cubicBezTo>
                  <a:cubicBezTo>
                    <a:pt x="1459" y="1450"/>
                    <a:pt x="1476" y="1446"/>
                    <a:pt x="1493" y="1438"/>
                  </a:cubicBezTo>
                  <a:cubicBezTo>
                    <a:pt x="1526" y="1451"/>
                    <a:pt x="1562" y="1457"/>
                    <a:pt x="1597" y="1457"/>
                  </a:cubicBezTo>
                  <a:cubicBezTo>
                    <a:pt x="1730" y="1457"/>
                    <a:pt x="1853" y="1367"/>
                    <a:pt x="1778" y="1216"/>
                  </a:cubicBezTo>
                  <a:cubicBezTo>
                    <a:pt x="1778" y="1184"/>
                    <a:pt x="1778" y="1184"/>
                    <a:pt x="1778" y="1153"/>
                  </a:cubicBezTo>
                  <a:cubicBezTo>
                    <a:pt x="1715" y="994"/>
                    <a:pt x="1620" y="868"/>
                    <a:pt x="1525" y="741"/>
                  </a:cubicBezTo>
                  <a:cubicBezTo>
                    <a:pt x="1398" y="519"/>
                    <a:pt x="1271" y="298"/>
                    <a:pt x="1113" y="108"/>
                  </a:cubicBezTo>
                  <a:cubicBezTo>
                    <a:pt x="1070" y="32"/>
                    <a:pt x="1009" y="1"/>
                    <a:pt x="94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p266"/>
            <p:cNvSpPr/>
            <p:nvPr/>
          </p:nvSpPr>
          <p:spPr>
            <a:xfrm>
              <a:off x="4897498" y="962665"/>
              <a:ext cx="383768" cy="291994"/>
            </a:xfrm>
            <a:custGeom>
              <a:rect b="b" l="l" r="r" t="t"/>
              <a:pathLst>
                <a:path extrusionOk="0" h="9090" w="11947">
                  <a:moveTo>
                    <a:pt x="11621" y="0"/>
                  </a:moveTo>
                  <a:cubicBezTo>
                    <a:pt x="11578" y="0"/>
                    <a:pt x="11532" y="14"/>
                    <a:pt x="11483" y="47"/>
                  </a:cubicBezTo>
                  <a:cubicBezTo>
                    <a:pt x="7714" y="2865"/>
                    <a:pt x="3977" y="5747"/>
                    <a:pt x="209" y="8597"/>
                  </a:cubicBezTo>
                  <a:cubicBezTo>
                    <a:pt x="1" y="8779"/>
                    <a:pt x="134" y="9089"/>
                    <a:pt x="329" y="9089"/>
                  </a:cubicBezTo>
                  <a:cubicBezTo>
                    <a:pt x="372" y="9089"/>
                    <a:pt x="417" y="9075"/>
                    <a:pt x="462" y="9041"/>
                  </a:cubicBezTo>
                  <a:cubicBezTo>
                    <a:pt x="4231" y="6190"/>
                    <a:pt x="7968" y="3309"/>
                    <a:pt x="11736" y="490"/>
                  </a:cubicBezTo>
                  <a:cubicBezTo>
                    <a:pt x="11947" y="332"/>
                    <a:pt x="11830" y="0"/>
                    <a:pt x="11621"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p266"/>
            <p:cNvSpPr/>
            <p:nvPr/>
          </p:nvSpPr>
          <p:spPr>
            <a:xfrm>
              <a:off x="4917864" y="992090"/>
              <a:ext cx="383671" cy="291062"/>
            </a:xfrm>
            <a:custGeom>
              <a:rect b="b" l="l" r="r" t="t"/>
              <a:pathLst>
                <a:path extrusionOk="0" h="9061" w="11944">
                  <a:moveTo>
                    <a:pt x="11645" y="0"/>
                  </a:moveTo>
                  <a:cubicBezTo>
                    <a:pt x="11604" y="0"/>
                    <a:pt x="11560" y="15"/>
                    <a:pt x="11514" y="49"/>
                  </a:cubicBezTo>
                  <a:cubicBezTo>
                    <a:pt x="7714" y="2868"/>
                    <a:pt x="3977" y="5718"/>
                    <a:pt x="208" y="8600"/>
                  </a:cubicBezTo>
                  <a:cubicBezTo>
                    <a:pt x="1" y="8755"/>
                    <a:pt x="133" y="9060"/>
                    <a:pt x="328" y="9060"/>
                  </a:cubicBezTo>
                  <a:cubicBezTo>
                    <a:pt x="370" y="9060"/>
                    <a:pt x="416" y="9046"/>
                    <a:pt x="462" y="9011"/>
                  </a:cubicBezTo>
                  <a:cubicBezTo>
                    <a:pt x="4230" y="6161"/>
                    <a:pt x="7967" y="3279"/>
                    <a:pt x="11736" y="461"/>
                  </a:cubicBezTo>
                  <a:cubicBezTo>
                    <a:pt x="11944" y="305"/>
                    <a:pt x="11832" y="0"/>
                    <a:pt x="1164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60" name="Google Shape;2760;p266"/>
          <p:cNvSpPr txBox="1"/>
          <p:nvPr/>
        </p:nvSpPr>
        <p:spPr>
          <a:xfrm>
            <a:off x="5072250" y="2366013"/>
            <a:ext cx="3234600" cy="164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a:ea typeface="Roboto"/>
                <a:cs typeface="Roboto"/>
                <a:sym typeface="Roboto"/>
              </a:rPr>
              <a:t> 我們相信文化不僅只於教科書中，它更是存在於我們的生活中。</a:t>
            </a:r>
            <a:endParaRPr b="0" i="0"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t/>
            </a:r>
            <a:endParaRPr i="1" sz="1200">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b="0" i="1" lang="en-US" sz="1700" u="none" cap="none" strike="noStrike">
                <a:solidFill>
                  <a:schemeClr val="dk1"/>
                </a:solidFill>
                <a:latin typeface="Roboto"/>
                <a:ea typeface="Roboto"/>
                <a:cs typeface="Roboto"/>
                <a:sym typeface="Roboto"/>
              </a:rPr>
              <a:t>At our prestigious institution, we believe culture doesn’t just exist in textbooks. It is in our lives.</a:t>
            </a:r>
            <a:endParaRPr b="0" i="0" sz="1700" u="none" cap="none" strike="noStrike">
              <a:solidFill>
                <a:schemeClr val="dk1"/>
              </a:solidFill>
              <a:latin typeface="Roboto"/>
              <a:ea typeface="Roboto"/>
              <a:cs typeface="Roboto"/>
              <a:sym typeface="Roboto"/>
            </a:endParaRPr>
          </a:p>
        </p:txBody>
      </p:sp>
      <p:sp>
        <p:nvSpPr>
          <p:cNvPr id="2761" name="Google Shape;2761;p266"/>
          <p:cNvSpPr txBox="1"/>
          <p:nvPr/>
        </p:nvSpPr>
        <p:spPr>
          <a:xfrm>
            <a:off x="5203900" y="1626925"/>
            <a:ext cx="3000000" cy="7020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Academic Enhancement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6" name="Shape 4106"/>
        <p:cNvGrpSpPr/>
        <p:nvPr/>
      </p:nvGrpSpPr>
      <p:grpSpPr>
        <a:xfrm>
          <a:off x="0" y="0"/>
          <a:ext cx="0" cy="0"/>
          <a:chOff x="0" y="0"/>
          <a:chExt cx="0" cy="0"/>
        </a:xfrm>
      </p:grpSpPr>
      <p:pic>
        <p:nvPicPr>
          <p:cNvPr id="4107" name="Google Shape;4107;p392"/>
          <p:cNvPicPr preferRelativeResize="0"/>
          <p:nvPr/>
        </p:nvPicPr>
        <p:blipFill rotWithShape="1">
          <a:blip r:embed="rId3">
            <a:alphaModFix/>
          </a:blip>
          <a:srcRect b="0" l="0" r="0" t="0"/>
          <a:stretch/>
        </p:blipFill>
        <p:spPr>
          <a:xfrm>
            <a:off x="484464" y="672562"/>
            <a:ext cx="7830487" cy="4291624"/>
          </a:xfrm>
          <a:prstGeom prst="rect">
            <a:avLst/>
          </a:prstGeom>
          <a:noFill/>
          <a:ln>
            <a:noFill/>
          </a:ln>
        </p:spPr>
      </p:pic>
      <p:sp>
        <p:nvSpPr>
          <p:cNvPr id="4108" name="Google Shape;4108;p392"/>
          <p:cNvSpPr txBox="1"/>
          <p:nvPr/>
        </p:nvSpPr>
        <p:spPr>
          <a:xfrm>
            <a:off x="484464" y="179315"/>
            <a:ext cx="58578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US" sz="2400" u="none" cap="none" strike="noStrike">
                <a:solidFill>
                  <a:srgbClr val="1F3864"/>
                </a:solidFill>
                <a:latin typeface="Calibri"/>
                <a:ea typeface="Calibri"/>
                <a:cs typeface="Calibri"/>
                <a:sym typeface="Calibri"/>
              </a:rPr>
              <a:t>健保卡申請表 NHI card Application form </a:t>
            </a:r>
            <a:endParaRPr b="1" sz="2400">
              <a:solidFill>
                <a:srgbClr val="1F3864"/>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2" name="Shape 4112"/>
        <p:cNvGrpSpPr/>
        <p:nvPr/>
      </p:nvGrpSpPr>
      <p:grpSpPr>
        <a:xfrm>
          <a:off x="0" y="0"/>
          <a:ext cx="0" cy="0"/>
          <a:chOff x="0" y="0"/>
          <a:chExt cx="0" cy="0"/>
        </a:xfrm>
      </p:grpSpPr>
      <p:pic>
        <p:nvPicPr>
          <p:cNvPr id="4113" name="Google Shape;4113;p393"/>
          <p:cNvPicPr preferRelativeResize="0"/>
          <p:nvPr/>
        </p:nvPicPr>
        <p:blipFill rotWithShape="1">
          <a:blip r:embed="rId3">
            <a:alphaModFix/>
          </a:blip>
          <a:srcRect b="0" l="0" r="0" t="0"/>
          <a:stretch/>
        </p:blipFill>
        <p:spPr>
          <a:xfrm>
            <a:off x="497047" y="194310"/>
            <a:ext cx="8286227" cy="475488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7" name="Shape 4117"/>
        <p:cNvGrpSpPr/>
        <p:nvPr/>
      </p:nvGrpSpPr>
      <p:grpSpPr>
        <a:xfrm>
          <a:off x="0" y="0"/>
          <a:ext cx="0" cy="0"/>
          <a:chOff x="0" y="0"/>
          <a:chExt cx="0" cy="0"/>
        </a:xfrm>
      </p:grpSpPr>
      <p:pic>
        <p:nvPicPr>
          <p:cNvPr id="4118" name="Google Shape;4118;p394"/>
          <p:cNvPicPr preferRelativeResize="0"/>
          <p:nvPr/>
        </p:nvPicPr>
        <p:blipFill rotWithShape="1">
          <a:blip r:embed="rId3">
            <a:alphaModFix/>
          </a:blip>
          <a:srcRect b="0" l="0" r="0" t="0"/>
          <a:stretch/>
        </p:blipFill>
        <p:spPr>
          <a:xfrm>
            <a:off x="365333" y="112602"/>
            <a:ext cx="3691473" cy="4922521"/>
          </a:xfrm>
          <a:prstGeom prst="rect">
            <a:avLst/>
          </a:prstGeom>
          <a:noFill/>
          <a:ln>
            <a:noFill/>
          </a:ln>
        </p:spPr>
      </p:pic>
      <p:pic>
        <p:nvPicPr>
          <p:cNvPr id="4119" name="Google Shape;4119;p394"/>
          <p:cNvPicPr preferRelativeResize="0"/>
          <p:nvPr/>
        </p:nvPicPr>
        <p:blipFill rotWithShape="1">
          <a:blip r:embed="rId4">
            <a:alphaModFix/>
          </a:blip>
          <a:srcRect b="0" l="0" r="0" t="0"/>
          <a:stretch/>
        </p:blipFill>
        <p:spPr>
          <a:xfrm>
            <a:off x="4446257" y="0"/>
            <a:ext cx="3655155" cy="5035127"/>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3" name="Shape 4123"/>
        <p:cNvGrpSpPr/>
        <p:nvPr/>
      </p:nvGrpSpPr>
      <p:grpSpPr>
        <a:xfrm>
          <a:off x="0" y="0"/>
          <a:ext cx="0" cy="0"/>
          <a:chOff x="0" y="0"/>
          <a:chExt cx="0" cy="0"/>
        </a:xfrm>
      </p:grpSpPr>
      <p:pic>
        <p:nvPicPr>
          <p:cNvPr id="4124" name="Google Shape;4124;p395"/>
          <p:cNvPicPr preferRelativeResize="0"/>
          <p:nvPr/>
        </p:nvPicPr>
        <p:blipFill rotWithShape="1">
          <a:blip r:embed="rId3">
            <a:alphaModFix/>
          </a:blip>
          <a:srcRect b="0" l="51342" r="3906" t="0"/>
          <a:stretch/>
        </p:blipFill>
        <p:spPr>
          <a:xfrm rot="-5400000">
            <a:off x="790135" y="-314761"/>
            <a:ext cx="3308356" cy="4737970"/>
          </a:xfrm>
          <a:prstGeom prst="rect">
            <a:avLst/>
          </a:prstGeom>
          <a:noFill/>
          <a:ln>
            <a:noFill/>
          </a:ln>
        </p:spPr>
      </p:pic>
      <p:sp>
        <p:nvSpPr>
          <p:cNvPr id="4125" name="Google Shape;4125;p395"/>
          <p:cNvSpPr/>
          <p:nvPr/>
        </p:nvSpPr>
        <p:spPr>
          <a:xfrm>
            <a:off x="150592" y="1104900"/>
            <a:ext cx="4591200" cy="1422600"/>
          </a:xfrm>
          <a:prstGeom prst="rect">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126" name="Google Shape;4126;p395"/>
          <p:cNvPicPr preferRelativeResize="0"/>
          <p:nvPr/>
        </p:nvPicPr>
        <p:blipFill rotWithShape="1">
          <a:blip r:embed="rId4">
            <a:alphaModFix/>
          </a:blip>
          <a:srcRect b="0" l="0" r="0" t="0"/>
          <a:stretch/>
        </p:blipFill>
        <p:spPr>
          <a:xfrm>
            <a:off x="3454400" y="503112"/>
            <a:ext cx="1287242" cy="601788"/>
          </a:xfrm>
          <a:prstGeom prst="rect">
            <a:avLst/>
          </a:prstGeom>
          <a:noFill/>
          <a:ln cap="flat" cmpd="sng" w="19050">
            <a:solidFill>
              <a:srgbClr val="FF0000"/>
            </a:solidFill>
            <a:prstDash val="solid"/>
            <a:round/>
            <a:headEnd len="sm" w="sm" type="none"/>
            <a:tailEnd len="sm" w="sm" type="none"/>
          </a:ln>
        </p:spPr>
      </p:pic>
      <p:cxnSp>
        <p:nvCxnSpPr>
          <p:cNvPr id="4127" name="Google Shape;4127;p395"/>
          <p:cNvCxnSpPr/>
          <p:nvPr/>
        </p:nvCxnSpPr>
        <p:spPr>
          <a:xfrm flipH="1" rot="10800000">
            <a:off x="3175000" y="1447850"/>
            <a:ext cx="1473300" cy="6300"/>
          </a:xfrm>
          <a:prstGeom prst="straightConnector1">
            <a:avLst/>
          </a:prstGeom>
          <a:noFill/>
          <a:ln cap="flat" cmpd="sng" w="12700">
            <a:solidFill>
              <a:srgbClr val="FF0000"/>
            </a:solidFill>
            <a:prstDash val="solid"/>
            <a:miter lim="800000"/>
            <a:headEnd len="sm" w="sm" type="none"/>
            <a:tailEnd len="sm" w="sm" type="none"/>
          </a:ln>
        </p:spPr>
      </p:cxnSp>
      <p:pic>
        <p:nvPicPr>
          <p:cNvPr id="4128" name="Google Shape;4128;p395"/>
          <p:cNvPicPr preferRelativeResize="0"/>
          <p:nvPr/>
        </p:nvPicPr>
        <p:blipFill rotWithShape="1">
          <a:blip r:embed="rId5">
            <a:alphaModFix/>
          </a:blip>
          <a:srcRect b="43906" l="3762" r="735" t="621"/>
          <a:stretch/>
        </p:blipFill>
        <p:spPr>
          <a:xfrm>
            <a:off x="4813300" y="380999"/>
            <a:ext cx="4279894" cy="3420846"/>
          </a:xfrm>
          <a:prstGeom prst="rect">
            <a:avLst/>
          </a:prstGeom>
          <a:noFill/>
          <a:ln>
            <a:noFill/>
          </a:ln>
        </p:spPr>
      </p:pic>
      <p:pic>
        <p:nvPicPr>
          <p:cNvPr id="4129" name="Google Shape;4129;p395"/>
          <p:cNvPicPr preferRelativeResize="0"/>
          <p:nvPr/>
        </p:nvPicPr>
        <p:blipFill rotWithShape="1">
          <a:blip r:embed="rId4">
            <a:alphaModFix/>
          </a:blip>
          <a:srcRect b="0" l="0" r="0" t="0"/>
          <a:stretch/>
        </p:blipFill>
        <p:spPr>
          <a:xfrm>
            <a:off x="7905749" y="503112"/>
            <a:ext cx="1103092" cy="258889"/>
          </a:xfrm>
          <a:prstGeom prst="rect">
            <a:avLst/>
          </a:prstGeom>
          <a:noFill/>
          <a:ln cap="flat" cmpd="sng" w="19050">
            <a:solidFill>
              <a:srgbClr val="FF0000"/>
            </a:solidFill>
            <a:prstDash val="solid"/>
            <a:round/>
            <a:headEnd len="sm" w="sm" type="none"/>
            <a:tailEnd len="sm" w="sm" type="none"/>
          </a:ln>
        </p:spPr>
      </p:pic>
      <p:sp>
        <p:nvSpPr>
          <p:cNvPr id="4130" name="Google Shape;4130;p395"/>
          <p:cNvSpPr/>
          <p:nvPr/>
        </p:nvSpPr>
        <p:spPr>
          <a:xfrm>
            <a:off x="4888563" y="755651"/>
            <a:ext cx="4120200" cy="1073400"/>
          </a:xfrm>
          <a:prstGeom prst="rect">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131" name="Google Shape;4131;p395"/>
          <p:cNvCxnSpPr/>
          <p:nvPr/>
        </p:nvCxnSpPr>
        <p:spPr>
          <a:xfrm flipH="1" rot="10800000">
            <a:off x="7550150" y="977951"/>
            <a:ext cx="1473300" cy="6300"/>
          </a:xfrm>
          <a:prstGeom prst="straightConnector1">
            <a:avLst/>
          </a:prstGeom>
          <a:noFill/>
          <a:ln cap="flat" cmpd="sng" w="12700">
            <a:solidFill>
              <a:srgbClr val="FF0000"/>
            </a:solidFill>
            <a:prstDash val="solid"/>
            <a:miter lim="800000"/>
            <a:headEnd len="sm" w="sm" type="none"/>
            <a:tailEnd len="sm" w="sm" type="none"/>
          </a:ln>
        </p:spPr>
      </p:cxnSp>
      <p:sp>
        <p:nvSpPr>
          <p:cNvPr id="4132" name="Google Shape;4132;p395"/>
          <p:cNvSpPr/>
          <p:nvPr/>
        </p:nvSpPr>
        <p:spPr>
          <a:xfrm>
            <a:off x="1816100" y="2870200"/>
            <a:ext cx="1587600" cy="577800"/>
          </a:xfrm>
          <a:prstGeom prst="rect">
            <a:avLst/>
          </a:prstGeom>
          <a:solidFill>
            <a:schemeClr val="l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2700">
                <a:solidFill>
                  <a:srgbClr val="FF0000"/>
                </a:solidFill>
                <a:latin typeface="Calibri"/>
                <a:ea typeface="Calibri"/>
                <a:cs typeface="Calibri"/>
                <a:sym typeface="Calibri"/>
              </a:rPr>
              <a:t>必填!!!!</a:t>
            </a:r>
            <a:endParaRPr b="1" sz="2700">
              <a:solidFill>
                <a:srgbClr val="FF0000"/>
              </a:solidFill>
              <a:latin typeface="Calibri"/>
              <a:ea typeface="Calibri"/>
              <a:cs typeface="Calibri"/>
              <a:sym typeface="Calibri"/>
            </a:endParaRPr>
          </a:p>
        </p:txBody>
      </p:sp>
      <p:sp>
        <p:nvSpPr>
          <p:cNvPr id="4133" name="Google Shape;4133;p395"/>
          <p:cNvSpPr/>
          <p:nvPr/>
        </p:nvSpPr>
        <p:spPr>
          <a:xfrm>
            <a:off x="2444313" y="2546351"/>
            <a:ext cx="527400" cy="323700"/>
          </a:xfrm>
          <a:prstGeom prst="upArrow">
            <a:avLst>
              <a:gd fmla="val 50000" name="adj1"/>
              <a:gd fmla="val 50000" name="adj2"/>
            </a:avLst>
          </a:prstGeom>
          <a:solidFill>
            <a:srgbClr val="FF000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0000"/>
              </a:solidFill>
              <a:latin typeface="Calibri"/>
              <a:ea typeface="Calibri"/>
              <a:cs typeface="Calibri"/>
              <a:sym typeface="Calibri"/>
            </a:endParaRPr>
          </a:p>
        </p:txBody>
      </p:sp>
      <p:pic>
        <p:nvPicPr>
          <p:cNvPr id="4134" name="Google Shape;4134;p395"/>
          <p:cNvPicPr preferRelativeResize="0"/>
          <p:nvPr/>
        </p:nvPicPr>
        <p:blipFill rotWithShape="1">
          <a:blip r:embed="rId6">
            <a:alphaModFix/>
          </a:blip>
          <a:srcRect b="0" l="0" r="0" t="0"/>
          <a:stretch/>
        </p:blipFill>
        <p:spPr>
          <a:xfrm>
            <a:off x="6386297" y="1839694"/>
            <a:ext cx="562405" cy="363759"/>
          </a:xfrm>
          <a:prstGeom prst="rect">
            <a:avLst/>
          </a:prstGeom>
          <a:noFill/>
          <a:ln>
            <a:noFill/>
          </a:ln>
        </p:spPr>
      </p:pic>
      <p:sp>
        <p:nvSpPr>
          <p:cNvPr id="4135" name="Google Shape;4135;p395"/>
          <p:cNvSpPr/>
          <p:nvPr/>
        </p:nvSpPr>
        <p:spPr>
          <a:xfrm>
            <a:off x="5670549" y="2214346"/>
            <a:ext cx="2235300" cy="628800"/>
          </a:xfrm>
          <a:prstGeom prst="rect">
            <a:avLst/>
          </a:prstGeom>
          <a:solidFill>
            <a:schemeClr val="l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Must fill out </a:t>
            </a:r>
            <a:endParaRPr b="1" sz="2400">
              <a:solidFill>
                <a:srgbClr val="FF0000"/>
              </a:solidFill>
              <a:latin typeface="Calibri"/>
              <a:ea typeface="Calibri"/>
              <a:cs typeface="Calibri"/>
              <a:sym typeface="Calibri"/>
            </a:endParaRPr>
          </a:p>
        </p:txBody>
      </p:sp>
      <p:sp>
        <p:nvSpPr>
          <p:cNvPr id="4136" name="Google Shape;4136;p395"/>
          <p:cNvSpPr/>
          <p:nvPr/>
        </p:nvSpPr>
        <p:spPr>
          <a:xfrm>
            <a:off x="5029200" y="1060450"/>
            <a:ext cx="2876700" cy="184200"/>
          </a:xfrm>
          <a:prstGeom prst="rect">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rgbClr val="FF0000"/>
                </a:solidFill>
                <a:latin typeface="Calibri"/>
                <a:ea typeface="Calibri"/>
                <a:cs typeface="Calibri"/>
                <a:sym typeface="Calibri"/>
              </a:rPr>
              <a:t>Home Address</a:t>
            </a:r>
            <a:endParaRPr b="1" sz="1400">
              <a:solidFill>
                <a:srgbClr val="FF0000"/>
              </a:solidFill>
              <a:latin typeface="Calibri"/>
              <a:ea typeface="Calibri"/>
              <a:cs typeface="Calibri"/>
              <a:sym typeface="Calibri"/>
            </a:endParaRPr>
          </a:p>
        </p:txBody>
      </p:sp>
      <p:sp>
        <p:nvSpPr>
          <p:cNvPr id="4137" name="Google Shape;4137;p395"/>
          <p:cNvSpPr/>
          <p:nvPr/>
        </p:nvSpPr>
        <p:spPr>
          <a:xfrm>
            <a:off x="5029200" y="1244600"/>
            <a:ext cx="2876700" cy="203100"/>
          </a:xfrm>
          <a:prstGeom prst="rect">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38" name="Google Shape;4138;p395"/>
          <p:cNvSpPr/>
          <p:nvPr/>
        </p:nvSpPr>
        <p:spPr>
          <a:xfrm>
            <a:off x="3981935" y="2433251"/>
            <a:ext cx="11802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1400">
                <a:solidFill>
                  <a:srgbClr val="FF0000"/>
                </a:solidFill>
                <a:latin typeface="Calibri"/>
                <a:ea typeface="Calibri"/>
                <a:cs typeface="Calibri"/>
                <a:sym typeface="Calibri"/>
              </a:rPr>
              <a:t>Home Address</a:t>
            </a:r>
            <a:endParaRPr b="1" sz="1400">
              <a:solidFill>
                <a:srgbClr val="FF0000"/>
              </a:solidFill>
              <a:latin typeface="Calibri"/>
              <a:ea typeface="Calibri"/>
              <a:cs typeface="Calibri"/>
              <a:sym typeface="Calibri"/>
            </a:endParaRPr>
          </a:p>
        </p:txBody>
      </p:sp>
      <p:sp>
        <p:nvSpPr>
          <p:cNvPr id="4139" name="Google Shape;4139;p395"/>
          <p:cNvSpPr txBox="1"/>
          <p:nvPr/>
        </p:nvSpPr>
        <p:spPr>
          <a:xfrm>
            <a:off x="6467474" y="1191993"/>
            <a:ext cx="1422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rgbClr val="FF0000"/>
                </a:solidFill>
                <a:latin typeface="Calibri"/>
                <a:ea typeface="Calibri"/>
                <a:cs typeface="Calibri"/>
                <a:sym typeface="Calibri"/>
              </a:rPr>
              <a:t>School address</a:t>
            </a:r>
            <a:endParaRPr sz="1400">
              <a:solidFill>
                <a:srgbClr val="FF0000"/>
              </a:solidFill>
              <a:latin typeface="Calibri"/>
              <a:ea typeface="Calibri"/>
              <a:cs typeface="Calibri"/>
              <a:sym typeface="Calibri"/>
            </a:endParaRPr>
          </a:p>
        </p:txBody>
      </p:sp>
      <p:sp>
        <p:nvSpPr>
          <p:cNvPr id="4140" name="Google Shape;4140;p395"/>
          <p:cNvSpPr/>
          <p:nvPr/>
        </p:nvSpPr>
        <p:spPr>
          <a:xfrm>
            <a:off x="510936" y="1504951"/>
            <a:ext cx="2943600" cy="190500"/>
          </a:xfrm>
          <a:prstGeom prst="rect">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rgbClr val="FF0000"/>
                </a:solidFill>
                <a:latin typeface="Calibri"/>
                <a:ea typeface="Calibri"/>
                <a:cs typeface="Calibri"/>
                <a:sym typeface="Calibri"/>
              </a:rPr>
              <a:t>家裡的地址</a:t>
            </a:r>
            <a:endParaRPr sz="1100"/>
          </a:p>
        </p:txBody>
      </p:sp>
      <p:sp>
        <p:nvSpPr>
          <p:cNvPr id="4141" name="Google Shape;4141;p395"/>
          <p:cNvSpPr/>
          <p:nvPr/>
        </p:nvSpPr>
        <p:spPr>
          <a:xfrm>
            <a:off x="510936" y="1695450"/>
            <a:ext cx="2943600" cy="159000"/>
          </a:xfrm>
          <a:prstGeom prst="rect">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rgbClr val="FF0000"/>
                </a:solidFill>
                <a:latin typeface="Calibri"/>
                <a:ea typeface="Calibri"/>
                <a:cs typeface="Calibri"/>
                <a:sym typeface="Calibri"/>
              </a:rPr>
              <a:t>                       學校宿舍地址</a:t>
            </a:r>
            <a:endParaRPr sz="1100"/>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5" name="Shape 4145"/>
        <p:cNvGrpSpPr/>
        <p:nvPr/>
      </p:nvGrpSpPr>
      <p:grpSpPr>
        <a:xfrm>
          <a:off x="0" y="0"/>
          <a:ext cx="0" cy="0"/>
          <a:chOff x="0" y="0"/>
          <a:chExt cx="0" cy="0"/>
        </a:xfrm>
      </p:grpSpPr>
      <p:sp>
        <p:nvSpPr>
          <p:cNvPr id="4146" name="Google Shape;4146;p396"/>
          <p:cNvSpPr/>
          <p:nvPr/>
        </p:nvSpPr>
        <p:spPr>
          <a:xfrm>
            <a:off x="177800" y="53851"/>
            <a:ext cx="21210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DFKai-SB"/>
              <a:buNone/>
            </a:pPr>
            <a:r>
              <a:rPr b="1" i="0" lang="en-US" sz="1400" u="none" cap="none" strike="noStrike">
                <a:solidFill>
                  <a:schemeClr val="dk1"/>
                </a:solidFill>
                <a:latin typeface="DFKai-SB"/>
                <a:ea typeface="DFKai-SB"/>
                <a:cs typeface="DFKai-SB"/>
                <a:sym typeface="DFKai-SB"/>
              </a:rPr>
              <a:t>新生基本資料填寫說明</a:t>
            </a:r>
            <a:endParaRPr b="0" i="0" sz="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grpSp>
        <p:nvGrpSpPr>
          <p:cNvPr id="4147" name="Google Shape;4147;p396"/>
          <p:cNvGrpSpPr/>
          <p:nvPr/>
        </p:nvGrpSpPr>
        <p:grpSpPr>
          <a:xfrm>
            <a:off x="575152" y="165100"/>
            <a:ext cx="8130064" cy="4715111"/>
            <a:chOff x="-1399" y="2798"/>
            <a:chExt cx="17071" cy="9900"/>
          </a:xfrm>
        </p:grpSpPr>
        <p:sp>
          <p:nvSpPr>
            <p:cNvPr id="4148" name="Google Shape;4148;p396"/>
            <p:cNvSpPr/>
            <p:nvPr/>
          </p:nvSpPr>
          <p:spPr>
            <a:xfrm>
              <a:off x="4572" y="2798"/>
              <a:ext cx="11100" cy="9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4149" name="Google Shape;4149;p396"/>
            <p:cNvCxnSpPr/>
            <p:nvPr/>
          </p:nvCxnSpPr>
          <p:spPr>
            <a:xfrm>
              <a:off x="6300" y="4238"/>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150" name="Google Shape;4150;p396"/>
            <p:cNvCxnSpPr/>
            <p:nvPr/>
          </p:nvCxnSpPr>
          <p:spPr>
            <a:xfrm>
              <a:off x="6300" y="6578"/>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151" name="Google Shape;4151;p396"/>
            <p:cNvCxnSpPr/>
            <p:nvPr/>
          </p:nvCxnSpPr>
          <p:spPr>
            <a:xfrm>
              <a:off x="6300" y="7658"/>
              <a:ext cx="0" cy="600"/>
            </a:xfrm>
            <a:prstGeom prst="straightConnector1">
              <a:avLst/>
            </a:prstGeom>
            <a:noFill/>
            <a:ln cap="flat" cmpd="sng" w="9525">
              <a:solidFill>
                <a:srgbClr val="000000"/>
              </a:solidFill>
              <a:prstDash val="solid"/>
              <a:round/>
              <a:headEnd len="med" w="med" type="none"/>
              <a:tailEnd len="med" w="med" type="triangle"/>
            </a:ln>
          </p:spPr>
        </p:cxnSp>
        <p:sp>
          <p:nvSpPr>
            <p:cNvPr id="4152" name="Google Shape;4152;p396"/>
            <p:cNvSpPr/>
            <p:nvPr/>
          </p:nvSpPr>
          <p:spPr>
            <a:xfrm>
              <a:off x="2820" y="8198"/>
              <a:ext cx="72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核對、填寫個人相關資料及上傳照片、身分證、學歷證明等文件</a:t>
              </a:r>
              <a:endParaRPr b="0" i="0" sz="1400" u="none" cap="none" strike="noStrike">
                <a:solidFill>
                  <a:schemeClr val="dk1"/>
                </a:solidFill>
                <a:latin typeface="Arial"/>
                <a:ea typeface="Arial"/>
                <a:cs typeface="Arial"/>
                <a:sym typeface="Arial"/>
              </a:endParaRPr>
            </a:p>
          </p:txBody>
        </p:sp>
        <p:sp>
          <p:nvSpPr>
            <p:cNvPr id="4153" name="Google Shape;4153;p396"/>
            <p:cNvSpPr/>
            <p:nvPr/>
          </p:nvSpPr>
          <p:spPr>
            <a:xfrm>
              <a:off x="4320" y="11830"/>
              <a:ext cx="39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DFKai-SB"/>
                <a:buNone/>
              </a:pPr>
              <a:r>
                <a:rPr b="1" i="0" lang="en-US" sz="1100" u="none" cap="none" strike="noStrike">
                  <a:solidFill>
                    <a:schemeClr val="dk1"/>
                  </a:solidFill>
                  <a:latin typeface="DFKai-SB"/>
                  <a:ea typeface="DFKai-SB"/>
                  <a:cs typeface="DFKai-SB"/>
                  <a:sym typeface="DFKai-SB"/>
                </a:rPr>
                <a:t>恭喜您成為義守大學新鮮人!</a:t>
              </a:r>
              <a:endParaRPr b="0" i="0" sz="1400" u="none" cap="none" strike="noStrike">
                <a:solidFill>
                  <a:schemeClr val="dk1"/>
                </a:solidFill>
                <a:latin typeface="Arial"/>
                <a:ea typeface="Arial"/>
                <a:cs typeface="Arial"/>
                <a:sym typeface="Arial"/>
              </a:endParaRPr>
            </a:p>
          </p:txBody>
        </p:sp>
        <p:sp>
          <p:nvSpPr>
            <p:cNvPr id="4154" name="Google Shape;4154;p396"/>
            <p:cNvSpPr txBox="1"/>
            <p:nvPr/>
          </p:nvSpPr>
          <p:spPr>
            <a:xfrm>
              <a:off x="4500" y="7118"/>
              <a:ext cx="33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請點選「</a:t>
              </a:r>
              <a:r>
                <a:rPr b="1" i="0" lang="en-US" sz="900" u="none" cap="none" strike="noStrike">
                  <a:solidFill>
                    <a:srgbClr val="FF0000"/>
                  </a:solidFill>
                  <a:latin typeface="DFKai-SB"/>
                  <a:ea typeface="DFKai-SB"/>
                  <a:cs typeface="DFKai-SB"/>
                  <a:sym typeface="DFKai-SB"/>
                </a:rPr>
                <a:t>新生基本資料填寫</a:t>
              </a:r>
              <a:r>
                <a:rPr b="0" i="0" lang="en-US" sz="900" u="none" cap="none" strike="noStrike">
                  <a:solidFill>
                    <a:schemeClr val="dk1"/>
                  </a:solidFill>
                  <a:latin typeface="DFKai-SB"/>
                  <a:ea typeface="DFKai-SB"/>
                  <a:cs typeface="DFKai-SB"/>
                  <a:sym typeface="DFKai-SB"/>
                </a:rPr>
                <a:t>」</a:t>
              </a:r>
              <a:endParaRPr b="0" i="0" sz="1400" u="none" cap="none" strike="noStrike">
                <a:solidFill>
                  <a:schemeClr val="dk1"/>
                </a:solidFill>
                <a:latin typeface="Arial"/>
                <a:ea typeface="Arial"/>
                <a:cs typeface="Arial"/>
                <a:sym typeface="Arial"/>
              </a:endParaRPr>
            </a:p>
          </p:txBody>
        </p:sp>
        <p:sp>
          <p:nvSpPr>
            <p:cNvPr id="4155" name="Google Shape;4155;p396"/>
            <p:cNvSpPr txBox="1"/>
            <p:nvPr/>
          </p:nvSpPr>
          <p:spPr>
            <a:xfrm>
              <a:off x="3437" y="9345"/>
              <a:ext cx="57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確認所填寫與上傳的個人資料無誤後暫存資料</a:t>
              </a:r>
              <a:endParaRPr b="0" i="0" sz="1400" u="none" cap="none" strike="noStrike">
                <a:solidFill>
                  <a:schemeClr val="dk1"/>
                </a:solidFill>
                <a:latin typeface="Arial"/>
                <a:ea typeface="Arial"/>
                <a:cs typeface="Arial"/>
                <a:sym typeface="Arial"/>
              </a:endParaRPr>
            </a:p>
          </p:txBody>
        </p:sp>
        <p:sp>
          <p:nvSpPr>
            <p:cNvPr id="4156" name="Google Shape;4156;p396"/>
            <p:cNvSpPr txBox="1"/>
            <p:nvPr/>
          </p:nvSpPr>
          <p:spPr>
            <a:xfrm>
              <a:off x="2700" y="3158"/>
              <a:ext cx="7200" cy="1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  進入學校首頁</a:t>
              </a:r>
              <a:r>
                <a:rPr b="0" i="0" lang="en-US" sz="900" u="none" cap="none" strike="noStrike">
                  <a:solidFill>
                    <a:schemeClr val="dk1"/>
                  </a:solidFill>
                  <a:latin typeface="Times New Roman"/>
                  <a:ea typeface="Times New Roman"/>
                  <a:cs typeface="Times New Roman"/>
                  <a:sym typeface="Times New Roman"/>
                </a:rPr>
                <a:t>  </a:t>
              </a:r>
              <a:r>
                <a:rPr b="0" i="0" lang="en-US" sz="900" u="none" cap="none" strike="noStrike">
                  <a:solidFill>
                    <a:schemeClr val="dk1"/>
                  </a:solidFill>
                  <a:latin typeface="DFKai-SB"/>
                  <a:ea typeface="DFKai-SB"/>
                  <a:cs typeface="DFKai-SB"/>
                  <a:sym typeface="DFKai-SB"/>
                </a:rPr>
                <a:t>點選</a:t>
              </a:r>
              <a:r>
                <a:rPr b="0" i="0" lang="en-US" sz="900" u="none" cap="none" strike="noStrike">
                  <a:solidFill>
                    <a:srgbClr val="000000"/>
                  </a:solidFill>
                  <a:latin typeface="DFKai-SB"/>
                  <a:ea typeface="DFKai-SB"/>
                  <a:cs typeface="DFKai-SB"/>
                  <a:sym typeface="DFKai-SB"/>
                </a:rPr>
                <a:t>「新生入學」</a:t>
              </a:r>
              <a:r>
                <a:rPr b="0" i="0" lang="en-US" sz="900" u="none" cap="none" strike="noStrike">
                  <a:solidFill>
                    <a:srgbClr val="000000"/>
                  </a:solidFill>
                  <a:latin typeface="Times New Roman"/>
                  <a:ea typeface="Times New Roman"/>
                  <a:cs typeface="Times New Roman"/>
                  <a:sym typeface="Times New Roman"/>
                </a:rPr>
                <a:t>→</a:t>
              </a:r>
              <a:r>
                <a:rPr b="0" i="0" lang="en-US" sz="900" u="none" cap="none" strike="noStrike">
                  <a:solidFill>
                    <a:srgbClr val="000000"/>
                  </a:solidFill>
                  <a:latin typeface="DFKai-SB"/>
                  <a:ea typeface="DFKai-SB"/>
                  <a:cs typeface="DFKai-SB"/>
                  <a:sym typeface="DFKai-SB"/>
                </a:rPr>
                <a:t>「大學部</a:t>
              </a:r>
              <a:r>
                <a:rPr b="0" i="0" lang="en-US" sz="900" u="none" cap="none" strike="noStrike">
                  <a:solidFill>
                    <a:srgbClr val="000000"/>
                  </a:solidFill>
                  <a:latin typeface="Times New Roman"/>
                  <a:ea typeface="Times New Roman"/>
                  <a:cs typeface="Times New Roman"/>
                  <a:sym typeface="Times New Roman"/>
                </a:rPr>
                <a:t>&amp;</a:t>
              </a:r>
              <a:r>
                <a:rPr b="0" i="0" lang="en-US" sz="900" u="none" cap="none" strike="noStrike">
                  <a:solidFill>
                    <a:srgbClr val="000000"/>
                  </a:solidFill>
                  <a:latin typeface="DFKai-SB"/>
                  <a:ea typeface="DFKai-SB"/>
                  <a:cs typeface="DFKai-SB"/>
                  <a:sym typeface="DFKai-SB"/>
                </a:rPr>
                <a:t>研究所」</a:t>
              </a:r>
              <a:endParaRPr b="0" i="0" sz="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或進入網址</a:t>
              </a:r>
              <a:r>
                <a:rPr b="0" i="0" lang="en-US" sz="900" u="none" cap="none" strike="noStrike">
                  <a:solidFill>
                    <a:schemeClr val="dk1"/>
                  </a:solidFill>
                  <a:latin typeface="Times New Roman"/>
                  <a:ea typeface="Times New Roman"/>
                  <a:cs typeface="Times New Roman"/>
                  <a:sym typeface="Times New Roman"/>
                </a:rPr>
                <a:t> </a:t>
              </a:r>
              <a:r>
                <a:rPr b="0" i="0" lang="en-US" sz="1100" u="sng" cap="none" strike="noStrike">
                  <a:solidFill>
                    <a:srgbClr val="000000"/>
                  </a:solidFill>
                  <a:latin typeface="Times New Roman"/>
                  <a:ea typeface="Times New Roman"/>
                  <a:cs typeface="Times New Roman"/>
                  <a:sym typeface="Times New Roman"/>
                  <a:hlinkClick r:id="rId3">
                    <a:extLst>
                      <a:ext uri="{A12FA001-AC4F-418D-AE19-62706E023703}">
                        <ahyp:hlinkClr val="tx"/>
                      </a:ext>
                    </a:extLst>
                  </a:hlinkClick>
                </a:rPr>
                <a:t>http://www.isu.edu.tw/dept/freshman</a:t>
              </a:r>
              <a:endParaRPr b="0" i="0" sz="1400" u="none" cap="none" strike="noStrike">
                <a:solidFill>
                  <a:schemeClr val="dk1"/>
                </a:solidFill>
                <a:latin typeface="Arial"/>
                <a:ea typeface="Arial"/>
                <a:cs typeface="Arial"/>
                <a:sym typeface="Arial"/>
              </a:endParaRPr>
            </a:p>
          </p:txBody>
        </p:sp>
        <p:sp>
          <p:nvSpPr>
            <p:cNvPr id="4157" name="Google Shape;4157;p396"/>
            <p:cNvSpPr/>
            <p:nvPr/>
          </p:nvSpPr>
          <p:spPr>
            <a:xfrm>
              <a:off x="1500" y="4860"/>
              <a:ext cx="10500" cy="1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US" sz="900">
                  <a:solidFill>
                    <a:schemeClr val="dk1"/>
                  </a:solidFill>
                  <a:latin typeface="DFKai-SB"/>
                  <a:ea typeface="DFKai-SB"/>
                  <a:cs typeface="DFKai-SB"/>
                  <a:sym typeface="DFKai-SB"/>
                </a:rPr>
                <a:t>點選「應用資訊系統」輸入</a:t>
              </a:r>
              <a:endParaRPr sz="900">
                <a:solidFill>
                  <a:schemeClr val="dk1"/>
                </a:solidFill>
                <a:latin typeface="DFKai-SB"/>
                <a:ea typeface="DFKai-SB"/>
                <a:cs typeface="DFKai-SB"/>
                <a:sym typeface="DFKai-SB"/>
              </a:endParaRPr>
            </a:p>
            <a:p>
              <a:pPr indent="0" lvl="0" marL="0" marR="0" rtl="0" algn="ctr">
                <a:spcBef>
                  <a:spcPts val="0"/>
                </a:spcBef>
                <a:spcAft>
                  <a:spcPts val="0"/>
                </a:spcAft>
                <a:buNone/>
              </a:pPr>
              <a:r>
                <a:rPr b="0" i="0" lang="en-US" sz="900" u="none" cap="none" strike="noStrike">
                  <a:solidFill>
                    <a:schemeClr val="dk1"/>
                  </a:solidFill>
                  <a:latin typeface="DFKai-SB"/>
                  <a:ea typeface="DFKai-SB"/>
                  <a:cs typeface="DFKai-SB"/>
                  <a:sym typeface="DFKai-SB"/>
                </a:rPr>
                <a:t>                         </a:t>
              </a:r>
              <a:endParaRPr b="0" i="0" sz="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帳號、密碼說明：第一次登入「應用資訊系統」以預設帳號密碼進入，更改密碼後，請重新登入「應用資訊系統」。</a:t>
              </a:r>
              <a:endParaRPr b="0" i="0" sz="1400" u="none" cap="none" strike="noStrike">
                <a:solidFill>
                  <a:schemeClr val="dk1"/>
                </a:solidFill>
                <a:latin typeface="Arial"/>
                <a:ea typeface="Arial"/>
                <a:cs typeface="Arial"/>
                <a:sym typeface="Arial"/>
              </a:endParaRPr>
            </a:p>
          </p:txBody>
        </p:sp>
        <p:sp>
          <p:nvSpPr>
            <p:cNvPr id="4158" name="Google Shape;4158;p396"/>
            <p:cNvSpPr txBox="1"/>
            <p:nvPr/>
          </p:nvSpPr>
          <p:spPr>
            <a:xfrm>
              <a:off x="-1399" y="4960"/>
              <a:ext cx="3000" cy="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4159" name="Google Shape;4159;p396"/>
            <p:cNvSpPr/>
            <p:nvPr/>
          </p:nvSpPr>
          <p:spPr>
            <a:xfrm>
              <a:off x="4572" y="10605"/>
              <a:ext cx="33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執行送出【</a:t>
              </a:r>
              <a:r>
                <a:rPr b="1" i="0" lang="en-US" sz="900" u="none" cap="none" strike="noStrike">
                  <a:solidFill>
                    <a:srgbClr val="FF0000"/>
                  </a:solidFill>
                  <a:latin typeface="DFKai-SB"/>
                  <a:ea typeface="DFKai-SB"/>
                  <a:cs typeface="DFKai-SB"/>
                  <a:sym typeface="DFKai-SB"/>
                </a:rPr>
                <a:t>確認資料</a:t>
              </a:r>
              <a:r>
                <a:rPr b="0" i="0" lang="en-US" sz="900" u="none" cap="none" strike="noStrike">
                  <a:solidFill>
                    <a:schemeClr val="dk1"/>
                  </a:solidFill>
                  <a:latin typeface="DFKai-SB"/>
                  <a:ea typeface="DFKai-SB"/>
                  <a:cs typeface="DFKai-SB"/>
                  <a:sym typeface="DFKai-SB"/>
                </a:rPr>
                <a:t>】</a:t>
              </a:r>
              <a:endParaRPr b="0" i="0" sz="1400" u="none" cap="none" strike="noStrike">
                <a:solidFill>
                  <a:schemeClr val="dk1"/>
                </a:solidFill>
                <a:latin typeface="Arial"/>
                <a:ea typeface="Arial"/>
                <a:cs typeface="Arial"/>
                <a:sym typeface="Arial"/>
              </a:endParaRPr>
            </a:p>
          </p:txBody>
        </p:sp>
        <p:cxnSp>
          <p:nvCxnSpPr>
            <p:cNvPr id="4160" name="Google Shape;4160;p396"/>
            <p:cNvCxnSpPr/>
            <p:nvPr/>
          </p:nvCxnSpPr>
          <p:spPr>
            <a:xfrm>
              <a:off x="6282" y="8805"/>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161" name="Google Shape;4161;p396"/>
            <p:cNvCxnSpPr/>
            <p:nvPr/>
          </p:nvCxnSpPr>
          <p:spPr>
            <a:xfrm>
              <a:off x="6280" y="10065"/>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162" name="Google Shape;4162;p396"/>
            <p:cNvCxnSpPr/>
            <p:nvPr/>
          </p:nvCxnSpPr>
          <p:spPr>
            <a:xfrm>
              <a:off x="6279" y="11325"/>
              <a:ext cx="0" cy="600"/>
            </a:xfrm>
            <a:prstGeom prst="straightConnector1">
              <a:avLst/>
            </a:prstGeom>
            <a:noFill/>
            <a:ln cap="flat" cmpd="sng" w="9525">
              <a:solidFill>
                <a:srgbClr val="000000"/>
              </a:solidFill>
              <a:prstDash val="solid"/>
              <a:round/>
              <a:headEnd len="med" w="med" type="none"/>
              <a:tailEnd len="med" w="med" type="triangle"/>
            </a:ln>
          </p:spPr>
        </p:cxnSp>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6" name="Shape 4166"/>
        <p:cNvGrpSpPr/>
        <p:nvPr/>
      </p:nvGrpSpPr>
      <p:grpSpPr>
        <a:xfrm>
          <a:off x="0" y="0"/>
          <a:ext cx="0" cy="0"/>
          <a:chOff x="0" y="0"/>
          <a:chExt cx="0" cy="0"/>
        </a:xfrm>
      </p:grpSpPr>
      <p:pic>
        <p:nvPicPr>
          <p:cNvPr id="4167" name="Google Shape;4167;p397"/>
          <p:cNvPicPr preferRelativeResize="0"/>
          <p:nvPr/>
        </p:nvPicPr>
        <p:blipFill rotWithShape="1">
          <a:blip r:embed="rId3">
            <a:alphaModFix/>
          </a:blip>
          <a:srcRect b="0" l="0" r="0" t="0"/>
          <a:stretch/>
        </p:blipFill>
        <p:spPr>
          <a:xfrm>
            <a:off x="1711295" y="0"/>
            <a:ext cx="4864697" cy="51435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1" name="Shape 4171"/>
        <p:cNvGrpSpPr/>
        <p:nvPr/>
      </p:nvGrpSpPr>
      <p:grpSpPr>
        <a:xfrm>
          <a:off x="0" y="0"/>
          <a:ext cx="0" cy="0"/>
          <a:chOff x="0" y="0"/>
          <a:chExt cx="0" cy="0"/>
        </a:xfrm>
      </p:grpSpPr>
      <p:pic>
        <p:nvPicPr>
          <p:cNvPr id="4172" name="Google Shape;4172;p398"/>
          <p:cNvPicPr preferRelativeResize="0"/>
          <p:nvPr/>
        </p:nvPicPr>
        <p:blipFill rotWithShape="1">
          <a:blip r:embed="rId3">
            <a:alphaModFix/>
          </a:blip>
          <a:srcRect b="0" l="0" r="0" t="0"/>
          <a:stretch/>
        </p:blipFill>
        <p:spPr>
          <a:xfrm>
            <a:off x="484464" y="672562"/>
            <a:ext cx="7830487" cy="4291624"/>
          </a:xfrm>
          <a:prstGeom prst="rect">
            <a:avLst/>
          </a:prstGeom>
          <a:noFill/>
          <a:ln>
            <a:noFill/>
          </a:ln>
        </p:spPr>
      </p:pic>
      <p:sp>
        <p:nvSpPr>
          <p:cNvPr id="4173" name="Google Shape;4173;p398"/>
          <p:cNvSpPr txBox="1"/>
          <p:nvPr/>
        </p:nvSpPr>
        <p:spPr>
          <a:xfrm>
            <a:off x="484464" y="179315"/>
            <a:ext cx="58578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US" sz="2400" u="none" cap="none" strike="noStrike">
                <a:solidFill>
                  <a:srgbClr val="1F3864"/>
                </a:solidFill>
                <a:latin typeface="Calibri"/>
                <a:ea typeface="Calibri"/>
                <a:cs typeface="Calibri"/>
                <a:sym typeface="Calibri"/>
              </a:rPr>
              <a:t>健保卡申請表 NHI card Application form </a:t>
            </a:r>
            <a:endParaRPr b="1" sz="2400">
              <a:solidFill>
                <a:srgbClr val="1F3864"/>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7" name="Shape 4177"/>
        <p:cNvGrpSpPr/>
        <p:nvPr/>
      </p:nvGrpSpPr>
      <p:grpSpPr>
        <a:xfrm>
          <a:off x="0" y="0"/>
          <a:ext cx="0" cy="0"/>
          <a:chOff x="0" y="0"/>
          <a:chExt cx="0" cy="0"/>
        </a:xfrm>
      </p:grpSpPr>
      <p:pic>
        <p:nvPicPr>
          <p:cNvPr id="4178" name="Google Shape;4178;p399"/>
          <p:cNvPicPr preferRelativeResize="0"/>
          <p:nvPr/>
        </p:nvPicPr>
        <p:blipFill rotWithShape="1">
          <a:blip r:embed="rId3">
            <a:alphaModFix/>
          </a:blip>
          <a:srcRect b="0" l="0" r="0" t="0"/>
          <a:stretch/>
        </p:blipFill>
        <p:spPr>
          <a:xfrm>
            <a:off x="497047" y="194310"/>
            <a:ext cx="8286227" cy="475488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2" name="Shape 4182"/>
        <p:cNvGrpSpPr/>
        <p:nvPr/>
      </p:nvGrpSpPr>
      <p:grpSpPr>
        <a:xfrm>
          <a:off x="0" y="0"/>
          <a:ext cx="0" cy="0"/>
          <a:chOff x="0" y="0"/>
          <a:chExt cx="0" cy="0"/>
        </a:xfrm>
      </p:grpSpPr>
      <p:pic>
        <p:nvPicPr>
          <p:cNvPr id="4183" name="Google Shape;4183;p400"/>
          <p:cNvPicPr preferRelativeResize="0"/>
          <p:nvPr/>
        </p:nvPicPr>
        <p:blipFill rotWithShape="1">
          <a:blip r:embed="rId3">
            <a:alphaModFix/>
          </a:blip>
          <a:srcRect b="0" l="0" r="0" t="0"/>
          <a:stretch/>
        </p:blipFill>
        <p:spPr>
          <a:xfrm>
            <a:off x="365333" y="112602"/>
            <a:ext cx="3691473" cy="4922521"/>
          </a:xfrm>
          <a:prstGeom prst="rect">
            <a:avLst/>
          </a:prstGeom>
          <a:noFill/>
          <a:ln>
            <a:noFill/>
          </a:ln>
        </p:spPr>
      </p:pic>
      <p:pic>
        <p:nvPicPr>
          <p:cNvPr id="4184" name="Google Shape;4184;p400"/>
          <p:cNvPicPr preferRelativeResize="0"/>
          <p:nvPr/>
        </p:nvPicPr>
        <p:blipFill rotWithShape="1">
          <a:blip r:embed="rId4">
            <a:alphaModFix/>
          </a:blip>
          <a:srcRect b="0" l="0" r="0" t="0"/>
          <a:stretch/>
        </p:blipFill>
        <p:spPr>
          <a:xfrm>
            <a:off x="4446257" y="0"/>
            <a:ext cx="3655155" cy="5035127"/>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8" name="Shape 4188"/>
        <p:cNvGrpSpPr/>
        <p:nvPr/>
      </p:nvGrpSpPr>
      <p:grpSpPr>
        <a:xfrm>
          <a:off x="0" y="0"/>
          <a:ext cx="0" cy="0"/>
          <a:chOff x="0" y="0"/>
          <a:chExt cx="0" cy="0"/>
        </a:xfrm>
      </p:grpSpPr>
      <p:pic>
        <p:nvPicPr>
          <p:cNvPr id="4189" name="Google Shape;4189;p401"/>
          <p:cNvPicPr preferRelativeResize="0"/>
          <p:nvPr/>
        </p:nvPicPr>
        <p:blipFill rotWithShape="1">
          <a:blip r:embed="rId3">
            <a:alphaModFix/>
          </a:blip>
          <a:srcRect b="0" l="51342" r="3906" t="0"/>
          <a:stretch/>
        </p:blipFill>
        <p:spPr>
          <a:xfrm rot="-5400000">
            <a:off x="790135" y="-314761"/>
            <a:ext cx="3308356" cy="4737970"/>
          </a:xfrm>
          <a:prstGeom prst="rect">
            <a:avLst/>
          </a:prstGeom>
          <a:noFill/>
          <a:ln>
            <a:noFill/>
          </a:ln>
        </p:spPr>
      </p:pic>
      <p:sp>
        <p:nvSpPr>
          <p:cNvPr id="4190" name="Google Shape;4190;p401"/>
          <p:cNvSpPr/>
          <p:nvPr/>
        </p:nvSpPr>
        <p:spPr>
          <a:xfrm>
            <a:off x="150592" y="1104900"/>
            <a:ext cx="4591200" cy="1422600"/>
          </a:xfrm>
          <a:prstGeom prst="rect">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191" name="Google Shape;4191;p401"/>
          <p:cNvPicPr preferRelativeResize="0"/>
          <p:nvPr/>
        </p:nvPicPr>
        <p:blipFill rotWithShape="1">
          <a:blip r:embed="rId4">
            <a:alphaModFix/>
          </a:blip>
          <a:srcRect b="0" l="0" r="0" t="0"/>
          <a:stretch/>
        </p:blipFill>
        <p:spPr>
          <a:xfrm>
            <a:off x="3454400" y="503112"/>
            <a:ext cx="1287242" cy="601788"/>
          </a:xfrm>
          <a:prstGeom prst="rect">
            <a:avLst/>
          </a:prstGeom>
          <a:noFill/>
          <a:ln cap="flat" cmpd="sng" w="19050">
            <a:solidFill>
              <a:srgbClr val="FF0000"/>
            </a:solidFill>
            <a:prstDash val="solid"/>
            <a:round/>
            <a:headEnd len="sm" w="sm" type="none"/>
            <a:tailEnd len="sm" w="sm" type="none"/>
          </a:ln>
        </p:spPr>
      </p:pic>
      <p:cxnSp>
        <p:nvCxnSpPr>
          <p:cNvPr id="4192" name="Google Shape;4192;p401"/>
          <p:cNvCxnSpPr/>
          <p:nvPr/>
        </p:nvCxnSpPr>
        <p:spPr>
          <a:xfrm flipH="1" rot="10800000">
            <a:off x="3175000" y="1447850"/>
            <a:ext cx="1473300" cy="6300"/>
          </a:xfrm>
          <a:prstGeom prst="straightConnector1">
            <a:avLst/>
          </a:prstGeom>
          <a:noFill/>
          <a:ln cap="flat" cmpd="sng" w="12700">
            <a:solidFill>
              <a:srgbClr val="FF0000"/>
            </a:solidFill>
            <a:prstDash val="solid"/>
            <a:miter lim="800000"/>
            <a:headEnd len="sm" w="sm" type="none"/>
            <a:tailEnd len="sm" w="sm" type="none"/>
          </a:ln>
        </p:spPr>
      </p:cxnSp>
      <p:pic>
        <p:nvPicPr>
          <p:cNvPr id="4193" name="Google Shape;4193;p401"/>
          <p:cNvPicPr preferRelativeResize="0"/>
          <p:nvPr/>
        </p:nvPicPr>
        <p:blipFill rotWithShape="1">
          <a:blip r:embed="rId5">
            <a:alphaModFix/>
          </a:blip>
          <a:srcRect b="43906" l="3762" r="735" t="621"/>
          <a:stretch/>
        </p:blipFill>
        <p:spPr>
          <a:xfrm>
            <a:off x="4813300" y="380999"/>
            <a:ext cx="4279894" cy="3420846"/>
          </a:xfrm>
          <a:prstGeom prst="rect">
            <a:avLst/>
          </a:prstGeom>
          <a:noFill/>
          <a:ln>
            <a:noFill/>
          </a:ln>
        </p:spPr>
      </p:pic>
      <p:pic>
        <p:nvPicPr>
          <p:cNvPr id="4194" name="Google Shape;4194;p401"/>
          <p:cNvPicPr preferRelativeResize="0"/>
          <p:nvPr/>
        </p:nvPicPr>
        <p:blipFill rotWithShape="1">
          <a:blip r:embed="rId4">
            <a:alphaModFix/>
          </a:blip>
          <a:srcRect b="0" l="0" r="0" t="0"/>
          <a:stretch/>
        </p:blipFill>
        <p:spPr>
          <a:xfrm>
            <a:off x="7905749" y="503112"/>
            <a:ext cx="1103092" cy="258889"/>
          </a:xfrm>
          <a:prstGeom prst="rect">
            <a:avLst/>
          </a:prstGeom>
          <a:noFill/>
          <a:ln cap="flat" cmpd="sng" w="19050">
            <a:solidFill>
              <a:srgbClr val="FF0000"/>
            </a:solidFill>
            <a:prstDash val="solid"/>
            <a:round/>
            <a:headEnd len="sm" w="sm" type="none"/>
            <a:tailEnd len="sm" w="sm" type="none"/>
          </a:ln>
        </p:spPr>
      </p:pic>
      <p:sp>
        <p:nvSpPr>
          <p:cNvPr id="4195" name="Google Shape;4195;p401"/>
          <p:cNvSpPr/>
          <p:nvPr/>
        </p:nvSpPr>
        <p:spPr>
          <a:xfrm>
            <a:off x="4888563" y="755651"/>
            <a:ext cx="4120200" cy="1073400"/>
          </a:xfrm>
          <a:prstGeom prst="rect">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196" name="Google Shape;4196;p401"/>
          <p:cNvCxnSpPr/>
          <p:nvPr/>
        </p:nvCxnSpPr>
        <p:spPr>
          <a:xfrm flipH="1" rot="10800000">
            <a:off x="7550150" y="977951"/>
            <a:ext cx="1473300" cy="6300"/>
          </a:xfrm>
          <a:prstGeom prst="straightConnector1">
            <a:avLst/>
          </a:prstGeom>
          <a:noFill/>
          <a:ln cap="flat" cmpd="sng" w="12700">
            <a:solidFill>
              <a:srgbClr val="FF0000"/>
            </a:solidFill>
            <a:prstDash val="solid"/>
            <a:miter lim="800000"/>
            <a:headEnd len="sm" w="sm" type="none"/>
            <a:tailEnd len="sm" w="sm" type="none"/>
          </a:ln>
        </p:spPr>
      </p:cxnSp>
      <p:sp>
        <p:nvSpPr>
          <p:cNvPr id="4197" name="Google Shape;4197;p401"/>
          <p:cNvSpPr/>
          <p:nvPr/>
        </p:nvSpPr>
        <p:spPr>
          <a:xfrm>
            <a:off x="1816100" y="2870200"/>
            <a:ext cx="1587600" cy="577800"/>
          </a:xfrm>
          <a:prstGeom prst="rect">
            <a:avLst/>
          </a:prstGeom>
          <a:solidFill>
            <a:schemeClr val="l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2700">
                <a:solidFill>
                  <a:srgbClr val="FF0000"/>
                </a:solidFill>
                <a:latin typeface="Calibri"/>
                <a:ea typeface="Calibri"/>
                <a:cs typeface="Calibri"/>
                <a:sym typeface="Calibri"/>
              </a:rPr>
              <a:t>必填!!!!</a:t>
            </a:r>
            <a:endParaRPr b="1" sz="2700">
              <a:solidFill>
                <a:srgbClr val="FF0000"/>
              </a:solidFill>
              <a:latin typeface="Calibri"/>
              <a:ea typeface="Calibri"/>
              <a:cs typeface="Calibri"/>
              <a:sym typeface="Calibri"/>
            </a:endParaRPr>
          </a:p>
        </p:txBody>
      </p:sp>
      <p:sp>
        <p:nvSpPr>
          <p:cNvPr id="4198" name="Google Shape;4198;p401"/>
          <p:cNvSpPr/>
          <p:nvPr/>
        </p:nvSpPr>
        <p:spPr>
          <a:xfrm>
            <a:off x="2444313" y="2546351"/>
            <a:ext cx="527400" cy="323700"/>
          </a:xfrm>
          <a:prstGeom prst="upArrow">
            <a:avLst>
              <a:gd fmla="val 50000" name="adj1"/>
              <a:gd fmla="val 50000" name="adj2"/>
            </a:avLst>
          </a:prstGeom>
          <a:solidFill>
            <a:srgbClr val="FF000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0000"/>
              </a:solidFill>
              <a:latin typeface="Calibri"/>
              <a:ea typeface="Calibri"/>
              <a:cs typeface="Calibri"/>
              <a:sym typeface="Calibri"/>
            </a:endParaRPr>
          </a:p>
        </p:txBody>
      </p:sp>
      <p:pic>
        <p:nvPicPr>
          <p:cNvPr id="4199" name="Google Shape;4199;p401"/>
          <p:cNvPicPr preferRelativeResize="0"/>
          <p:nvPr/>
        </p:nvPicPr>
        <p:blipFill rotWithShape="1">
          <a:blip r:embed="rId6">
            <a:alphaModFix/>
          </a:blip>
          <a:srcRect b="0" l="0" r="0" t="0"/>
          <a:stretch/>
        </p:blipFill>
        <p:spPr>
          <a:xfrm>
            <a:off x="6386297" y="1839694"/>
            <a:ext cx="562405" cy="363759"/>
          </a:xfrm>
          <a:prstGeom prst="rect">
            <a:avLst/>
          </a:prstGeom>
          <a:noFill/>
          <a:ln>
            <a:noFill/>
          </a:ln>
        </p:spPr>
      </p:pic>
      <p:sp>
        <p:nvSpPr>
          <p:cNvPr id="4200" name="Google Shape;4200;p401"/>
          <p:cNvSpPr/>
          <p:nvPr/>
        </p:nvSpPr>
        <p:spPr>
          <a:xfrm>
            <a:off x="5670549" y="2214346"/>
            <a:ext cx="2235300" cy="628800"/>
          </a:xfrm>
          <a:prstGeom prst="rect">
            <a:avLst/>
          </a:prstGeom>
          <a:solidFill>
            <a:schemeClr val="l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2400">
                <a:solidFill>
                  <a:srgbClr val="FF0000"/>
                </a:solidFill>
                <a:latin typeface="Calibri"/>
                <a:ea typeface="Calibri"/>
                <a:cs typeface="Calibri"/>
                <a:sym typeface="Calibri"/>
              </a:rPr>
              <a:t>Must fill out </a:t>
            </a:r>
            <a:endParaRPr b="1" sz="2400">
              <a:solidFill>
                <a:srgbClr val="FF0000"/>
              </a:solidFill>
              <a:latin typeface="Calibri"/>
              <a:ea typeface="Calibri"/>
              <a:cs typeface="Calibri"/>
              <a:sym typeface="Calibri"/>
            </a:endParaRPr>
          </a:p>
        </p:txBody>
      </p:sp>
      <p:sp>
        <p:nvSpPr>
          <p:cNvPr id="4201" name="Google Shape;4201;p401"/>
          <p:cNvSpPr/>
          <p:nvPr/>
        </p:nvSpPr>
        <p:spPr>
          <a:xfrm>
            <a:off x="5029200" y="1060450"/>
            <a:ext cx="2876700" cy="184200"/>
          </a:xfrm>
          <a:prstGeom prst="rect">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rgbClr val="FF0000"/>
                </a:solidFill>
                <a:latin typeface="Calibri"/>
                <a:ea typeface="Calibri"/>
                <a:cs typeface="Calibri"/>
                <a:sym typeface="Calibri"/>
              </a:rPr>
              <a:t>Home Address</a:t>
            </a:r>
            <a:endParaRPr b="1" sz="1400">
              <a:solidFill>
                <a:srgbClr val="FF0000"/>
              </a:solidFill>
              <a:latin typeface="Calibri"/>
              <a:ea typeface="Calibri"/>
              <a:cs typeface="Calibri"/>
              <a:sym typeface="Calibri"/>
            </a:endParaRPr>
          </a:p>
        </p:txBody>
      </p:sp>
      <p:sp>
        <p:nvSpPr>
          <p:cNvPr id="4202" name="Google Shape;4202;p401"/>
          <p:cNvSpPr/>
          <p:nvPr/>
        </p:nvSpPr>
        <p:spPr>
          <a:xfrm>
            <a:off x="5029200" y="1244600"/>
            <a:ext cx="2876700" cy="203100"/>
          </a:xfrm>
          <a:prstGeom prst="rect">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03" name="Google Shape;4203;p401"/>
          <p:cNvSpPr/>
          <p:nvPr/>
        </p:nvSpPr>
        <p:spPr>
          <a:xfrm>
            <a:off x="3981935" y="2433251"/>
            <a:ext cx="11802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1400">
                <a:solidFill>
                  <a:srgbClr val="FF0000"/>
                </a:solidFill>
                <a:latin typeface="Calibri"/>
                <a:ea typeface="Calibri"/>
                <a:cs typeface="Calibri"/>
                <a:sym typeface="Calibri"/>
              </a:rPr>
              <a:t>Home Address</a:t>
            </a:r>
            <a:endParaRPr b="1" sz="1400">
              <a:solidFill>
                <a:srgbClr val="FF0000"/>
              </a:solidFill>
              <a:latin typeface="Calibri"/>
              <a:ea typeface="Calibri"/>
              <a:cs typeface="Calibri"/>
              <a:sym typeface="Calibri"/>
            </a:endParaRPr>
          </a:p>
        </p:txBody>
      </p:sp>
      <p:sp>
        <p:nvSpPr>
          <p:cNvPr id="4204" name="Google Shape;4204;p401"/>
          <p:cNvSpPr txBox="1"/>
          <p:nvPr/>
        </p:nvSpPr>
        <p:spPr>
          <a:xfrm>
            <a:off x="6467474" y="1191993"/>
            <a:ext cx="1422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rgbClr val="FF0000"/>
                </a:solidFill>
                <a:latin typeface="Calibri"/>
                <a:ea typeface="Calibri"/>
                <a:cs typeface="Calibri"/>
                <a:sym typeface="Calibri"/>
              </a:rPr>
              <a:t>School address</a:t>
            </a:r>
            <a:endParaRPr sz="1400">
              <a:solidFill>
                <a:srgbClr val="FF0000"/>
              </a:solidFill>
              <a:latin typeface="Calibri"/>
              <a:ea typeface="Calibri"/>
              <a:cs typeface="Calibri"/>
              <a:sym typeface="Calibri"/>
            </a:endParaRPr>
          </a:p>
        </p:txBody>
      </p:sp>
      <p:sp>
        <p:nvSpPr>
          <p:cNvPr id="4205" name="Google Shape;4205;p401"/>
          <p:cNvSpPr/>
          <p:nvPr/>
        </p:nvSpPr>
        <p:spPr>
          <a:xfrm>
            <a:off x="510936" y="1504951"/>
            <a:ext cx="2943600" cy="190500"/>
          </a:xfrm>
          <a:prstGeom prst="rect">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rgbClr val="FF0000"/>
                </a:solidFill>
                <a:latin typeface="Calibri"/>
                <a:ea typeface="Calibri"/>
                <a:cs typeface="Calibri"/>
                <a:sym typeface="Calibri"/>
              </a:rPr>
              <a:t>家裡的地址</a:t>
            </a:r>
            <a:endParaRPr sz="1100"/>
          </a:p>
        </p:txBody>
      </p:sp>
      <p:sp>
        <p:nvSpPr>
          <p:cNvPr id="4206" name="Google Shape;4206;p401"/>
          <p:cNvSpPr/>
          <p:nvPr/>
        </p:nvSpPr>
        <p:spPr>
          <a:xfrm>
            <a:off x="510936" y="1695450"/>
            <a:ext cx="2943600" cy="159000"/>
          </a:xfrm>
          <a:prstGeom prst="rect">
            <a:avLst/>
          </a:prstGeom>
          <a:no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rgbClr val="FF0000"/>
                </a:solidFill>
                <a:latin typeface="Calibri"/>
                <a:ea typeface="Calibri"/>
                <a:cs typeface="Calibri"/>
                <a:sym typeface="Calibri"/>
              </a:rPr>
              <a:t>                       學校宿舍地址</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5" name="Shape 2765"/>
        <p:cNvGrpSpPr/>
        <p:nvPr/>
      </p:nvGrpSpPr>
      <p:grpSpPr>
        <a:xfrm>
          <a:off x="0" y="0"/>
          <a:ext cx="0" cy="0"/>
          <a:chOff x="0" y="0"/>
          <a:chExt cx="0" cy="0"/>
        </a:xfrm>
      </p:grpSpPr>
      <p:sp>
        <p:nvSpPr>
          <p:cNvPr id="2766" name="Google Shape;2766;p267"/>
          <p:cNvSpPr/>
          <p:nvPr/>
        </p:nvSpPr>
        <p:spPr>
          <a:xfrm rot="-7449351">
            <a:off x="6684965" y="4718837"/>
            <a:ext cx="218431" cy="218431"/>
          </a:xfrm>
          <a:custGeom>
            <a:rect b="b" l="l" r="r" t="t"/>
            <a:pathLst>
              <a:path extrusionOk="0" h="12372" w="12372">
                <a:moveTo>
                  <a:pt x="6201" y="1"/>
                </a:moveTo>
                <a:cubicBezTo>
                  <a:pt x="2766" y="1"/>
                  <a:pt x="0" y="2767"/>
                  <a:pt x="0" y="6171"/>
                </a:cubicBezTo>
                <a:cubicBezTo>
                  <a:pt x="0" y="9606"/>
                  <a:pt x="2766" y="12372"/>
                  <a:pt x="6201" y="12372"/>
                </a:cubicBezTo>
                <a:cubicBezTo>
                  <a:pt x="9605" y="12372"/>
                  <a:pt x="12371" y="9606"/>
                  <a:pt x="12371" y="6171"/>
                </a:cubicBezTo>
                <a:cubicBezTo>
                  <a:pt x="12371" y="2767"/>
                  <a:pt x="9605" y="1"/>
                  <a:pt x="620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7" name="Google Shape;2767;p267"/>
          <p:cNvSpPr/>
          <p:nvPr/>
        </p:nvSpPr>
        <p:spPr>
          <a:xfrm>
            <a:off x="-1" y="-1"/>
            <a:ext cx="1865739" cy="1268582"/>
          </a:xfrm>
          <a:custGeom>
            <a:rect b="b" l="l" r="r" t="t"/>
            <a:pathLst>
              <a:path extrusionOk="0" h="39492" w="58082">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8" name="Google Shape;2768;p267"/>
          <p:cNvPicPr preferRelativeResize="0"/>
          <p:nvPr/>
        </p:nvPicPr>
        <p:blipFill rotWithShape="1">
          <a:blip r:embed="rId3">
            <a:alphaModFix/>
          </a:blip>
          <a:srcRect b="0" l="0" r="0" t="0"/>
          <a:stretch/>
        </p:blipFill>
        <p:spPr>
          <a:xfrm>
            <a:off x="4572000" y="922362"/>
            <a:ext cx="3437651" cy="3298776"/>
          </a:xfrm>
          <a:prstGeom prst="rect">
            <a:avLst/>
          </a:prstGeom>
          <a:noFill/>
          <a:ln>
            <a:noFill/>
          </a:ln>
        </p:spPr>
      </p:pic>
      <p:sp>
        <p:nvSpPr>
          <p:cNvPr id="2769" name="Google Shape;2769;p267"/>
          <p:cNvSpPr txBox="1"/>
          <p:nvPr/>
        </p:nvSpPr>
        <p:spPr>
          <a:xfrm>
            <a:off x="1392000" y="1009488"/>
            <a:ext cx="2206500" cy="180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學生參與</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建構四海義家</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國際聚落</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Student </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Involvement</a:t>
            </a:r>
            <a:endParaRPr b="1" i="0" sz="2100" u="none" cap="none" strike="noStrike">
              <a:solidFill>
                <a:schemeClr val="dk1"/>
              </a:solidFill>
              <a:latin typeface="Raleway"/>
              <a:ea typeface="Raleway"/>
              <a:cs typeface="Raleway"/>
              <a:sym typeface="Raleway"/>
            </a:endParaRPr>
          </a:p>
        </p:txBody>
      </p:sp>
      <p:sp>
        <p:nvSpPr>
          <p:cNvPr id="2770" name="Google Shape;2770;p267"/>
          <p:cNvSpPr txBox="1"/>
          <p:nvPr/>
        </p:nvSpPr>
        <p:spPr>
          <a:xfrm>
            <a:off x="215500" y="2810400"/>
            <a:ext cx="4495800" cy="132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a:ea typeface="Roboto"/>
                <a:cs typeface="Roboto"/>
                <a:sym typeface="Roboto"/>
              </a:rPr>
              <a:t> </a:t>
            </a:r>
            <a:r>
              <a:rPr b="0" i="0" lang="en-US" sz="1600" u="none" cap="none" strike="noStrike">
                <a:solidFill>
                  <a:srgbClr val="444444"/>
                </a:solidFill>
                <a:latin typeface="Arial"/>
                <a:ea typeface="Arial"/>
                <a:cs typeface="Arial"/>
                <a:sym typeface="Arial"/>
              </a:rPr>
              <a:t>希望藉由了解彼此的文化，深化國際交流。</a:t>
            </a:r>
            <a:endParaRPr b="0" i="0" sz="1600" u="none" cap="none" strike="noStrike">
              <a:solidFill>
                <a:srgbClr val="44444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sz="800">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lang="en-US" sz="1700">
                <a:solidFill>
                  <a:schemeClr val="dk1"/>
                </a:solidFill>
                <a:latin typeface="Roboto"/>
                <a:ea typeface="Roboto"/>
                <a:cs typeface="Roboto"/>
                <a:sym typeface="Roboto"/>
              </a:rPr>
              <a:t>We hope to broaden your horizons with understanding of various cultures</a:t>
            </a:r>
            <a:endParaRPr b="0" i="0" sz="17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444444"/>
              </a:solidFill>
              <a:highlight>
                <a:srgbClr val="FFFFFF"/>
              </a:highlight>
              <a:latin typeface="Arial"/>
              <a:ea typeface="Arial"/>
              <a:cs typeface="Arial"/>
              <a:sym typeface="Arial"/>
            </a:endParaRPr>
          </a:p>
        </p:txBody>
      </p:sp>
      <p:grpSp>
        <p:nvGrpSpPr>
          <p:cNvPr id="2771" name="Google Shape;2771;p267"/>
          <p:cNvGrpSpPr/>
          <p:nvPr/>
        </p:nvGrpSpPr>
        <p:grpSpPr>
          <a:xfrm>
            <a:off x="983466" y="1490354"/>
            <a:ext cx="426239" cy="521323"/>
            <a:chOff x="2111879" y="453191"/>
            <a:chExt cx="426239" cy="521323"/>
          </a:xfrm>
        </p:grpSpPr>
        <p:sp>
          <p:nvSpPr>
            <p:cNvPr id="2772" name="Google Shape;2772;p267"/>
            <p:cNvSpPr/>
            <p:nvPr/>
          </p:nvSpPr>
          <p:spPr>
            <a:xfrm>
              <a:off x="21118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267"/>
            <p:cNvSpPr/>
            <p:nvPr/>
          </p:nvSpPr>
          <p:spPr>
            <a:xfrm>
              <a:off x="2345768"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p267"/>
            <p:cNvSpPr/>
            <p:nvPr/>
          </p:nvSpPr>
          <p:spPr>
            <a:xfrm>
              <a:off x="2321322"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75" name="Google Shape;2775;p267"/>
          <p:cNvGrpSpPr/>
          <p:nvPr/>
        </p:nvGrpSpPr>
        <p:grpSpPr>
          <a:xfrm>
            <a:off x="3616191" y="1490354"/>
            <a:ext cx="426239" cy="521323"/>
            <a:chOff x="2111879" y="453191"/>
            <a:chExt cx="426239" cy="521323"/>
          </a:xfrm>
        </p:grpSpPr>
        <p:sp>
          <p:nvSpPr>
            <p:cNvPr id="2776" name="Google Shape;2776;p267"/>
            <p:cNvSpPr/>
            <p:nvPr/>
          </p:nvSpPr>
          <p:spPr>
            <a:xfrm flipH="1">
              <a:off x="21199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7" name="Google Shape;2777;p267"/>
            <p:cNvSpPr/>
            <p:nvPr/>
          </p:nvSpPr>
          <p:spPr>
            <a:xfrm flipH="1">
              <a:off x="2111879"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8" name="Google Shape;2778;p267"/>
            <p:cNvSpPr/>
            <p:nvPr/>
          </p:nvSpPr>
          <p:spPr>
            <a:xfrm flipH="1">
              <a:off x="2127330"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0" name="Shape 4210"/>
        <p:cNvGrpSpPr/>
        <p:nvPr/>
      </p:nvGrpSpPr>
      <p:grpSpPr>
        <a:xfrm>
          <a:off x="0" y="0"/>
          <a:ext cx="0" cy="0"/>
          <a:chOff x="0" y="0"/>
          <a:chExt cx="0" cy="0"/>
        </a:xfrm>
      </p:grpSpPr>
      <p:sp>
        <p:nvSpPr>
          <p:cNvPr id="4211" name="Google Shape;4211;p402"/>
          <p:cNvSpPr/>
          <p:nvPr/>
        </p:nvSpPr>
        <p:spPr>
          <a:xfrm>
            <a:off x="177800" y="53851"/>
            <a:ext cx="21210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DFKai-SB"/>
              <a:buNone/>
            </a:pPr>
            <a:r>
              <a:rPr b="1" i="0" lang="en-US" sz="1400" u="none" cap="none" strike="noStrike">
                <a:solidFill>
                  <a:schemeClr val="dk1"/>
                </a:solidFill>
                <a:latin typeface="DFKai-SB"/>
                <a:ea typeface="DFKai-SB"/>
                <a:cs typeface="DFKai-SB"/>
                <a:sym typeface="DFKai-SB"/>
              </a:rPr>
              <a:t>新生基本資料填寫說明</a:t>
            </a:r>
            <a:endParaRPr b="0" i="0" sz="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grpSp>
        <p:nvGrpSpPr>
          <p:cNvPr id="4212" name="Google Shape;4212;p402"/>
          <p:cNvGrpSpPr/>
          <p:nvPr/>
        </p:nvGrpSpPr>
        <p:grpSpPr>
          <a:xfrm>
            <a:off x="575152" y="165100"/>
            <a:ext cx="8130064" cy="4715111"/>
            <a:chOff x="-1399" y="2798"/>
            <a:chExt cx="17071" cy="9900"/>
          </a:xfrm>
        </p:grpSpPr>
        <p:sp>
          <p:nvSpPr>
            <p:cNvPr id="4213" name="Google Shape;4213;p402"/>
            <p:cNvSpPr/>
            <p:nvPr/>
          </p:nvSpPr>
          <p:spPr>
            <a:xfrm>
              <a:off x="4572" y="2798"/>
              <a:ext cx="11100" cy="9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cxnSp>
          <p:nvCxnSpPr>
            <p:cNvPr id="4214" name="Google Shape;4214;p402"/>
            <p:cNvCxnSpPr/>
            <p:nvPr/>
          </p:nvCxnSpPr>
          <p:spPr>
            <a:xfrm>
              <a:off x="6300" y="4238"/>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215" name="Google Shape;4215;p402"/>
            <p:cNvCxnSpPr/>
            <p:nvPr/>
          </p:nvCxnSpPr>
          <p:spPr>
            <a:xfrm>
              <a:off x="6300" y="6578"/>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216" name="Google Shape;4216;p402"/>
            <p:cNvCxnSpPr/>
            <p:nvPr/>
          </p:nvCxnSpPr>
          <p:spPr>
            <a:xfrm>
              <a:off x="6300" y="7658"/>
              <a:ext cx="0" cy="600"/>
            </a:xfrm>
            <a:prstGeom prst="straightConnector1">
              <a:avLst/>
            </a:prstGeom>
            <a:noFill/>
            <a:ln cap="flat" cmpd="sng" w="9525">
              <a:solidFill>
                <a:srgbClr val="000000"/>
              </a:solidFill>
              <a:prstDash val="solid"/>
              <a:round/>
              <a:headEnd len="med" w="med" type="none"/>
              <a:tailEnd len="med" w="med" type="triangle"/>
            </a:ln>
          </p:spPr>
        </p:cxnSp>
        <p:sp>
          <p:nvSpPr>
            <p:cNvPr id="4217" name="Google Shape;4217;p402"/>
            <p:cNvSpPr/>
            <p:nvPr/>
          </p:nvSpPr>
          <p:spPr>
            <a:xfrm>
              <a:off x="2820" y="8198"/>
              <a:ext cx="72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核對、填寫個人相關資料及上傳照片、身分證、學歷證明等文件</a:t>
              </a:r>
              <a:endParaRPr b="0" i="0" sz="1400" u="none" cap="none" strike="noStrike">
                <a:solidFill>
                  <a:schemeClr val="dk1"/>
                </a:solidFill>
                <a:latin typeface="Arial"/>
                <a:ea typeface="Arial"/>
                <a:cs typeface="Arial"/>
                <a:sym typeface="Arial"/>
              </a:endParaRPr>
            </a:p>
          </p:txBody>
        </p:sp>
        <p:sp>
          <p:nvSpPr>
            <p:cNvPr id="4218" name="Google Shape;4218;p402"/>
            <p:cNvSpPr/>
            <p:nvPr/>
          </p:nvSpPr>
          <p:spPr>
            <a:xfrm>
              <a:off x="4320" y="11830"/>
              <a:ext cx="39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DFKai-SB"/>
                <a:buNone/>
              </a:pPr>
              <a:r>
                <a:rPr b="1" i="0" lang="en-US" sz="1100" u="none" cap="none" strike="noStrike">
                  <a:solidFill>
                    <a:schemeClr val="dk1"/>
                  </a:solidFill>
                  <a:latin typeface="DFKai-SB"/>
                  <a:ea typeface="DFKai-SB"/>
                  <a:cs typeface="DFKai-SB"/>
                  <a:sym typeface="DFKai-SB"/>
                </a:rPr>
                <a:t>恭喜您成為義守大學新鮮人!</a:t>
              </a:r>
              <a:endParaRPr b="0" i="0" sz="1400" u="none" cap="none" strike="noStrike">
                <a:solidFill>
                  <a:schemeClr val="dk1"/>
                </a:solidFill>
                <a:latin typeface="Arial"/>
                <a:ea typeface="Arial"/>
                <a:cs typeface="Arial"/>
                <a:sym typeface="Arial"/>
              </a:endParaRPr>
            </a:p>
          </p:txBody>
        </p:sp>
        <p:sp>
          <p:nvSpPr>
            <p:cNvPr id="4219" name="Google Shape;4219;p402"/>
            <p:cNvSpPr txBox="1"/>
            <p:nvPr/>
          </p:nvSpPr>
          <p:spPr>
            <a:xfrm>
              <a:off x="4500" y="7118"/>
              <a:ext cx="33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請點選「</a:t>
              </a:r>
              <a:r>
                <a:rPr b="1" i="0" lang="en-US" sz="900" u="none" cap="none" strike="noStrike">
                  <a:solidFill>
                    <a:srgbClr val="FF0000"/>
                  </a:solidFill>
                  <a:latin typeface="DFKai-SB"/>
                  <a:ea typeface="DFKai-SB"/>
                  <a:cs typeface="DFKai-SB"/>
                  <a:sym typeface="DFKai-SB"/>
                </a:rPr>
                <a:t>新生基本資料填寫</a:t>
              </a:r>
              <a:r>
                <a:rPr b="0" i="0" lang="en-US" sz="900" u="none" cap="none" strike="noStrike">
                  <a:solidFill>
                    <a:schemeClr val="dk1"/>
                  </a:solidFill>
                  <a:latin typeface="DFKai-SB"/>
                  <a:ea typeface="DFKai-SB"/>
                  <a:cs typeface="DFKai-SB"/>
                  <a:sym typeface="DFKai-SB"/>
                </a:rPr>
                <a:t>」</a:t>
              </a:r>
              <a:endParaRPr b="0" i="0" sz="1400" u="none" cap="none" strike="noStrike">
                <a:solidFill>
                  <a:schemeClr val="dk1"/>
                </a:solidFill>
                <a:latin typeface="Arial"/>
                <a:ea typeface="Arial"/>
                <a:cs typeface="Arial"/>
                <a:sym typeface="Arial"/>
              </a:endParaRPr>
            </a:p>
          </p:txBody>
        </p:sp>
        <p:sp>
          <p:nvSpPr>
            <p:cNvPr id="4220" name="Google Shape;4220;p402"/>
            <p:cNvSpPr txBox="1"/>
            <p:nvPr/>
          </p:nvSpPr>
          <p:spPr>
            <a:xfrm>
              <a:off x="3437" y="9345"/>
              <a:ext cx="57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確認所填寫與上傳的個人資料無誤後暫存資料</a:t>
              </a:r>
              <a:endParaRPr b="0" i="0" sz="1400" u="none" cap="none" strike="noStrike">
                <a:solidFill>
                  <a:schemeClr val="dk1"/>
                </a:solidFill>
                <a:latin typeface="Arial"/>
                <a:ea typeface="Arial"/>
                <a:cs typeface="Arial"/>
                <a:sym typeface="Arial"/>
              </a:endParaRPr>
            </a:p>
          </p:txBody>
        </p:sp>
        <p:sp>
          <p:nvSpPr>
            <p:cNvPr id="4221" name="Google Shape;4221;p402"/>
            <p:cNvSpPr txBox="1"/>
            <p:nvPr/>
          </p:nvSpPr>
          <p:spPr>
            <a:xfrm>
              <a:off x="2700" y="3158"/>
              <a:ext cx="7200" cy="12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  進入學校首頁</a:t>
              </a:r>
              <a:r>
                <a:rPr b="0" i="0" lang="en-US" sz="900" u="none" cap="none" strike="noStrike">
                  <a:solidFill>
                    <a:schemeClr val="dk1"/>
                  </a:solidFill>
                  <a:latin typeface="Times New Roman"/>
                  <a:ea typeface="Times New Roman"/>
                  <a:cs typeface="Times New Roman"/>
                  <a:sym typeface="Times New Roman"/>
                </a:rPr>
                <a:t>  </a:t>
              </a:r>
              <a:r>
                <a:rPr b="0" i="0" lang="en-US" sz="900" u="none" cap="none" strike="noStrike">
                  <a:solidFill>
                    <a:schemeClr val="dk1"/>
                  </a:solidFill>
                  <a:latin typeface="DFKai-SB"/>
                  <a:ea typeface="DFKai-SB"/>
                  <a:cs typeface="DFKai-SB"/>
                  <a:sym typeface="DFKai-SB"/>
                </a:rPr>
                <a:t>點選</a:t>
              </a:r>
              <a:r>
                <a:rPr b="0" i="0" lang="en-US" sz="900" u="none" cap="none" strike="noStrike">
                  <a:solidFill>
                    <a:srgbClr val="000000"/>
                  </a:solidFill>
                  <a:latin typeface="DFKai-SB"/>
                  <a:ea typeface="DFKai-SB"/>
                  <a:cs typeface="DFKai-SB"/>
                  <a:sym typeface="DFKai-SB"/>
                </a:rPr>
                <a:t>「新生入學」</a:t>
              </a:r>
              <a:r>
                <a:rPr b="0" i="0" lang="en-US" sz="900" u="none" cap="none" strike="noStrike">
                  <a:solidFill>
                    <a:srgbClr val="000000"/>
                  </a:solidFill>
                  <a:latin typeface="Times New Roman"/>
                  <a:ea typeface="Times New Roman"/>
                  <a:cs typeface="Times New Roman"/>
                  <a:sym typeface="Times New Roman"/>
                </a:rPr>
                <a:t>→</a:t>
              </a:r>
              <a:r>
                <a:rPr b="0" i="0" lang="en-US" sz="900" u="none" cap="none" strike="noStrike">
                  <a:solidFill>
                    <a:srgbClr val="000000"/>
                  </a:solidFill>
                  <a:latin typeface="DFKai-SB"/>
                  <a:ea typeface="DFKai-SB"/>
                  <a:cs typeface="DFKai-SB"/>
                  <a:sym typeface="DFKai-SB"/>
                </a:rPr>
                <a:t>「大學部</a:t>
              </a:r>
              <a:r>
                <a:rPr b="0" i="0" lang="en-US" sz="900" u="none" cap="none" strike="noStrike">
                  <a:solidFill>
                    <a:srgbClr val="000000"/>
                  </a:solidFill>
                  <a:latin typeface="Times New Roman"/>
                  <a:ea typeface="Times New Roman"/>
                  <a:cs typeface="Times New Roman"/>
                  <a:sym typeface="Times New Roman"/>
                </a:rPr>
                <a:t>&amp;</a:t>
              </a:r>
              <a:r>
                <a:rPr b="0" i="0" lang="en-US" sz="900" u="none" cap="none" strike="noStrike">
                  <a:solidFill>
                    <a:srgbClr val="000000"/>
                  </a:solidFill>
                  <a:latin typeface="DFKai-SB"/>
                  <a:ea typeface="DFKai-SB"/>
                  <a:cs typeface="DFKai-SB"/>
                  <a:sym typeface="DFKai-SB"/>
                </a:rPr>
                <a:t>研究所」</a:t>
              </a:r>
              <a:endParaRPr b="0" i="0" sz="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或進入網址</a:t>
              </a:r>
              <a:r>
                <a:rPr b="0" i="0" lang="en-US" sz="900" u="none" cap="none" strike="noStrike">
                  <a:solidFill>
                    <a:schemeClr val="dk1"/>
                  </a:solidFill>
                  <a:latin typeface="Times New Roman"/>
                  <a:ea typeface="Times New Roman"/>
                  <a:cs typeface="Times New Roman"/>
                  <a:sym typeface="Times New Roman"/>
                </a:rPr>
                <a:t> </a:t>
              </a:r>
              <a:r>
                <a:rPr b="0" i="0" lang="en-US" sz="1100" u="sng" cap="none" strike="noStrike">
                  <a:solidFill>
                    <a:srgbClr val="000000"/>
                  </a:solidFill>
                  <a:latin typeface="Times New Roman"/>
                  <a:ea typeface="Times New Roman"/>
                  <a:cs typeface="Times New Roman"/>
                  <a:sym typeface="Times New Roman"/>
                  <a:hlinkClick r:id="rId3">
                    <a:extLst>
                      <a:ext uri="{A12FA001-AC4F-418D-AE19-62706E023703}">
                        <ahyp:hlinkClr val="tx"/>
                      </a:ext>
                    </a:extLst>
                  </a:hlinkClick>
                </a:rPr>
                <a:t>http://www.isu.edu.tw/dept/freshman</a:t>
              </a:r>
              <a:endParaRPr b="0" i="0" sz="1400" u="none" cap="none" strike="noStrike">
                <a:solidFill>
                  <a:schemeClr val="dk1"/>
                </a:solidFill>
                <a:latin typeface="Arial"/>
                <a:ea typeface="Arial"/>
                <a:cs typeface="Arial"/>
                <a:sym typeface="Arial"/>
              </a:endParaRPr>
            </a:p>
          </p:txBody>
        </p:sp>
        <p:sp>
          <p:nvSpPr>
            <p:cNvPr id="4222" name="Google Shape;4222;p402"/>
            <p:cNvSpPr/>
            <p:nvPr/>
          </p:nvSpPr>
          <p:spPr>
            <a:xfrm>
              <a:off x="1500" y="4860"/>
              <a:ext cx="10500" cy="1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US" sz="900">
                  <a:solidFill>
                    <a:schemeClr val="dk1"/>
                  </a:solidFill>
                  <a:latin typeface="DFKai-SB"/>
                  <a:ea typeface="DFKai-SB"/>
                  <a:cs typeface="DFKai-SB"/>
                  <a:sym typeface="DFKai-SB"/>
                </a:rPr>
                <a:t>點選「應用資訊系統」輸入</a:t>
              </a:r>
              <a:endParaRPr sz="900">
                <a:solidFill>
                  <a:schemeClr val="dk1"/>
                </a:solidFill>
                <a:latin typeface="DFKai-SB"/>
                <a:ea typeface="DFKai-SB"/>
                <a:cs typeface="DFKai-SB"/>
                <a:sym typeface="DFKai-SB"/>
              </a:endParaRPr>
            </a:p>
            <a:p>
              <a:pPr indent="0" lvl="0" marL="0" marR="0" rtl="0" algn="ctr">
                <a:spcBef>
                  <a:spcPts val="0"/>
                </a:spcBef>
                <a:spcAft>
                  <a:spcPts val="0"/>
                </a:spcAft>
                <a:buNone/>
              </a:pPr>
              <a:r>
                <a:rPr b="0" i="0" lang="en-US" sz="900" u="none" cap="none" strike="noStrike">
                  <a:solidFill>
                    <a:schemeClr val="dk1"/>
                  </a:solidFill>
                  <a:latin typeface="DFKai-SB"/>
                  <a:ea typeface="DFKai-SB"/>
                  <a:cs typeface="DFKai-SB"/>
                  <a:sym typeface="DFKai-SB"/>
                </a:rPr>
                <a:t>                         </a:t>
              </a:r>
              <a:endParaRPr b="0" i="0" sz="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帳號、密碼說明：第一次登入「應用資訊系統」以預設帳號密碼進入，更改密碼後，請重新登入「應用資訊系統」。</a:t>
              </a:r>
              <a:endParaRPr b="0" i="0" sz="1400" u="none" cap="none" strike="noStrike">
                <a:solidFill>
                  <a:schemeClr val="dk1"/>
                </a:solidFill>
                <a:latin typeface="Arial"/>
                <a:ea typeface="Arial"/>
                <a:cs typeface="Arial"/>
                <a:sym typeface="Arial"/>
              </a:endParaRPr>
            </a:p>
          </p:txBody>
        </p:sp>
        <p:sp>
          <p:nvSpPr>
            <p:cNvPr id="4223" name="Google Shape;4223;p402"/>
            <p:cNvSpPr txBox="1"/>
            <p:nvPr/>
          </p:nvSpPr>
          <p:spPr>
            <a:xfrm>
              <a:off x="-1399" y="4960"/>
              <a:ext cx="3000" cy="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p:txBody>
        </p:sp>
        <p:sp>
          <p:nvSpPr>
            <p:cNvPr id="4224" name="Google Shape;4224;p402"/>
            <p:cNvSpPr/>
            <p:nvPr/>
          </p:nvSpPr>
          <p:spPr>
            <a:xfrm>
              <a:off x="4572" y="10605"/>
              <a:ext cx="3300" cy="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900"/>
                <a:buFont typeface="DFKai-SB"/>
                <a:buNone/>
              </a:pPr>
              <a:r>
                <a:rPr b="0" i="0" lang="en-US" sz="900" u="none" cap="none" strike="noStrike">
                  <a:solidFill>
                    <a:schemeClr val="dk1"/>
                  </a:solidFill>
                  <a:latin typeface="DFKai-SB"/>
                  <a:ea typeface="DFKai-SB"/>
                  <a:cs typeface="DFKai-SB"/>
                  <a:sym typeface="DFKai-SB"/>
                </a:rPr>
                <a:t>執行送出【</a:t>
              </a:r>
              <a:r>
                <a:rPr b="1" i="0" lang="en-US" sz="900" u="none" cap="none" strike="noStrike">
                  <a:solidFill>
                    <a:srgbClr val="FF0000"/>
                  </a:solidFill>
                  <a:latin typeface="DFKai-SB"/>
                  <a:ea typeface="DFKai-SB"/>
                  <a:cs typeface="DFKai-SB"/>
                  <a:sym typeface="DFKai-SB"/>
                </a:rPr>
                <a:t>確認資料</a:t>
              </a:r>
              <a:r>
                <a:rPr b="0" i="0" lang="en-US" sz="900" u="none" cap="none" strike="noStrike">
                  <a:solidFill>
                    <a:schemeClr val="dk1"/>
                  </a:solidFill>
                  <a:latin typeface="DFKai-SB"/>
                  <a:ea typeface="DFKai-SB"/>
                  <a:cs typeface="DFKai-SB"/>
                  <a:sym typeface="DFKai-SB"/>
                </a:rPr>
                <a:t>】</a:t>
              </a:r>
              <a:endParaRPr b="0" i="0" sz="1400" u="none" cap="none" strike="noStrike">
                <a:solidFill>
                  <a:schemeClr val="dk1"/>
                </a:solidFill>
                <a:latin typeface="Arial"/>
                <a:ea typeface="Arial"/>
                <a:cs typeface="Arial"/>
                <a:sym typeface="Arial"/>
              </a:endParaRPr>
            </a:p>
          </p:txBody>
        </p:sp>
        <p:cxnSp>
          <p:nvCxnSpPr>
            <p:cNvPr id="4225" name="Google Shape;4225;p402"/>
            <p:cNvCxnSpPr/>
            <p:nvPr/>
          </p:nvCxnSpPr>
          <p:spPr>
            <a:xfrm>
              <a:off x="6282" y="8805"/>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226" name="Google Shape;4226;p402"/>
            <p:cNvCxnSpPr/>
            <p:nvPr/>
          </p:nvCxnSpPr>
          <p:spPr>
            <a:xfrm>
              <a:off x="6280" y="10065"/>
              <a:ext cx="0" cy="600"/>
            </a:xfrm>
            <a:prstGeom prst="straightConnector1">
              <a:avLst/>
            </a:prstGeom>
            <a:noFill/>
            <a:ln cap="flat" cmpd="sng" w="9525">
              <a:solidFill>
                <a:srgbClr val="000000"/>
              </a:solidFill>
              <a:prstDash val="solid"/>
              <a:round/>
              <a:headEnd len="med" w="med" type="none"/>
              <a:tailEnd len="med" w="med" type="triangle"/>
            </a:ln>
          </p:spPr>
        </p:cxnSp>
        <p:cxnSp>
          <p:nvCxnSpPr>
            <p:cNvPr id="4227" name="Google Shape;4227;p402"/>
            <p:cNvCxnSpPr/>
            <p:nvPr/>
          </p:nvCxnSpPr>
          <p:spPr>
            <a:xfrm>
              <a:off x="6279" y="11325"/>
              <a:ext cx="0" cy="600"/>
            </a:xfrm>
            <a:prstGeom prst="straightConnector1">
              <a:avLst/>
            </a:prstGeom>
            <a:noFill/>
            <a:ln cap="flat" cmpd="sng" w="9525">
              <a:solidFill>
                <a:srgbClr val="000000"/>
              </a:solidFill>
              <a:prstDash val="solid"/>
              <a:round/>
              <a:headEnd len="med" w="med" type="none"/>
              <a:tailEnd len="med" w="med" type="triangle"/>
            </a:ln>
          </p:spPr>
        </p:cxnSp>
      </p:gr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1" name="Shape 4231"/>
        <p:cNvGrpSpPr/>
        <p:nvPr/>
      </p:nvGrpSpPr>
      <p:grpSpPr>
        <a:xfrm>
          <a:off x="0" y="0"/>
          <a:ext cx="0" cy="0"/>
          <a:chOff x="0" y="0"/>
          <a:chExt cx="0" cy="0"/>
        </a:xfrm>
      </p:grpSpPr>
      <p:pic>
        <p:nvPicPr>
          <p:cNvPr id="4232" name="Google Shape;4232;p403"/>
          <p:cNvPicPr preferRelativeResize="0"/>
          <p:nvPr/>
        </p:nvPicPr>
        <p:blipFill rotWithShape="1">
          <a:blip r:embed="rId3">
            <a:alphaModFix/>
          </a:blip>
          <a:srcRect b="0" l="0" r="0" t="0"/>
          <a:stretch/>
        </p:blipFill>
        <p:spPr>
          <a:xfrm>
            <a:off x="444380" y="61918"/>
            <a:ext cx="7707448" cy="502531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6" name="Shape 4236"/>
        <p:cNvGrpSpPr/>
        <p:nvPr/>
      </p:nvGrpSpPr>
      <p:grpSpPr>
        <a:xfrm>
          <a:off x="0" y="0"/>
          <a:ext cx="0" cy="0"/>
          <a:chOff x="0" y="0"/>
          <a:chExt cx="0" cy="0"/>
        </a:xfrm>
      </p:grpSpPr>
      <p:sp>
        <p:nvSpPr>
          <p:cNvPr id="4237" name="Google Shape;4237;p404"/>
          <p:cNvSpPr txBox="1"/>
          <p:nvPr>
            <p:ph idx="4294967295" type="title"/>
          </p:nvPr>
        </p:nvSpPr>
        <p:spPr>
          <a:xfrm>
            <a:off x="5500225" y="2310875"/>
            <a:ext cx="3604200" cy="1093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lang="en-US" sz="6000">
                <a:latin typeface="Ubuntu"/>
                <a:ea typeface="Ubuntu"/>
                <a:cs typeface="Ubuntu"/>
                <a:sym typeface="Ubuntu"/>
              </a:rPr>
              <a:t>READ MORE</a:t>
            </a:r>
            <a:endParaRPr sz="6000">
              <a:latin typeface="Ubuntu"/>
              <a:ea typeface="Ubuntu"/>
              <a:cs typeface="Ubuntu"/>
              <a:sym typeface="Ubuntu"/>
            </a:endParaRPr>
          </a:p>
        </p:txBody>
      </p:sp>
      <p:pic>
        <p:nvPicPr>
          <p:cNvPr id="4238" name="Google Shape;4238;p404"/>
          <p:cNvPicPr preferRelativeResize="0"/>
          <p:nvPr/>
        </p:nvPicPr>
        <p:blipFill>
          <a:blip r:embed="rId3">
            <a:alphaModFix/>
          </a:blip>
          <a:stretch>
            <a:fillRect/>
          </a:stretch>
        </p:blipFill>
        <p:spPr>
          <a:xfrm>
            <a:off x="1280075" y="1010825"/>
            <a:ext cx="3387574" cy="3387574"/>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2" name="Shape 4242"/>
        <p:cNvGrpSpPr/>
        <p:nvPr/>
      </p:nvGrpSpPr>
      <p:grpSpPr>
        <a:xfrm>
          <a:off x="0" y="0"/>
          <a:ext cx="0" cy="0"/>
          <a:chOff x="0" y="0"/>
          <a:chExt cx="0" cy="0"/>
        </a:xfrm>
      </p:grpSpPr>
      <p:pic>
        <p:nvPicPr>
          <p:cNvPr id="4243" name="Google Shape;4243;p405"/>
          <p:cNvPicPr preferRelativeResize="0"/>
          <p:nvPr/>
        </p:nvPicPr>
        <p:blipFill>
          <a:blip r:embed="rId3">
            <a:alphaModFix/>
          </a:blip>
          <a:stretch>
            <a:fillRect/>
          </a:stretch>
        </p:blipFill>
        <p:spPr>
          <a:xfrm>
            <a:off x="1185500" y="544088"/>
            <a:ext cx="4055325" cy="4055325"/>
          </a:xfrm>
          <a:prstGeom prst="rect">
            <a:avLst/>
          </a:prstGeom>
          <a:noFill/>
          <a:ln>
            <a:noFill/>
          </a:ln>
        </p:spPr>
      </p:pic>
      <p:sp>
        <p:nvSpPr>
          <p:cNvPr id="4244" name="Google Shape;4244;p405"/>
          <p:cNvSpPr txBox="1"/>
          <p:nvPr>
            <p:ph idx="4294967295" type="title"/>
          </p:nvPr>
        </p:nvSpPr>
        <p:spPr>
          <a:xfrm>
            <a:off x="5500225" y="2310875"/>
            <a:ext cx="3604200" cy="1093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SzPts val="990"/>
              <a:buNone/>
            </a:pPr>
            <a:r>
              <a:rPr lang="en-US" sz="6000">
                <a:latin typeface="Ubuntu"/>
                <a:ea typeface="Ubuntu"/>
                <a:cs typeface="Ubuntu"/>
                <a:sym typeface="Ubuntu"/>
              </a:rPr>
              <a:t>THANK</a:t>
            </a:r>
            <a:endParaRPr sz="6000">
              <a:latin typeface="Ubuntu"/>
              <a:ea typeface="Ubuntu"/>
              <a:cs typeface="Ubuntu"/>
              <a:sym typeface="Ubuntu"/>
            </a:endParaRPr>
          </a:p>
          <a:p>
            <a:pPr indent="0" lvl="0" marL="0" rtl="0" algn="ctr">
              <a:spcBef>
                <a:spcPts val="0"/>
              </a:spcBef>
              <a:spcAft>
                <a:spcPts val="0"/>
              </a:spcAft>
              <a:buSzPts val="990"/>
              <a:buNone/>
            </a:pPr>
            <a:r>
              <a:rPr lang="en-US" sz="6000">
                <a:latin typeface="Ubuntu"/>
                <a:ea typeface="Ubuntu"/>
                <a:cs typeface="Ubuntu"/>
                <a:sym typeface="Ubuntu"/>
              </a:rPr>
              <a:t>YOU</a:t>
            </a:r>
            <a:endParaRPr sz="6000">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p268"/>
          <p:cNvSpPr txBox="1"/>
          <p:nvPr>
            <p:ph type="title"/>
          </p:nvPr>
        </p:nvSpPr>
        <p:spPr>
          <a:xfrm>
            <a:off x="2507546" y="129994"/>
            <a:ext cx="7175400" cy="601800"/>
          </a:xfrm>
          <a:prstGeom prst="rect">
            <a:avLst/>
          </a:prstGeom>
          <a:noFill/>
          <a:ln>
            <a:noFill/>
          </a:ln>
        </p:spPr>
        <p:txBody>
          <a:bodyPr anchorCtr="0" anchor="ctr" bIns="30275" lIns="60575" spcFirstLastPara="1" rIns="60575" wrap="square" tIns="30275">
            <a:normAutofit/>
          </a:bodyPr>
          <a:lstStyle/>
          <a:p>
            <a:pPr indent="0" lvl="0" marL="0" rtl="0" algn="l">
              <a:lnSpc>
                <a:spcPct val="100000"/>
              </a:lnSpc>
              <a:spcBef>
                <a:spcPts val="0"/>
              </a:spcBef>
              <a:spcAft>
                <a:spcPts val="0"/>
              </a:spcAft>
              <a:buClr>
                <a:srgbClr val="545454"/>
              </a:buClr>
              <a:buSzPts val="3000"/>
              <a:buFont typeface="Microsoft YaHei"/>
              <a:buNone/>
            </a:pPr>
            <a:r>
              <a:rPr lang="en-US">
                <a:latin typeface="Microsoft YaHei"/>
                <a:ea typeface="Microsoft YaHei"/>
                <a:cs typeface="Microsoft YaHei"/>
                <a:sym typeface="Microsoft YaHei"/>
              </a:rPr>
              <a:t>A Big International Family</a:t>
            </a:r>
            <a:endParaRPr>
              <a:latin typeface="Microsoft YaHei"/>
              <a:ea typeface="Microsoft YaHei"/>
              <a:cs typeface="Microsoft YaHei"/>
              <a:sym typeface="Microsoft YaHei"/>
            </a:endParaRPr>
          </a:p>
        </p:txBody>
      </p:sp>
      <p:sp>
        <p:nvSpPr>
          <p:cNvPr id="2784" name="Google Shape;2784;p268"/>
          <p:cNvSpPr txBox="1"/>
          <p:nvPr>
            <p:ph idx="1" type="body"/>
          </p:nvPr>
        </p:nvSpPr>
        <p:spPr>
          <a:xfrm>
            <a:off x="539213" y="2139702"/>
            <a:ext cx="8100900" cy="1656300"/>
          </a:xfrm>
          <a:prstGeom prst="rect">
            <a:avLst/>
          </a:prstGeom>
          <a:noFill/>
          <a:ln>
            <a:noFill/>
          </a:ln>
        </p:spPr>
        <p:txBody>
          <a:bodyPr anchorCtr="0" anchor="t" bIns="30275" lIns="60575" spcFirstLastPara="1" rIns="60575" wrap="square" tIns="30275">
            <a:normAutofit/>
          </a:bodyPr>
          <a:lstStyle/>
          <a:p>
            <a:pPr indent="0" lvl="0" marL="0" rtl="0" algn="l">
              <a:lnSpc>
                <a:spcPct val="120000"/>
              </a:lnSpc>
              <a:spcBef>
                <a:spcPts val="0"/>
              </a:spcBef>
              <a:spcAft>
                <a:spcPts val="0"/>
              </a:spcAft>
              <a:buClr>
                <a:schemeClr val="dk2"/>
              </a:buClr>
              <a:buSzPts val="1000"/>
              <a:buNone/>
            </a:pPr>
            <a:r>
              <a:t/>
            </a:r>
            <a:endParaRPr/>
          </a:p>
        </p:txBody>
      </p:sp>
      <p:sp>
        <p:nvSpPr>
          <p:cNvPr id="2785" name="Google Shape;2785;p268"/>
          <p:cNvSpPr txBox="1"/>
          <p:nvPr>
            <p:ph idx="2" type="body"/>
          </p:nvPr>
        </p:nvSpPr>
        <p:spPr>
          <a:xfrm>
            <a:off x="1583407" y="771552"/>
            <a:ext cx="7165500" cy="252000"/>
          </a:xfrm>
          <a:prstGeom prst="rect">
            <a:avLst/>
          </a:prstGeom>
          <a:noFill/>
          <a:ln>
            <a:noFill/>
          </a:ln>
        </p:spPr>
        <p:txBody>
          <a:bodyPr anchorCtr="0" anchor="t" bIns="30275" lIns="60575" spcFirstLastPara="1" rIns="60575" wrap="square" tIns="30275">
            <a:normAutofit fontScale="92500"/>
          </a:bodyPr>
          <a:lstStyle/>
          <a:p>
            <a:pPr indent="0" lvl="0" marL="0" rtl="0" algn="l">
              <a:lnSpc>
                <a:spcPct val="120000"/>
              </a:lnSpc>
              <a:spcBef>
                <a:spcPts val="0"/>
              </a:spcBef>
              <a:spcAft>
                <a:spcPts val="0"/>
              </a:spcAft>
              <a:buClr>
                <a:srgbClr val="8D8D8D"/>
              </a:buClr>
              <a:buSzPct val="92307"/>
              <a:buNone/>
            </a:pPr>
            <a:r>
              <a:t/>
            </a:r>
            <a:endParaRPr/>
          </a:p>
        </p:txBody>
      </p:sp>
      <p:pic>
        <p:nvPicPr>
          <p:cNvPr id="2786" name="Google Shape;2786;p268"/>
          <p:cNvPicPr preferRelativeResize="0"/>
          <p:nvPr/>
        </p:nvPicPr>
        <p:blipFill rotWithShape="1">
          <a:blip r:embed="rId3">
            <a:alphaModFix/>
          </a:blip>
          <a:srcRect b="0" l="0" r="0" t="0"/>
          <a:stretch/>
        </p:blipFill>
        <p:spPr>
          <a:xfrm>
            <a:off x="539213" y="731570"/>
            <a:ext cx="8209612" cy="3956930"/>
          </a:xfrm>
          <a:prstGeom prst="rect">
            <a:avLst/>
          </a:prstGeom>
          <a:noFill/>
          <a:ln>
            <a:noFill/>
          </a:ln>
        </p:spPr>
      </p:pic>
      <p:sp>
        <p:nvSpPr>
          <p:cNvPr id="2787" name="Google Shape;2787;p268"/>
          <p:cNvSpPr txBox="1"/>
          <p:nvPr/>
        </p:nvSpPr>
        <p:spPr>
          <a:xfrm>
            <a:off x="4035157" y="4688491"/>
            <a:ext cx="5930400" cy="41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ED7D31"/>
              </a:buClr>
              <a:buSzPts val="2400"/>
              <a:buFont typeface="Roboto"/>
              <a:buNone/>
            </a:pPr>
            <a:r>
              <a:rPr b="1" lang="en-US" sz="2100">
                <a:solidFill>
                  <a:srgbClr val="ED7D31"/>
                </a:solidFill>
                <a:latin typeface="Roboto"/>
                <a:ea typeface="Roboto"/>
                <a:cs typeface="Roboto"/>
                <a:sym typeface="Roboto"/>
              </a:rPr>
              <a:t>1,469 students from</a:t>
            </a:r>
            <a:r>
              <a:rPr lang="en-US" sz="2100">
                <a:solidFill>
                  <a:srgbClr val="ED7D31"/>
                </a:solidFill>
                <a:latin typeface="Roboto"/>
                <a:ea typeface="Roboto"/>
                <a:cs typeface="Roboto"/>
                <a:sym typeface="Roboto"/>
              </a:rPr>
              <a:t> </a:t>
            </a:r>
            <a:r>
              <a:rPr b="1" lang="en-US" sz="2100">
                <a:solidFill>
                  <a:srgbClr val="ED7D31"/>
                </a:solidFill>
                <a:latin typeface="Roboto"/>
                <a:ea typeface="Roboto"/>
                <a:cs typeface="Roboto"/>
                <a:sym typeface="Roboto"/>
              </a:rPr>
              <a:t>42 Countries</a:t>
            </a:r>
            <a:endParaRPr b="1" sz="2100">
              <a:solidFill>
                <a:srgbClr val="ED7D31"/>
              </a:solidFill>
              <a:latin typeface="Roboto"/>
              <a:ea typeface="Roboto"/>
              <a:cs typeface="Roboto"/>
              <a:sym typeface="Roboto"/>
            </a:endParaRPr>
          </a:p>
        </p:txBody>
      </p:sp>
      <p:pic>
        <p:nvPicPr>
          <p:cNvPr id="2788" name="Google Shape;2788;p268"/>
          <p:cNvPicPr preferRelativeResize="0"/>
          <p:nvPr/>
        </p:nvPicPr>
        <p:blipFill rotWithShape="1">
          <a:blip r:embed="rId4">
            <a:alphaModFix/>
          </a:blip>
          <a:srcRect b="0" l="0" r="0" t="0"/>
          <a:stretch/>
        </p:blipFill>
        <p:spPr>
          <a:xfrm>
            <a:off x="-122825" y="3601245"/>
            <a:ext cx="3967150" cy="1542250"/>
          </a:xfrm>
          <a:prstGeom prst="rect">
            <a:avLst/>
          </a:prstGeom>
          <a:noFill/>
          <a:ln>
            <a:noFill/>
          </a:ln>
        </p:spPr>
      </p:pic>
      <p:sp>
        <p:nvSpPr>
          <p:cNvPr id="2789" name="Google Shape;2789;p268"/>
          <p:cNvSpPr txBox="1"/>
          <p:nvPr/>
        </p:nvSpPr>
        <p:spPr>
          <a:xfrm>
            <a:off x="3298257" y="4734700"/>
            <a:ext cx="1565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1800"/>
              <a:buFont typeface="Twentieth Century"/>
              <a:buNone/>
            </a:pPr>
            <a:r>
              <a:rPr b="0" i="0" lang="en-US" sz="1800" u="none" cap="none" strike="noStrike">
                <a:solidFill>
                  <a:srgbClr val="404040"/>
                </a:solidFill>
                <a:latin typeface="Twentieth Century"/>
                <a:ea typeface="Twentieth Century"/>
                <a:cs typeface="Twentieth Century"/>
                <a:sym typeface="Twentieth Century"/>
              </a:rPr>
              <a:t>12% overseas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3" name="Shape 2793"/>
        <p:cNvGrpSpPr/>
        <p:nvPr/>
      </p:nvGrpSpPr>
      <p:grpSpPr>
        <a:xfrm>
          <a:off x="0" y="0"/>
          <a:ext cx="0" cy="0"/>
          <a:chOff x="0" y="0"/>
          <a:chExt cx="0" cy="0"/>
        </a:xfrm>
      </p:grpSpPr>
      <p:grpSp>
        <p:nvGrpSpPr>
          <p:cNvPr id="2794" name="Google Shape;2794;p269"/>
          <p:cNvGrpSpPr/>
          <p:nvPr/>
        </p:nvGrpSpPr>
        <p:grpSpPr>
          <a:xfrm>
            <a:off x="3846829" y="223848"/>
            <a:ext cx="1687742" cy="722396"/>
            <a:chOff x="3779912" y="267494"/>
            <a:chExt cx="1367700" cy="730800"/>
          </a:xfrm>
        </p:grpSpPr>
        <p:sp>
          <p:nvSpPr>
            <p:cNvPr id="2795" name="Google Shape;2795;p269"/>
            <p:cNvSpPr txBox="1"/>
            <p:nvPr/>
          </p:nvSpPr>
          <p:spPr>
            <a:xfrm>
              <a:off x="3779912" y="267494"/>
              <a:ext cx="13677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796" name="Google Shape;2796;p269"/>
            <p:cNvSpPr txBox="1"/>
            <p:nvPr/>
          </p:nvSpPr>
          <p:spPr>
            <a:xfrm>
              <a:off x="4462780" y="439409"/>
              <a:ext cx="648000" cy="4047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President</a:t>
              </a:r>
              <a:endParaRPr b="1" i="0" sz="1000" u="none" cap="none" strike="noStrike">
                <a:solidFill>
                  <a:schemeClr val="dk2"/>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chemeClr val="dk1"/>
                </a:buClr>
                <a:buSzPts val="1000"/>
                <a:buFont typeface="Twentieth Century"/>
                <a:buNone/>
              </a:pPr>
              <a:r>
                <a:rPr b="1" lang="en-US" sz="1000">
                  <a:solidFill>
                    <a:schemeClr val="dk2"/>
                  </a:solidFill>
                  <a:latin typeface="Twentieth Century"/>
                  <a:ea typeface="Twentieth Century"/>
                  <a:cs typeface="Twentieth Century"/>
                  <a:sym typeface="Twentieth Century"/>
                </a:rPr>
                <a:t>會長</a:t>
              </a:r>
              <a:r>
                <a:rPr b="1" i="0" lang="en-US" sz="1000" u="none" cap="none" strike="noStrike">
                  <a:solidFill>
                    <a:schemeClr val="dk2"/>
                  </a:solidFill>
                  <a:latin typeface="Twentieth Century"/>
                  <a:ea typeface="Twentieth Century"/>
                  <a:cs typeface="Twentieth Century"/>
                  <a:sym typeface="Twentieth Century"/>
                </a:rPr>
                <a:t> </a:t>
              </a:r>
              <a:endParaRPr b="1" i="0" sz="1400" u="none" cap="none" strike="noStrike">
                <a:solidFill>
                  <a:schemeClr val="dk2"/>
                </a:solidFill>
              </a:endParaRPr>
            </a:p>
          </p:txBody>
        </p:sp>
      </p:grpSp>
      <p:grpSp>
        <p:nvGrpSpPr>
          <p:cNvPr id="2797" name="Google Shape;2797;p269"/>
          <p:cNvGrpSpPr/>
          <p:nvPr/>
        </p:nvGrpSpPr>
        <p:grpSpPr>
          <a:xfrm>
            <a:off x="610241" y="283973"/>
            <a:ext cx="1704329" cy="755743"/>
            <a:chOff x="1033818" y="243250"/>
            <a:chExt cx="1378015" cy="755063"/>
          </a:xfrm>
        </p:grpSpPr>
        <p:grpSp>
          <p:nvGrpSpPr>
            <p:cNvPr id="2798" name="Google Shape;2798;p269"/>
            <p:cNvGrpSpPr/>
            <p:nvPr/>
          </p:nvGrpSpPr>
          <p:grpSpPr>
            <a:xfrm>
              <a:off x="1033818" y="243250"/>
              <a:ext cx="1378015" cy="755063"/>
              <a:chOff x="3779912" y="267494"/>
              <a:chExt cx="1368300" cy="730800"/>
            </a:xfrm>
          </p:grpSpPr>
          <p:sp>
            <p:nvSpPr>
              <p:cNvPr id="2799" name="Google Shape;2799;p269"/>
              <p:cNvSpPr txBox="1"/>
              <p:nvPr/>
            </p:nvSpPr>
            <p:spPr>
              <a:xfrm>
                <a:off x="3779912" y="267494"/>
                <a:ext cx="1368300" cy="730800"/>
              </a:xfrm>
              <a:prstGeom prst="rect">
                <a:avLst/>
              </a:prstGeom>
              <a:solidFill>
                <a:schemeClr val="lt1"/>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00" name="Google Shape;2800;p269"/>
              <p:cNvSpPr txBox="1"/>
              <p:nvPr/>
            </p:nvSpPr>
            <p:spPr>
              <a:xfrm>
                <a:off x="4426932" y="432812"/>
                <a:ext cx="648000" cy="38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OICA </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Advisors</a:t>
                </a:r>
                <a:endParaRPr b="1" i="0" sz="1400" u="none" cap="none" strike="noStrike">
                  <a:solidFill>
                    <a:schemeClr val="dk2"/>
                  </a:solidFill>
                </a:endParaRPr>
              </a:p>
            </p:txBody>
          </p:sp>
        </p:grpSp>
        <p:pic>
          <p:nvPicPr>
            <p:cNvPr id="2801" name="Google Shape;2801;p269"/>
            <p:cNvPicPr preferRelativeResize="0"/>
            <p:nvPr/>
          </p:nvPicPr>
          <p:blipFill rotWithShape="1">
            <a:blip r:embed="rId3">
              <a:alphaModFix/>
            </a:blip>
            <a:srcRect b="0" l="0" r="0" t="0"/>
            <a:stretch/>
          </p:blipFill>
          <p:spPr>
            <a:xfrm>
              <a:off x="1042659" y="270702"/>
              <a:ext cx="716283" cy="716290"/>
            </a:xfrm>
            <a:prstGeom prst="rect">
              <a:avLst/>
            </a:prstGeom>
            <a:noFill/>
            <a:ln>
              <a:noFill/>
            </a:ln>
          </p:spPr>
        </p:pic>
      </p:grpSp>
      <p:grpSp>
        <p:nvGrpSpPr>
          <p:cNvPr id="2802" name="Google Shape;2802;p269"/>
          <p:cNvGrpSpPr/>
          <p:nvPr/>
        </p:nvGrpSpPr>
        <p:grpSpPr>
          <a:xfrm>
            <a:off x="7357299" y="212775"/>
            <a:ext cx="1713694" cy="761951"/>
            <a:chOff x="3780174" y="267737"/>
            <a:chExt cx="1368000" cy="730800"/>
          </a:xfrm>
        </p:grpSpPr>
        <p:sp>
          <p:nvSpPr>
            <p:cNvPr id="2803" name="Google Shape;2803;p269"/>
            <p:cNvSpPr txBox="1"/>
            <p:nvPr/>
          </p:nvSpPr>
          <p:spPr>
            <a:xfrm>
              <a:off x="3780174" y="267737"/>
              <a:ext cx="13680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04" name="Google Shape;2804;p269"/>
            <p:cNvSpPr txBox="1"/>
            <p:nvPr/>
          </p:nvSpPr>
          <p:spPr>
            <a:xfrm>
              <a:off x="4468063" y="458349"/>
              <a:ext cx="648000" cy="3837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ISUISU Advisors</a:t>
              </a:r>
              <a:endParaRPr b="1" i="0" sz="1400" u="none" cap="none" strike="noStrike">
                <a:solidFill>
                  <a:schemeClr val="dk2"/>
                </a:solidFill>
              </a:endParaRPr>
            </a:p>
          </p:txBody>
        </p:sp>
      </p:grpSp>
      <p:pic>
        <p:nvPicPr>
          <p:cNvPr id="2805" name="Google Shape;2805;p269"/>
          <p:cNvPicPr preferRelativeResize="0"/>
          <p:nvPr/>
        </p:nvPicPr>
        <p:blipFill rotWithShape="1">
          <a:blip r:embed="rId4">
            <a:alphaModFix/>
          </a:blip>
          <a:srcRect b="0" l="0" r="0" t="0"/>
          <a:stretch/>
        </p:blipFill>
        <p:spPr>
          <a:xfrm>
            <a:off x="7154299" y="54012"/>
            <a:ext cx="1329664" cy="1062072"/>
          </a:xfrm>
          <a:prstGeom prst="rect">
            <a:avLst/>
          </a:prstGeom>
          <a:noFill/>
          <a:ln>
            <a:noFill/>
          </a:ln>
        </p:spPr>
      </p:pic>
      <p:cxnSp>
        <p:nvCxnSpPr>
          <p:cNvPr id="2806" name="Google Shape;2806;p269"/>
          <p:cNvCxnSpPr/>
          <p:nvPr/>
        </p:nvCxnSpPr>
        <p:spPr>
          <a:xfrm>
            <a:off x="4575175" y="946150"/>
            <a:ext cx="0" cy="1030200"/>
          </a:xfrm>
          <a:prstGeom prst="straightConnector1">
            <a:avLst/>
          </a:prstGeom>
          <a:noFill/>
          <a:ln cap="flat" cmpd="sng" w="9525">
            <a:solidFill>
              <a:srgbClr val="2381BE"/>
            </a:solidFill>
            <a:prstDash val="solid"/>
            <a:miter lim="800000"/>
            <a:headEnd len="sm" w="sm" type="none"/>
            <a:tailEnd len="sm" w="sm" type="none"/>
          </a:ln>
        </p:spPr>
      </p:cxnSp>
      <p:cxnSp>
        <p:nvCxnSpPr>
          <p:cNvPr id="2807" name="Google Shape;2807;p269"/>
          <p:cNvCxnSpPr/>
          <p:nvPr/>
        </p:nvCxnSpPr>
        <p:spPr>
          <a:xfrm>
            <a:off x="4572000" y="1389062"/>
            <a:ext cx="216000" cy="0"/>
          </a:xfrm>
          <a:prstGeom prst="straightConnector1">
            <a:avLst/>
          </a:prstGeom>
          <a:noFill/>
          <a:ln cap="flat" cmpd="sng" w="9525">
            <a:solidFill>
              <a:srgbClr val="2381BE"/>
            </a:solidFill>
            <a:prstDash val="solid"/>
            <a:miter lim="800000"/>
            <a:headEnd len="sm" w="sm" type="none"/>
            <a:tailEnd len="sm" w="sm" type="none"/>
          </a:ln>
        </p:spPr>
      </p:cxnSp>
      <p:grpSp>
        <p:nvGrpSpPr>
          <p:cNvPr id="2808" name="Google Shape;2808;p269"/>
          <p:cNvGrpSpPr/>
          <p:nvPr/>
        </p:nvGrpSpPr>
        <p:grpSpPr>
          <a:xfrm>
            <a:off x="4787832" y="1085858"/>
            <a:ext cx="1655917" cy="606491"/>
            <a:chOff x="3779912" y="267494"/>
            <a:chExt cx="1368300" cy="730800"/>
          </a:xfrm>
        </p:grpSpPr>
        <p:sp>
          <p:nvSpPr>
            <p:cNvPr id="2809" name="Google Shape;2809;p269"/>
            <p:cNvSpPr txBox="1"/>
            <p:nvPr/>
          </p:nvSpPr>
          <p:spPr>
            <a:xfrm>
              <a:off x="3779912" y="267494"/>
              <a:ext cx="13683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10" name="Google Shape;2810;p269"/>
            <p:cNvSpPr txBox="1"/>
            <p:nvPr/>
          </p:nvSpPr>
          <p:spPr>
            <a:xfrm>
              <a:off x="4469173" y="325273"/>
              <a:ext cx="678300" cy="6120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Executive Secretary</a:t>
              </a:r>
              <a:endParaRPr b="1" sz="900">
                <a:solidFill>
                  <a:schemeClr val="dk2"/>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chemeClr val="dk1"/>
                </a:buClr>
                <a:buSzPts val="900"/>
                <a:buFont typeface="Twentieth Century"/>
                <a:buNone/>
              </a:pPr>
              <a:r>
                <a:rPr b="1" lang="en-US" sz="900">
                  <a:solidFill>
                    <a:schemeClr val="dk2"/>
                  </a:solidFill>
                  <a:latin typeface="Twentieth Century"/>
                  <a:ea typeface="Twentieth Century"/>
                  <a:cs typeface="Twentieth Century"/>
                  <a:sym typeface="Twentieth Century"/>
                </a:rPr>
                <a:t>秘書</a:t>
              </a:r>
              <a:endParaRPr b="1" sz="900">
                <a:solidFill>
                  <a:schemeClr val="dk2"/>
                </a:solidFill>
                <a:latin typeface="Twentieth Century"/>
                <a:ea typeface="Twentieth Century"/>
                <a:cs typeface="Twentieth Century"/>
                <a:sym typeface="Twentieth Century"/>
              </a:endParaRPr>
            </a:p>
          </p:txBody>
        </p:sp>
      </p:grpSp>
      <p:grpSp>
        <p:nvGrpSpPr>
          <p:cNvPr id="2811" name="Google Shape;2811;p269"/>
          <p:cNvGrpSpPr/>
          <p:nvPr/>
        </p:nvGrpSpPr>
        <p:grpSpPr>
          <a:xfrm>
            <a:off x="2689176" y="1062053"/>
            <a:ext cx="1789052" cy="623957"/>
            <a:chOff x="3904639" y="307849"/>
            <a:chExt cx="1368300" cy="730800"/>
          </a:xfrm>
        </p:grpSpPr>
        <p:sp>
          <p:nvSpPr>
            <p:cNvPr id="2812" name="Google Shape;2812;p269"/>
            <p:cNvSpPr txBox="1"/>
            <p:nvPr/>
          </p:nvSpPr>
          <p:spPr>
            <a:xfrm>
              <a:off x="3904639" y="307849"/>
              <a:ext cx="13683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13" name="Google Shape;2813;p269"/>
            <p:cNvSpPr txBox="1"/>
            <p:nvPr/>
          </p:nvSpPr>
          <p:spPr>
            <a:xfrm>
              <a:off x="4534848" y="479901"/>
              <a:ext cx="678300" cy="4326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Vice President</a:t>
              </a:r>
              <a:endParaRPr b="1" i="0" sz="900" u="none" cap="none" strike="noStrike">
                <a:solidFill>
                  <a:schemeClr val="dk2"/>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chemeClr val="dk1"/>
                </a:buClr>
                <a:buSzPts val="900"/>
                <a:buFont typeface="Twentieth Century"/>
                <a:buNone/>
              </a:pPr>
              <a:r>
                <a:rPr b="1" lang="en-US" sz="900">
                  <a:solidFill>
                    <a:schemeClr val="dk2"/>
                  </a:solidFill>
                  <a:latin typeface="Twentieth Century"/>
                  <a:ea typeface="Twentieth Century"/>
                  <a:cs typeface="Twentieth Century"/>
                  <a:sym typeface="Twentieth Century"/>
                </a:rPr>
                <a:t>副會長</a:t>
              </a:r>
              <a:endParaRPr b="1" sz="900">
                <a:solidFill>
                  <a:schemeClr val="dk2"/>
                </a:solidFill>
                <a:latin typeface="Twentieth Century"/>
                <a:ea typeface="Twentieth Century"/>
                <a:cs typeface="Twentieth Century"/>
                <a:sym typeface="Twentieth Century"/>
              </a:endParaRPr>
            </a:p>
          </p:txBody>
        </p:sp>
      </p:grpSp>
      <p:cxnSp>
        <p:nvCxnSpPr>
          <p:cNvPr id="2814" name="Google Shape;2814;p269"/>
          <p:cNvCxnSpPr/>
          <p:nvPr/>
        </p:nvCxnSpPr>
        <p:spPr>
          <a:xfrm>
            <a:off x="1163637" y="1984375"/>
            <a:ext cx="7921500" cy="5400"/>
          </a:xfrm>
          <a:prstGeom prst="straightConnector1">
            <a:avLst/>
          </a:prstGeom>
          <a:noFill/>
          <a:ln cap="flat" cmpd="sng" w="9525">
            <a:solidFill>
              <a:srgbClr val="2381BE"/>
            </a:solidFill>
            <a:prstDash val="solid"/>
            <a:miter lim="800000"/>
            <a:headEnd len="sm" w="sm" type="none"/>
            <a:tailEnd len="sm" w="sm" type="none"/>
          </a:ln>
        </p:spPr>
      </p:cxnSp>
      <p:cxnSp>
        <p:nvCxnSpPr>
          <p:cNvPr id="2815" name="Google Shape;2815;p269"/>
          <p:cNvCxnSpPr/>
          <p:nvPr/>
        </p:nvCxnSpPr>
        <p:spPr>
          <a:xfrm>
            <a:off x="1163637" y="1987550"/>
            <a:ext cx="0" cy="250800"/>
          </a:xfrm>
          <a:prstGeom prst="straightConnector1">
            <a:avLst/>
          </a:prstGeom>
          <a:noFill/>
          <a:ln cap="flat" cmpd="sng" w="9525">
            <a:solidFill>
              <a:srgbClr val="2381BE"/>
            </a:solidFill>
            <a:prstDash val="solid"/>
            <a:miter lim="800000"/>
            <a:headEnd len="sm" w="sm" type="none"/>
            <a:tailEnd len="sm" w="sm" type="none"/>
          </a:ln>
        </p:spPr>
      </p:cxnSp>
      <p:grpSp>
        <p:nvGrpSpPr>
          <p:cNvPr id="2816" name="Google Shape;2816;p269"/>
          <p:cNvGrpSpPr/>
          <p:nvPr/>
        </p:nvGrpSpPr>
        <p:grpSpPr>
          <a:xfrm>
            <a:off x="156979" y="2220926"/>
            <a:ext cx="1400577" cy="565154"/>
            <a:chOff x="3898817" y="281492"/>
            <a:chExt cx="1338600" cy="682800"/>
          </a:xfrm>
        </p:grpSpPr>
        <p:sp>
          <p:nvSpPr>
            <p:cNvPr id="2817" name="Google Shape;2817;p269"/>
            <p:cNvSpPr txBox="1"/>
            <p:nvPr/>
          </p:nvSpPr>
          <p:spPr>
            <a:xfrm>
              <a:off x="3898817" y="281492"/>
              <a:ext cx="1338600" cy="682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18" name="Google Shape;2818;p269"/>
            <p:cNvSpPr txBox="1"/>
            <p:nvPr/>
          </p:nvSpPr>
          <p:spPr>
            <a:xfrm>
              <a:off x="4524923" y="425353"/>
              <a:ext cx="672000" cy="4464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VP Marketing</a:t>
              </a:r>
              <a:endParaRPr b="1" i="0" sz="1400" u="none" cap="none" strike="noStrike">
                <a:solidFill>
                  <a:schemeClr val="dk2"/>
                </a:solidFill>
              </a:endParaRPr>
            </a:p>
          </p:txBody>
        </p:sp>
      </p:grpSp>
      <p:cxnSp>
        <p:nvCxnSpPr>
          <p:cNvPr id="2819" name="Google Shape;2819;p269"/>
          <p:cNvCxnSpPr/>
          <p:nvPr/>
        </p:nvCxnSpPr>
        <p:spPr>
          <a:xfrm>
            <a:off x="215900" y="2786062"/>
            <a:ext cx="0" cy="1036500"/>
          </a:xfrm>
          <a:prstGeom prst="straightConnector1">
            <a:avLst/>
          </a:prstGeom>
          <a:noFill/>
          <a:ln cap="flat" cmpd="sng" w="9525">
            <a:solidFill>
              <a:srgbClr val="2381BE"/>
            </a:solidFill>
            <a:prstDash val="solid"/>
            <a:miter lim="800000"/>
            <a:headEnd len="sm" w="sm" type="none"/>
            <a:tailEnd len="sm" w="sm" type="none"/>
          </a:ln>
        </p:spPr>
      </p:cxnSp>
      <p:grpSp>
        <p:nvGrpSpPr>
          <p:cNvPr id="2820" name="Google Shape;2820;p269"/>
          <p:cNvGrpSpPr/>
          <p:nvPr/>
        </p:nvGrpSpPr>
        <p:grpSpPr>
          <a:xfrm>
            <a:off x="336601" y="3651254"/>
            <a:ext cx="1012952" cy="455654"/>
            <a:chOff x="3904639" y="307849"/>
            <a:chExt cx="1368300" cy="730800"/>
          </a:xfrm>
        </p:grpSpPr>
        <p:sp>
          <p:nvSpPr>
            <p:cNvPr id="2821" name="Google Shape;2821;p269"/>
            <p:cNvSpPr txBox="1"/>
            <p:nvPr/>
          </p:nvSpPr>
          <p:spPr>
            <a:xfrm>
              <a:off x="3904639" y="307849"/>
              <a:ext cx="13683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Twentieth Century"/>
                <a:ea typeface="Twentieth Century"/>
                <a:cs typeface="Twentieth Century"/>
                <a:sym typeface="Twentieth Century"/>
              </a:endParaRPr>
            </a:p>
          </p:txBody>
        </p:sp>
        <p:sp>
          <p:nvSpPr>
            <p:cNvPr id="2822" name="Google Shape;2822;p269"/>
            <p:cNvSpPr txBox="1"/>
            <p:nvPr/>
          </p:nvSpPr>
          <p:spPr>
            <a:xfrm>
              <a:off x="4074050" y="465711"/>
              <a:ext cx="988500" cy="3948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Merchant</a:t>
              </a:r>
              <a:endParaRPr b="1" i="0" sz="1400" u="none" cap="none" strike="noStrike">
                <a:solidFill>
                  <a:schemeClr val="dk2"/>
                </a:solidFill>
              </a:endParaRPr>
            </a:p>
          </p:txBody>
        </p:sp>
      </p:grpSp>
      <p:grpSp>
        <p:nvGrpSpPr>
          <p:cNvPr id="2823" name="Google Shape;2823;p269"/>
          <p:cNvGrpSpPr/>
          <p:nvPr/>
        </p:nvGrpSpPr>
        <p:grpSpPr>
          <a:xfrm>
            <a:off x="336473" y="2897274"/>
            <a:ext cx="1014417" cy="592132"/>
            <a:chOff x="1922894" y="3771890"/>
            <a:chExt cx="1256400" cy="605700"/>
          </a:xfrm>
        </p:grpSpPr>
        <p:sp>
          <p:nvSpPr>
            <p:cNvPr id="2824" name="Google Shape;2824;p269"/>
            <p:cNvSpPr txBox="1"/>
            <p:nvPr/>
          </p:nvSpPr>
          <p:spPr>
            <a:xfrm>
              <a:off x="1922894" y="3771890"/>
              <a:ext cx="1256400" cy="6057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Twentieth Century"/>
                <a:ea typeface="Twentieth Century"/>
                <a:cs typeface="Twentieth Century"/>
                <a:sym typeface="Twentieth Century"/>
              </a:endParaRPr>
            </a:p>
          </p:txBody>
        </p:sp>
        <p:sp>
          <p:nvSpPr>
            <p:cNvPr id="2825" name="Google Shape;2825;p269"/>
            <p:cNvSpPr txBox="1"/>
            <p:nvPr/>
          </p:nvSpPr>
          <p:spPr>
            <a:xfrm>
              <a:off x="1932433" y="3810862"/>
              <a:ext cx="1185900" cy="5196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Media </a:t>
              </a:r>
              <a:endParaRPr b="1" i="0" sz="900" u="none" cap="none" strike="noStrike">
                <a:solidFill>
                  <a:schemeClr val="dk2"/>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DFKai-SB"/>
                  <a:ea typeface="DFKai-SB"/>
                  <a:cs typeface="DFKai-SB"/>
                  <a:sym typeface="DFKai-SB"/>
                </a:rPr>
                <a:t>義起大聲說</a:t>
              </a:r>
              <a:endParaRPr b="1" i="0" sz="900" u="none" cap="none" strike="noStrike">
                <a:solidFill>
                  <a:schemeClr val="dk2"/>
                </a:solidFill>
                <a:latin typeface="DFKai-SB"/>
                <a:ea typeface="DFKai-SB"/>
                <a:cs typeface="DFKai-SB"/>
                <a:sym typeface="DFKai-SB"/>
              </a:endParaRPr>
            </a:p>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Youtube</a:t>
              </a:r>
              <a:r>
                <a:rPr b="1" lang="en-US" sz="900">
                  <a:solidFill>
                    <a:schemeClr val="dk2"/>
                  </a:solidFill>
                  <a:latin typeface="Twentieth Century"/>
                  <a:ea typeface="Twentieth Century"/>
                  <a:cs typeface="Twentieth Century"/>
                  <a:sym typeface="Twentieth Century"/>
                </a:rPr>
                <a:t>, </a:t>
              </a:r>
              <a:r>
                <a:rPr b="1" i="0" lang="en-US" sz="900" u="none" cap="none" strike="noStrike">
                  <a:solidFill>
                    <a:schemeClr val="dk2"/>
                  </a:solidFill>
                  <a:latin typeface="Twentieth Century"/>
                  <a:ea typeface="Twentieth Century"/>
                  <a:cs typeface="Twentieth Century"/>
                  <a:sym typeface="Twentieth Century"/>
                </a:rPr>
                <a:t>IG</a:t>
              </a:r>
              <a:r>
                <a:rPr b="1" lang="en-US" sz="900">
                  <a:solidFill>
                    <a:schemeClr val="dk2"/>
                  </a:solidFill>
                  <a:latin typeface="Twentieth Century"/>
                  <a:ea typeface="Twentieth Century"/>
                  <a:cs typeface="Twentieth Century"/>
                  <a:sym typeface="Twentieth Century"/>
                </a:rPr>
                <a:t>, </a:t>
              </a:r>
              <a:r>
                <a:rPr b="1" i="0" lang="en-US" sz="900" u="none" cap="none" strike="noStrike">
                  <a:solidFill>
                    <a:schemeClr val="dk2"/>
                  </a:solidFill>
                  <a:latin typeface="Twentieth Century"/>
                  <a:ea typeface="Twentieth Century"/>
                  <a:cs typeface="Twentieth Century"/>
                  <a:sym typeface="Twentieth Century"/>
                </a:rPr>
                <a:t>FB</a:t>
              </a:r>
              <a:endParaRPr b="1" i="0" sz="1400" u="none" cap="none" strike="noStrike">
                <a:solidFill>
                  <a:schemeClr val="dk2"/>
                </a:solidFill>
              </a:endParaRPr>
            </a:p>
          </p:txBody>
        </p:sp>
      </p:grpSp>
      <p:grpSp>
        <p:nvGrpSpPr>
          <p:cNvPr id="2826" name="Google Shape;2826;p269"/>
          <p:cNvGrpSpPr/>
          <p:nvPr/>
        </p:nvGrpSpPr>
        <p:grpSpPr>
          <a:xfrm>
            <a:off x="1622450" y="2224100"/>
            <a:ext cx="1325151" cy="576309"/>
            <a:chOff x="3904639" y="307863"/>
            <a:chExt cx="1353300" cy="730800"/>
          </a:xfrm>
        </p:grpSpPr>
        <p:sp>
          <p:nvSpPr>
            <p:cNvPr id="2827" name="Google Shape;2827;p269"/>
            <p:cNvSpPr txBox="1"/>
            <p:nvPr/>
          </p:nvSpPr>
          <p:spPr>
            <a:xfrm>
              <a:off x="3904639" y="307863"/>
              <a:ext cx="13533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28" name="Google Shape;2828;p269"/>
            <p:cNvSpPr txBox="1"/>
            <p:nvPr/>
          </p:nvSpPr>
          <p:spPr>
            <a:xfrm>
              <a:off x="4585961" y="457353"/>
              <a:ext cx="617700" cy="4683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VP Finance</a:t>
              </a:r>
              <a:endParaRPr b="1" i="0" sz="1400" u="none" cap="none" strike="noStrike">
                <a:solidFill>
                  <a:schemeClr val="dk2"/>
                </a:solidFill>
              </a:endParaRPr>
            </a:p>
          </p:txBody>
        </p:sp>
      </p:grpSp>
      <p:pic>
        <p:nvPicPr>
          <p:cNvPr id="2829" name="Google Shape;2829;p269"/>
          <p:cNvPicPr preferRelativeResize="0"/>
          <p:nvPr/>
        </p:nvPicPr>
        <p:blipFill rotWithShape="1">
          <a:blip r:embed="rId5">
            <a:alphaModFix/>
          </a:blip>
          <a:srcRect b="0" l="0" r="0" t="0"/>
          <a:stretch/>
        </p:blipFill>
        <p:spPr>
          <a:xfrm>
            <a:off x="7645687" y="2287588"/>
            <a:ext cx="638176" cy="393701"/>
          </a:xfrm>
          <a:prstGeom prst="rect">
            <a:avLst/>
          </a:prstGeom>
          <a:noFill/>
          <a:ln>
            <a:noFill/>
          </a:ln>
        </p:spPr>
      </p:pic>
      <p:cxnSp>
        <p:nvCxnSpPr>
          <p:cNvPr id="2830" name="Google Shape;2830;p269"/>
          <p:cNvCxnSpPr/>
          <p:nvPr/>
        </p:nvCxnSpPr>
        <p:spPr>
          <a:xfrm>
            <a:off x="1658937" y="2808287"/>
            <a:ext cx="0" cy="1023900"/>
          </a:xfrm>
          <a:prstGeom prst="straightConnector1">
            <a:avLst/>
          </a:prstGeom>
          <a:noFill/>
          <a:ln cap="flat" cmpd="sng" w="9525">
            <a:solidFill>
              <a:srgbClr val="2381BE"/>
            </a:solidFill>
            <a:prstDash val="solid"/>
            <a:miter lim="800000"/>
            <a:headEnd len="sm" w="sm" type="none"/>
            <a:tailEnd len="sm" w="sm" type="none"/>
          </a:ln>
        </p:spPr>
      </p:cxnSp>
      <p:sp>
        <p:nvSpPr>
          <p:cNvPr id="2831" name="Google Shape;2831;p269"/>
          <p:cNvSpPr txBox="1"/>
          <p:nvPr/>
        </p:nvSpPr>
        <p:spPr>
          <a:xfrm>
            <a:off x="1793875" y="2930525"/>
            <a:ext cx="1012800" cy="5049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32" name="Google Shape;2832;p269"/>
          <p:cNvSpPr txBox="1"/>
          <p:nvPr/>
        </p:nvSpPr>
        <p:spPr>
          <a:xfrm>
            <a:off x="1839838" y="2994900"/>
            <a:ext cx="885900" cy="400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Subsidy Allocation</a:t>
            </a:r>
            <a:endParaRPr b="1" i="0" sz="1400" u="none" cap="none" strike="noStrike">
              <a:solidFill>
                <a:schemeClr val="dk2"/>
              </a:solidFill>
            </a:endParaRPr>
          </a:p>
        </p:txBody>
      </p:sp>
      <p:sp>
        <p:nvSpPr>
          <p:cNvPr id="2833" name="Google Shape;2833;p269"/>
          <p:cNvSpPr txBox="1"/>
          <p:nvPr/>
        </p:nvSpPr>
        <p:spPr>
          <a:xfrm>
            <a:off x="1784350" y="3651250"/>
            <a:ext cx="1011300" cy="412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34" name="Google Shape;2834;p269"/>
          <p:cNvSpPr txBox="1"/>
          <p:nvPr/>
        </p:nvSpPr>
        <p:spPr>
          <a:xfrm>
            <a:off x="1793875" y="3714750"/>
            <a:ext cx="974700" cy="2463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Fund Raising</a:t>
            </a:r>
            <a:endParaRPr b="1" i="0" sz="1400" u="none" cap="none" strike="noStrike">
              <a:solidFill>
                <a:schemeClr val="dk2"/>
              </a:solidFill>
            </a:endParaRPr>
          </a:p>
        </p:txBody>
      </p:sp>
      <p:cxnSp>
        <p:nvCxnSpPr>
          <p:cNvPr id="2835" name="Google Shape;2835;p269"/>
          <p:cNvCxnSpPr/>
          <p:nvPr/>
        </p:nvCxnSpPr>
        <p:spPr>
          <a:xfrm>
            <a:off x="2343150" y="1987550"/>
            <a:ext cx="0" cy="250800"/>
          </a:xfrm>
          <a:prstGeom prst="straightConnector1">
            <a:avLst/>
          </a:prstGeom>
          <a:noFill/>
          <a:ln cap="flat" cmpd="sng" w="9525">
            <a:solidFill>
              <a:srgbClr val="2381BE"/>
            </a:solidFill>
            <a:prstDash val="solid"/>
            <a:miter lim="800000"/>
            <a:headEnd len="sm" w="sm" type="none"/>
            <a:tailEnd len="sm" w="sm" type="none"/>
          </a:ln>
        </p:spPr>
      </p:cxnSp>
      <p:grpSp>
        <p:nvGrpSpPr>
          <p:cNvPr id="2836" name="Google Shape;2836;p269"/>
          <p:cNvGrpSpPr/>
          <p:nvPr/>
        </p:nvGrpSpPr>
        <p:grpSpPr>
          <a:xfrm>
            <a:off x="3013387" y="2216151"/>
            <a:ext cx="1462835" cy="566808"/>
            <a:chOff x="3904639" y="307849"/>
            <a:chExt cx="1370723" cy="730800"/>
          </a:xfrm>
        </p:grpSpPr>
        <p:sp>
          <p:nvSpPr>
            <p:cNvPr id="2837" name="Google Shape;2837;p269"/>
            <p:cNvSpPr txBox="1"/>
            <p:nvPr/>
          </p:nvSpPr>
          <p:spPr>
            <a:xfrm>
              <a:off x="3904639" y="307849"/>
              <a:ext cx="13002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38" name="Google Shape;2838;p269"/>
            <p:cNvSpPr txBox="1"/>
            <p:nvPr/>
          </p:nvSpPr>
          <p:spPr>
            <a:xfrm>
              <a:off x="4540662" y="435042"/>
              <a:ext cx="734700" cy="47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VP Membership</a:t>
              </a:r>
              <a:endParaRPr b="1" i="0" sz="1400" u="none" cap="none" strike="noStrike">
                <a:solidFill>
                  <a:schemeClr val="dk2"/>
                </a:solidFill>
              </a:endParaRPr>
            </a:p>
          </p:txBody>
        </p:sp>
      </p:grpSp>
      <p:cxnSp>
        <p:nvCxnSpPr>
          <p:cNvPr id="2839" name="Google Shape;2839;p269"/>
          <p:cNvCxnSpPr/>
          <p:nvPr/>
        </p:nvCxnSpPr>
        <p:spPr>
          <a:xfrm flipH="1">
            <a:off x="3012125" y="2815775"/>
            <a:ext cx="25800" cy="1894500"/>
          </a:xfrm>
          <a:prstGeom prst="straightConnector1">
            <a:avLst/>
          </a:prstGeom>
          <a:noFill/>
          <a:ln cap="flat" cmpd="sng" w="9525">
            <a:solidFill>
              <a:srgbClr val="2381BE"/>
            </a:solidFill>
            <a:prstDash val="solid"/>
            <a:miter lim="800000"/>
            <a:headEnd len="sm" w="sm" type="none"/>
            <a:tailEnd len="sm" w="sm" type="none"/>
          </a:ln>
        </p:spPr>
      </p:cxnSp>
      <p:cxnSp>
        <p:nvCxnSpPr>
          <p:cNvPr id="2840" name="Google Shape;2840;p269"/>
          <p:cNvCxnSpPr/>
          <p:nvPr/>
        </p:nvCxnSpPr>
        <p:spPr>
          <a:xfrm rot="10800000">
            <a:off x="3022650" y="3141775"/>
            <a:ext cx="126900" cy="0"/>
          </a:xfrm>
          <a:prstGeom prst="straightConnector1">
            <a:avLst/>
          </a:prstGeom>
          <a:noFill/>
          <a:ln cap="flat" cmpd="sng" w="9525">
            <a:solidFill>
              <a:srgbClr val="2381BE"/>
            </a:solidFill>
            <a:prstDash val="solid"/>
            <a:miter lim="800000"/>
            <a:headEnd len="sm" w="sm" type="none"/>
            <a:tailEnd len="sm" w="sm" type="none"/>
          </a:ln>
        </p:spPr>
      </p:cxnSp>
      <p:sp>
        <p:nvSpPr>
          <p:cNvPr id="2841" name="Google Shape;2841;p269"/>
          <p:cNvSpPr txBox="1"/>
          <p:nvPr/>
        </p:nvSpPr>
        <p:spPr>
          <a:xfrm>
            <a:off x="6218050" y="4328525"/>
            <a:ext cx="1400700" cy="7224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42" name="Google Shape;2842;p269"/>
          <p:cNvSpPr txBox="1"/>
          <p:nvPr/>
        </p:nvSpPr>
        <p:spPr>
          <a:xfrm>
            <a:off x="6236750" y="4362200"/>
            <a:ext cx="1319700" cy="6465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Global Lounge </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世界交誼廳</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 (本地、境外交流平台)</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All Students </a:t>
            </a:r>
            <a:endParaRPr b="1" i="0" sz="1400" u="none" cap="none" strike="noStrike">
              <a:solidFill>
                <a:schemeClr val="dk2"/>
              </a:solidFill>
            </a:endParaRPr>
          </a:p>
        </p:txBody>
      </p:sp>
      <p:sp>
        <p:nvSpPr>
          <p:cNvPr id="2843" name="Google Shape;2843;p269"/>
          <p:cNvSpPr txBox="1"/>
          <p:nvPr/>
        </p:nvSpPr>
        <p:spPr>
          <a:xfrm>
            <a:off x="3160650" y="2894138"/>
            <a:ext cx="1119300" cy="5763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44" name="Google Shape;2844;p269"/>
          <p:cNvSpPr txBox="1"/>
          <p:nvPr/>
        </p:nvSpPr>
        <p:spPr>
          <a:xfrm>
            <a:off x="3222950" y="2906838"/>
            <a:ext cx="1014300" cy="5541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ISR Monthly Meeting</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師生座談月會 </a:t>
            </a:r>
            <a:endParaRPr b="1" i="0" sz="1400" u="none" cap="none" strike="noStrike">
              <a:solidFill>
                <a:schemeClr val="dk2"/>
              </a:solidFill>
            </a:endParaRPr>
          </a:p>
        </p:txBody>
      </p:sp>
      <p:sp>
        <p:nvSpPr>
          <p:cNvPr id="2845" name="Google Shape;2845;p269"/>
          <p:cNvSpPr txBox="1"/>
          <p:nvPr/>
        </p:nvSpPr>
        <p:spPr>
          <a:xfrm>
            <a:off x="3184537" y="3567437"/>
            <a:ext cx="1125600" cy="4461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46" name="Google Shape;2846;p269"/>
          <p:cNvSpPr txBox="1"/>
          <p:nvPr/>
        </p:nvSpPr>
        <p:spPr>
          <a:xfrm>
            <a:off x="3304387" y="3581625"/>
            <a:ext cx="885900" cy="400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Alumni</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海外校友會 </a:t>
            </a:r>
            <a:endParaRPr b="1" i="0" sz="1400" u="none" cap="none" strike="noStrike">
              <a:solidFill>
                <a:schemeClr val="dk2"/>
              </a:solidFill>
            </a:endParaRPr>
          </a:p>
        </p:txBody>
      </p:sp>
      <p:grpSp>
        <p:nvGrpSpPr>
          <p:cNvPr id="2847" name="Google Shape;2847;p269"/>
          <p:cNvGrpSpPr/>
          <p:nvPr/>
        </p:nvGrpSpPr>
        <p:grpSpPr>
          <a:xfrm>
            <a:off x="4519882" y="2224000"/>
            <a:ext cx="1415385" cy="584275"/>
            <a:chOff x="3911163" y="315695"/>
            <a:chExt cx="1329000" cy="730800"/>
          </a:xfrm>
        </p:grpSpPr>
        <p:sp>
          <p:nvSpPr>
            <p:cNvPr id="2848" name="Google Shape;2848;p269"/>
            <p:cNvSpPr txBox="1"/>
            <p:nvPr/>
          </p:nvSpPr>
          <p:spPr>
            <a:xfrm>
              <a:off x="3911163" y="315695"/>
              <a:ext cx="13290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49" name="Google Shape;2849;p269"/>
            <p:cNvSpPr txBox="1"/>
            <p:nvPr/>
          </p:nvSpPr>
          <p:spPr>
            <a:xfrm>
              <a:off x="4601250" y="387990"/>
              <a:ext cx="624600" cy="6354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VP Student </a:t>
              </a:r>
              <a:endParaRPr b="1" i="0" sz="1400" u="none" cap="none" strike="noStrike">
                <a:solidFill>
                  <a:schemeClr val="dk2"/>
                </a:solidFill>
              </a:endParaRPr>
            </a:p>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Affairs</a:t>
              </a:r>
              <a:endParaRPr b="1" i="0" sz="1400" u="none" cap="none" strike="noStrike">
                <a:solidFill>
                  <a:schemeClr val="dk2"/>
                </a:solidFill>
              </a:endParaRPr>
            </a:p>
          </p:txBody>
        </p:sp>
      </p:grpSp>
      <p:cxnSp>
        <p:nvCxnSpPr>
          <p:cNvPr id="2850" name="Google Shape;2850;p269"/>
          <p:cNvCxnSpPr/>
          <p:nvPr/>
        </p:nvCxnSpPr>
        <p:spPr>
          <a:xfrm>
            <a:off x="5183187" y="1984375"/>
            <a:ext cx="0" cy="222300"/>
          </a:xfrm>
          <a:prstGeom prst="straightConnector1">
            <a:avLst/>
          </a:prstGeom>
          <a:noFill/>
          <a:ln cap="flat" cmpd="sng" w="9525">
            <a:solidFill>
              <a:srgbClr val="2381BE"/>
            </a:solidFill>
            <a:prstDash val="solid"/>
            <a:miter lim="800000"/>
            <a:headEnd len="sm" w="sm" type="none"/>
            <a:tailEnd len="sm" w="sm" type="none"/>
          </a:ln>
        </p:spPr>
      </p:cxnSp>
      <p:cxnSp>
        <p:nvCxnSpPr>
          <p:cNvPr id="2851" name="Google Shape;2851;p269"/>
          <p:cNvCxnSpPr/>
          <p:nvPr/>
        </p:nvCxnSpPr>
        <p:spPr>
          <a:xfrm>
            <a:off x="3877862" y="1984375"/>
            <a:ext cx="0" cy="227100"/>
          </a:xfrm>
          <a:prstGeom prst="straightConnector1">
            <a:avLst/>
          </a:prstGeom>
          <a:noFill/>
          <a:ln cap="flat" cmpd="sng" w="9525">
            <a:solidFill>
              <a:srgbClr val="2381BE"/>
            </a:solidFill>
            <a:prstDash val="solid"/>
            <a:miter lim="800000"/>
            <a:headEnd len="sm" w="sm" type="none"/>
            <a:tailEnd len="sm" w="sm" type="none"/>
          </a:ln>
        </p:spPr>
      </p:cxnSp>
      <p:cxnSp>
        <p:nvCxnSpPr>
          <p:cNvPr id="2852" name="Google Shape;2852;p269"/>
          <p:cNvCxnSpPr/>
          <p:nvPr/>
        </p:nvCxnSpPr>
        <p:spPr>
          <a:xfrm>
            <a:off x="4572000" y="2795587"/>
            <a:ext cx="0" cy="1689000"/>
          </a:xfrm>
          <a:prstGeom prst="straightConnector1">
            <a:avLst/>
          </a:prstGeom>
          <a:noFill/>
          <a:ln cap="flat" cmpd="sng" w="9525">
            <a:solidFill>
              <a:srgbClr val="2381BE"/>
            </a:solidFill>
            <a:prstDash val="solid"/>
            <a:miter lim="800000"/>
            <a:headEnd len="sm" w="sm" type="none"/>
            <a:tailEnd len="sm" w="sm" type="none"/>
          </a:ln>
        </p:spPr>
      </p:cxnSp>
      <p:sp>
        <p:nvSpPr>
          <p:cNvPr id="2853" name="Google Shape;2853;p269"/>
          <p:cNvSpPr txBox="1"/>
          <p:nvPr/>
        </p:nvSpPr>
        <p:spPr>
          <a:xfrm>
            <a:off x="4689475" y="2889250"/>
            <a:ext cx="1032000" cy="5763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cxnSp>
        <p:nvCxnSpPr>
          <p:cNvPr id="2854" name="Google Shape;2854;p269"/>
          <p:cNvCxnSpPr/>
          <p:nvPr/>
        </p:nvCxnSpPr>
        <p:spPr>
          <a:xfrm rot="10800000">
            <a:off x="4576862" y="3055937"/>
            <a:ext cx="126900" cy="0"/>
          </a:xfrm>
          <a:prstGeom prst="straightConnector1">
            <a:avLst/>
          </a:prstGeom>
          <a:noFill/>
          <a:ln cap="flat" cmpd="sng" w="9525">
            <a:solidFill>
              <a:srgbClr val="2381BE"/>
            </a:solidFill>
            <a:prstDash val="solid"/>
            <a:miter lim="800000"/>
            <a:headEnd len="sm" w="sm" type="none"/>
            <a:tailEnd len="sm" w="sm" type="none"/>
          </a:ln>
        </p:spPr>
      </p:cxnSp>
      <p:sp>
        <p:nvSpPr>
          <p:cNvPr id="2855" name="Google Shape;2855;p269"/>
          <p:cNvSpPr txBox="1"/>
          <p:nvPr/>
        </p:nvSpPr>
        <p:spPr>
          <a:xfrm>
            <a:off x="4689475" y="2917825"/>
            <a:ext cx="1000200" cy="5541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Cultural Festival</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文化義術節 </a:t>
            </a:r>
            <a:endParaRPr b="1" i="0" sz="1400" u="none" cap="none" strike="noStrike">
              <a:solidFill>
                <a:schemeClr val="dk2"/>
              </a:solidFill>
            </a:endParaRPr>
          </a:p>
        </p:txBody>
      </p:sp>
      <p:sp>
        <p:nvSpPr>
          <p:cNvPr id="2856" name="Google Shape;2856;p269"/>
          <p:cNvSpPr txBox="1"/>
          <p:nvPr/>
        </p:nvSpPr>
        <p:spPr>
          <a:xfrm>
            <a:off x="4699000" y="3529000"/>
            <a:ext cx="1041300" cy="5844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cxnSp>
        <p:nvCxnSpPr>
          <p:cNvPr id="2857" name="Google Shape;2857;p269"/>
          <p:cNvCxnSpPr/>
          <p:nvPr/>
        </p:nvCxnSpPr>
        <p:spPr>
          <a:xfrm rot="10800000">
            <a:off x="4568925" y="3716337"/>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858" name="Google Shape;2858;p269"/>
          <p:cNvCxnSpPr/>
          <p:nvPr/>
        </p:nvCxnSpPr>
        <p:spPr>
          <a:xfrm rot="10800000">
            <a:off x="4575275" y="4484687"/>
            <a:ext cx="126900" cy="0"/>
          </a:xfrm>
          <a:prstGeom prst="straightConnector1">
            <a:avLst/>
          </a:prstGeom>
          <a:noFill/>
          <a:ln cap="flat" cmpd="sng" w="9525">
            <a:solidFill>
              <a:srgbClr val="2381BE"/>
            </a:solidFill>
            <a:prstDash val="solid"/>
            <a:miter lim="800000"/>
            <a:headEnd len="sm" w="sm" type="none"/>
            <a:tailEnd len="sm" w="sm" type="none"/>
          </a:ln>
        </p:spPr>
      </p:cxnSp>
      <p:sp>
        <p:nvSpPr>
          <p:cNvPr id="2859" name="Google Shape;2859;p269"/>
          <p:cNvSpPr txBox="1"/>
          <p:nvPr/>
        </p:nvSpPr>
        <p:spPr>
          <a:xfrm>
            <a:off x="4694225" y="4246549"/>
            <a:ext cx="1041300" cy="4317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60" name="Google Shape;2860;p269"/>
          <p:cNvSpPr txBox="1"/>
          <p:nvPr/>
        </p:nvSpPr>
        <p:spPr>
          <a:xfrm>
            <a:off x="4702213" y="3546525"/>
            <a:ext cx="1000200" cy="5541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Taiwan Exploration</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在地文化探索</a:t>
            </a:r>
            <a:endParaRPr b="1" i="0" sz="1400" u="none" cap="none" strike="noStrike">
              <a:solidFill>
                <a:schemeClr val="dk2"/>
              </a:solidFill>
            </a:endParaRPr>
          </a:p>
        </p:txBody>
      </p:sp>
      <p:sp>
        <p:nvSpPr>
          <p:cNvPr id="2861" name="Google Shape;2861;p269"/>
          <p:cNvSpPr txBox="1"/>
          <p:nvPr/>
        </p:nvSpPr>
        <p:spPr>
          <a:xfrm>
            <a:off x="4791075" y="4249726"/>
            <a:ext cx="784200" cy="400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IPAS</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表演藝術</a:t>
            </a:r>
            <a:endParaRPr b="1" i="0" sz="1400" u="none" cap="none" strike="noStrike">
              <a:solidFill>
                <a:schemeClr val="dk2"/>
              </a:solidFill>
            </a:endParaRPr>
          </a:p>
        </p:txBody>
      </p:sp>
      <p:cxnSp>
        <p:nvCxnSpPr>
          <p:cNvPr id="2862" name="Google Shape;2862;p269"/>
          <p:cNvCxnSpPr/>
          <p:nvPr/>
        </p:nvCxnSpPr>
        <p:spPr>
          <a:xfrm rot="10800000">
            <a:off x="216000" y="3163887"/>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863" name="Google Shape;2863;p269"/>
          <p:cNvCxnSpPr/>
          <p:nvPr/>
        </p:nvCxnSpPr>
        <p:spPr>
          <a:xfrm rot="10800000">
            <a:off x="208062" y="3813175"/>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864" name="Google Shape;2864;p269"/>
          <p:cNvCxnSpPr/>
          <p:nvPr/>
        </p:nvCxnSpPr>
        <p:spPr>
          <a:xfrm rot="10800000">
            <a:off x="1659037" y="3152775"/>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865" name="Google Shape;2865;p269"/>
          <p:cNvCxnSpPr/>
          <p:nvPr/>
        </p:nvCxnSpPr>
        <p:spPr>
          <a:xfrm rot="10800000">
            <a:off x="1659037" y="3832225"/>
            <a:ext cx="126900" cy="0"/>
          </a:xfrm>
          <a:prstGeom prst="straightConnector1">
            <a:avLst/>
          </a:prstGeom>
          <a:noFill/>
          <a:ln cap="flat" cmpd="sng" w="9525">
            <a:solidFill>
              <a:srgbClr val="2381BE"/>
            </a:solidFill>
            <a:prstDash val="solid"/>
            <a:miter lim="800000"/>
            <a:headEnd len="sm" w="sm" type="none"/>
            <a:tailEnd len="sm" w="sm" type="none"/>
          </a:ln>
        </p:spPr>
      </p:cxnSp>
      <p:grpSp>
        <p:nvGrpSpPr>
          <p:cNvPr id="2866" name="Google Shape;2866;p269"/>
          <p:cNvGrpSpPr/>
          <p:nvPr/>
        </p:nvGrpSpPr>
        <p:grpSpPr>
          <a:xfrm>
            <a:off x="5978936" y="2222897"/>
            <a:ext cx="1633021" cy="554093"/>
            <a:chOff x="3919587" y="296592"/>
            <a:chExt cx="1368492" cy="730800"/>
          </a:xfrm>
        </p:grpSpPr>
        <p:sp>
          <p:nvSpPr>
            <p:cNvPr id="2867" name="Google Shape;2867;p269"/>
            <p:cNvSpPr txBox="1"/>
            <p:nvPr/>
          </p:nvSpPr>
          <p:spPr>
            <a:xfrm>
              <a:off x="3919587" y="296592"/>
              <a:ext cx="12378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68" name="Google Shape;2868;p269"/>
            <p:cNvSpPr txBox="1"/>
            <p:nvPr/>
          </p:nvSpPr>
          <p:spPr>
            <a:xfrm>
              <a:off x="4532979" y="402131"/>
              <a:ext cx="755100" cy="48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VP Academic Affairs</a:t>
              </a:r>
              <a:endParaRPr b="1" i="0" sz="1400" u="none" cap="none" strike="noStrike">
                <a:solidFill>
                  <a:schemeClr val="dk2"/>
                </a:solidFill>
              </a:endParaRPr>
            </a:p>
          </p:txBody>
        </p:sp>
      </p:grpSp>
      <p:grpSp>
        <p:nvGrpSpPr>
          <p:cNvPr id="2869" name="Google Shape;2869;p269"/>
          <p:cNvGrpSpPr/>
          <p:nvPr/>
        </p:nvGrpSpPr>
        <p:grpSpPr>
          <a:xfrm>
            <a:off x="7585182" y="2187589"/>
            <a:ext cx="1412803" cy="584275"/>
            <a:chOff x="3920302" y="300044"/>
            <a:chExt cx="1362789" cy="730800"/>
          </a:xfrm>
        </p:grpSpPr>
        <p:sp>
          <p:nvSpPr>
            <p:cNvPr id="2870" name="Google Shape;2870;p269"/>
            <p:cNvSpPr txBox="1"/>
            <p:nvPr/>
          </p:nvSpPr>
          <p:spPr>
            <a:xfrm>
              <a:off x="3920302" y="300044"/>
              <a:ext cx="1329300" cy="730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71" name="Google Shape;2871;p269"/>
            <p:cNvSpPr txBox="1"/>
            <p:nvPr/>
          </p:nvSpPr>
          <p:spPr>
            <a:xfrm>
              <a:off x="4608391" y="521050"/>
              <a:ext cx="674700" cy="28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i="0" lang="en-US" sz="900" u="none" cap="none" strike="noStrike">
                  <a:solidFill>
                    <a:schemeClr val="dk2"/>
                  </a:solidFill>
                  <a:latin typeface="Twentieth Century"/>
                  <a:ea typeface="Twentieth Century"/>
                  <a:cs typeface="Twentieth Century"/>
                  <a:sym typeface="Twentieth Century"/>
                </a:rPr>
                <a:t>VP Audit</a:t>
              </a:r>
              <a:endParaRPr b="1" i="0" sz="1400" u="none" cap="none" strike="noStrike">
                <a:solidFill>
                  <a:schemeClr val="dk2"/>
                </a:solidFill>
              </a:endParaRPr>
            </a:p>
          </p:txBody>
        </p:sp>
      </p:grpSp>
      <p:cxnSp>
        <p:nvCxnSpPr>
          <p:cNvPr id="2872" name="Google Shape;2872;p269"/>
          <p:cNvCxnSpPr/>
          <p:nvPr/>
        </p:nvCxnSpPr>
        <p:spPr>
          <a:xfrm>
            <a:off x="6677025" y="1984375"/>
            <a:ext cx="0" cy="220800"/>
          </a:xfrm>
          <a:prstGeom prst="straightConnector1">
            <a:avLst/>
          </a:prstGeom>
          <a:noFill/>
          <a:ln cap="flat" cmpd="sng" w="9525">
            <a:solidFill>
              <a:srgbClr val="2381BE"/>
            </a:solidFill>
            <a:prstDash val="solid"/>
            <a:miter lim="800000"/>
            <a:headEnd len="sm" w="sm" type="none"/>
            <a:tailEnd len="sm" w="sm" type="none"/>
          </a:ln>
        </p:spPr>
      </p:cxnSp>
      <p:cxnSp>
        <p:nvCxnSpPr>
          <p:cNvPr id="2873" name="Google Shape;2873;p269"/>
          <p:cNvCxnSpPr/>
          <p:nvPr/>
        </p:nvCxnSpPr>
        <p:spPr>
          <a:xfrm>
            <a:off x="6102350" y="2795587"/>
            <a:ext cx="0" cy="1963800"/>
          </a:xfrm>
          <a:prstGeom prst="straightConnector1">
            <a:avLst/>
          </a:prstGeom>
          <a:noFill/>
          <a:ln cap="flat" cmpd="sng" w="9525">
            <a:solidFill>
              <a:srgbClr val="2381BE"/>
            </a:solidFill>
            <a:prstDash val="solid"/>
            <a:miter lim="800000"/>
            <a:headEnd len="sm" w="sm" type="none"/>
            <a:tailEnd len="sm" w="sm" type="none"/>
          </a:ln>
        </p:spPr>
      </p:cxnSp>
      <p:cxnSp>
        <p:nvCxnSpPr>
          <p:cNvPr id="2874" name="Google Shape;2874;p269"/>
          <p:cNvCxnSpPr/>
          <p:nvPr/>
        </p:nvCxnSpPr>
        <p:spPr>
          <a:xfrm rot="10800000">
            <a:off x="6094512" y="3186112"/>
            <a:ext cx="126900" cy="0"/>
          </a:xfrm>
          <a:prstGeom prst="straightConnector1">
            <a:avLst/>
          </a:prstGeom>
          <a:noFill/>
          <a:ln cap="flat" cmpd="sng" w="9525">
            <a:solidFill>
              <a:srgbClr val="2381BE"/>
            </a:solidFill>
            <a:prstDash val="solid"/>
            <a:miter lim="800000"/>
            <a:headEnd len="sm" w="sm" type="none"/>
            <a:tailEnd len="sm" w="sm" type="none"/>
          </a:ln>
        </p:spPr>
      </p:cxnSp>
      <p:sp>
        <p:nvSpPr>
          <p:cNvPr id="2875" name="Google Shape;2875;p269"/>
          <p:cNvSpPr txBox="1"/>
          <p:nvPr/>
        </p:nvSpPr>
        <p:spPr>
          <a:xfrm>
            <a:off x="6237275" y="2906700"/>
            <a:ext cx="1080900" cy="5763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76" name="Google Shape;2876;p269"/>
          <p:cNvSpPr txBox="1"/>
          <p:nvPr/>
        </p:nvSpPr>
        <p:spPr>
          <a:xfrm>
            <a:off x="6256325" y="2919525"/>
            <a:ext cx="974700" cy="5541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ISR Summit / TEDx</a:t>
            </a:r>
            <a:endParaRPr b="1" i="0" sz="1400" u="none"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青年領袖論壇 </a:t>
            </a:r>
            <a:endParaRPr b="1" i="0" sz="1400" u="none" cap="none" strike="noStrike">
              <a:solidFill>
                <a:schemeClr val="dk2"/>
              </a:solidFill>
            </a:endParaRPr>
          </a:p>
        </p:txBody>
      </p:sp>
      <p:sp>
        <p:nvSpPr>
          <p:cNvPr id="2877" name="Google Shape;2877;p269"/>
          <p:cNvSpPr txBox="1"/>
          <p:nvPr/>
        </p:nvSpPr>
        <p:spPr>
          <a:xfrm>
            <a:off x="6249025" y="3570056"/>
            <a:ext cx="1032000" cy="6651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78" name="Google Shape;2878;p269"/>
          <p:cNvSpPr txBox="1"/>
          <p:nvPr/>
        </p:nvSpPr>
        <p:spPr>
          <a:xfrm>
            <a:off x="6307875" y="3625575"/>
            <a:ext cx="885900" cy="5541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cap="none" strike="noStrike">
                <a:solidFill>
                  <a:schemeClr val="dk2"/>
                </a:solidFill>
                <a:latin typeface="Twentieth Century"/>
                <a:ea typeface="Twentieth Century"/>
                <a:cs typeface="Twentieth Century"/>
                <a:sym typeface="Twentieth Century"/>
              </a:rPr>
              <a:t>Hands2gether / ELTA</a:t>
            </a:r>
            <a:endParaRPr b="1" i="0" sz="1400" cap="none" strike="noStrike">
              <a:solidFill>
                <a:schemeClr val="dk2"/>
              </a:solidFill>
            </a:endParaRPr>
          </a:p>
          <a:p>
            <a:pPr indent="0" lvl="0" marL="0" marR="0" rtl="0" algn="ctr">
              <a:lnSpc>
                <a:spcPct val="100000"/>
              </a:lnSpc>
              <a:spcBef>
                <a:spcPts val="0"/>
              </a:spcBef>
              <a:spcAft>
                <a:spcPts val="0"/>
              </a:spcAft>
              <a:buClr>
                <a:schemeClr val="dk1"/>
              </a:buClr>
              <a:buSzPts val="1000"/>
              <a:buFont typeface="Twentieth Century"/>
              <a:buNone/>
            </a:pPr>
            <a:r>
              <a:rPr b="1" i="0" lang="en-US" sz="1000" cap="none" strike="noStrike">
                <a:solidFill>
                  <a:schemeClr val="dk2"/>
                </a:solidFill>
                <a:latin typeface="Twentieth Century"/>
                <a:ea typeface="Twentieth Century"/>
                <a:cs typeface="Twentieth Century"/>
                <a:sym typeface="Twentieth Century"/>
              </a:rPr>
              <a:t>大手牵小手</a:t>
            </a:r>
            <a:endParaRPr b="1" i="0" sz="1400" cap="none" strike="noStrike">
              <a:solidFill>
                <a:schemeClr val="dk2"/>
              </a:solidFill>
            </a:endParaRPr>
          </a:p>
        </p:txBody>
      </p:sp>
      <p:cxnSp>
        <p:nvCxnSpPr>
          <p:cNvPr id="2879" name="Google Shape;2879;p269"/>
          <p:cNvCxnSpPr/>
          <p:nvPr/>
        </p:nvCxnSpPr>
        <p:spPr>
          <a:xfrm rot="10800000">
            <a:off x="6117437" y="3813150"/>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880" name="Google Shape;2880;p269"/>
          <p:cNvCxnSpPr/>
          <p:nvPr/>
        </p:nvCxnSpPr>
        <p:spPr>
          <a:xfrm>
            <a:off x="8194675" y="1976437"/>
            <a:ext cx="0" cy="220800"/>
          </a:xfrm>
          <a:prstGeom prst="straightConnector1">
            <a:avLst/>
          </a:prstGeom>
          <a:noFill/>
          <a:ln cap="flat" cmpd="sng" w="9525">
            <a:solidFill>
              <a:srgbClr val="2381BE"/>
            </a:solidFill>
            <a:prstDash val="solid"/>
            <a:miter lim="800000"/>
            <a:headEnd len="sm" w="sm" type="none"/>
            <a:tailEnd len="sm" w="sm" type="none"/>
          </a:ln>
        </p:spPr>
      </p:cxnSp>
      <p:sp>
        <p:nvSpPr>
          <p:cNvPr id="2881" name="Google Shape;2881;p269"/>
          <p:cNvSpPr txBox="1"/>
          <p:nvPr/>
        </p:nvSpPr>
        <p:spPr>
          <a:xfrm>
            <a:off x="7807325" y="2963862"/>
            <a:ext cx="1032000" cy="439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cxnSp>
        <p:nvCxnSpPr>
          <p:cNvPr id="2882" name="Google Shape;2882;p269"/>
          <p:cNvCxnSpPr/>
          <p:nvPr/>
        </p:nvCxnSpPr>
        <p:spPr>
          <a:xfrm>
            <a:off x="7680325" y="2771775"/>
            <a:ext cx="0" cy="1614300"/>
          </a:xfrm>
          <a:prstGeom prst="straightConnector1">
            <a:avLst/>
          </a:prstGeom>
          <a:noFill/>
          <a:ln cap="flat" cmpd="sng" w="9525">
            <a:solidFill>
              <a:srgbClr val="2381BE"/>
            </a:solidFill>
            <a:prstDash val="solid"/>
            <a:miter lim="800000"/>
            <a:headEnd len="sm" w="sm" type="none"/>
            <a:tailEnd len="sm" w="sm" type="none"/>
          </a:ln>
        </p:spPr>
      </p:cxnSp>
      <p:sp>
        <p:nvSpPr>
          <p:cNvPr id="2883" name="Google Shape;2883;p269"/>
          <p:cNvSpPr txBox="1"/>
          <p:nvPr/>
        </p:nvSpPr>
        <p:spPr>
          <a:xfrm>
            <a:off x="7832925" y="2983650"/>
            <a:ext cx="974700" cy="400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dk2"/>
                </a:solidFill>
                <a:latin typeface="Twentieth Century"/>
                <a:ea typeface="Twentieth Century"/>
                <a:cs typeface="Twentieth Century"/>
                <a:sym typeface="Twentieth Century"/>
              </a:rPr>
              <a:t>Laws and Regulations</a:t>
            </a:r>
            <a:endParaRPr b="1" i="0" sz="1400" u="none" cap="none" strike="noStrike">
              <a:solidFill>
                <a:schemeClr val="dk2"/>
              </a:solidFill>
            </a:endParaRPr>
          </a:p>
        </p:txBody>
      </p:sp>
      <p:cxnSp>
        <p:nvCxnSpPr>
          <p:cNvPr id="2884" name="Google Shape;2884;p269"/>
          <p:cNvCxnSpPr/>
          <p:nvPr/>
        </p:nvCxnSpPr>
        <p:spPr>
          <a:xfrm rot="10800000">
            <a:off x="7680425" y="3163887"/>
            <a:ext cx="126900" cy="0"/>
          </a:xfrm>
          <a:prstGeom prst="straightConnector1">
            <a:avLst/>
          </a:prstGeom>
          <a:noFill/>
          <a:ln cap="flat" cmpd="sng" w="9525">
            <a:solidFill>
              <a:srgbClr val="2381BE"/>
            </a:solidFill>
            <a:prstDash val="solid"/>
            <a:miter lim="800000"/>
            <a:headEnd len="sm" w="sm" type="none"/>
            <a:tailEnd len="sm" w="sm" type="none"/>
          </a:ln>
        </p:spPr>
      </p:cxnSp>
      <p:pic>
        <p:nvPicPr>
          <p:cNvPr id="2885" name="Google Shape;2885;p269"/>
          <p:cNvPicPr preferRelativeResize="0"/>
          <p:nvPr/>
        </p:nvPicPr>
        <p:blipFill rotWithShape="1">
          <a:blip r:embed="rId6">
            <a:alphaModFix/>
          </a:blip>
          <a:srcRect b="0" l="0" r="0" t="0"/>
          <a:stretch/>
        </p:blipFill>
        <p:spPr>
          <a:xfrm>
            <a:off x="6011850" y="2334075"/>
            <a:ext cx="665175" cy="332588"/>
          </a:xfrm>
          <a:prstGeom prst="rect">
            <a:avLst/>
          </a:prstGeom>
          <a:noFill/>
          <a:ln>
            <a:noFill/>
          </a:ln>
        </p:spPr>
      </p:pic>
      <p:pic>
        <p:nvPicPr>
          <p:cNvPr id="2886" name="Google Shape;2886;p269"/>
          <p:cNvPicPr preferRelativeResize="0"/>
          <p:nvPr/>
        </p:nvPicPr>
        <p:blipFill rotWithShape="1">
          <a:blip r:embed="rId7">
            <a:alphaModFix/>
          </a:blip>
          <a:srcRect b="0" l="0" r="0" t="0"/>
          <a:stretch/>
        </p:blipFill>
        <p:spPr>
          <a:xfrm>
            <a:off x="3100575" y="2265125"/>
            <a:ext cx="604825" cy="455650"/>
          </a:xfrm>
          <a:prstGeom prst="rect">
            <a:avLst/>
          </a:prstGeom>
          <a:noFill/>
          <a:ln>
            <a:noFill/>
          </a:ln>
        </p:spPr>
      </p:pic>
      <p:pic>
        <p:nvPicPr>
          <p:cNvPr id="2887" name="Google Shape;2887;p269"/>
          <p:cNvPicPr preferRelativeResize="0"/>
          <p:nvPr/>
        </p:nvPicPr>
        <p:blipFill rotWithShape="1">
          <a:blip r:embed="rId8">
            <a:alphaModFix/>
          </a:blip>
          <a:srcRect b="0" l="0" r="0" t="0"/>
          <a:stretch/>
        </p:blipFill>
        <p:spPr>
          <a:xfrm>
            <a:off x="177800" y="2284412"/>
            <a:ext cx="649288" cy="431800"/>
          </a:xfrm>
          <a:prstGeom prst="rect">
            <a:avLst/>
          </a:prstGeom>
          <a:noFill/>
          <a:ln>
            <a:noFill/>
          </a:ln>
        </p:spPr>
      </p:pic>
      <p:pic>
        <p:nvPicPr>
          <p:cNvPr id="2888" name="Google Shape;2888;p269"/>
          <p:cNvPicPr preferRelativeResize="0"/>
          <p:nvPr/>
        </p:nvPicPr>
        <p:blipFill rotWithShape="1">
          <a:blip r:embed="rId9">
            <a:alphaModFix/>
          </a:blip>
          <a:srcRect b="0" l="0" r="0" t="0"/>
          <a:stretch/>
        </p:blipFill>
        <p:spPr>
          <a:xfrm>
            <a:off x="3957625" y="371074"/>
            <a:ext cx="746125" cy="431800"/>
          </a:xfrm>
          <a:prstGeom prst="rect">
            <a:avLst/>
          </a:prstGeom>
          <a:noFill/>
          <a:ln>
            <a:noFill/>
          </a:ln>
        </p:spPr>
      </p:pic>
      <p:grpSp>
        <p:nvGrpSpPr>
          <p:cNvPr id="2889" name="Google Shape;2889;p269"/>
          <p:cNvGrpSpPr/>
          <p:nvPr/>
        </p:nvGrpSpPr>
        <p:grpSpPr>
          <a:xfrm>
            <a:off x="5691750" y="369850"/>
            <a:ext cx="1539285" cy="576216"/>
            <a:chOff x="3920305" y="96800"/>
            <a:chExt cx="1567500" cy="933900"/>
          </a:xfrm>
        </p:grpSpPr>
        <p:sp>
          <p:nvSpPr>
            <p:cNvPr id="2890" name="Google Shape;2890;p269"/>
            <p:cNvSpPr txBox="1"/>
            <p:nvPr/>
          </p:nvSpPr>
          <p:spPr>
            <a:xfrm>
              <a:off x="3920305" y="96800"/>
              <a:ext cx="1567500" cy="9339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891" name="Google Shape;2891;p269"/>
            <p:cNvSpPr txBox="1"/>
            <p:nvPr/>
          </p:nvSpPr>
          <p:spPr>
            <a:xfrm>
              <a:off x="4739526" y="152149"/>
              <a:ext cx="716700" cy="823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Twentieth Century"/>
                <a:buNone/>
              </a:pPr>
              <a:r>
                <a:rPr b="1" lang="en-US" sz="900">
                  <a:solidFill>
                    <a:schemeClr val="dk2"/>
                  </a:solidFill>
                  <a:latin typeface="Twentieth Century"/>
                  <a:ea typeface="Twentieth Century"/>
                  <a:cs typeface="Twentieth Century"/>
                  <a:sym typeface="Twentieth Century"/>
                </a:rPr>
                <a:t>Chairman of Medical Campus</a:t>
              </a:r>
              <a:endParaRPr b="1" i="0" sz="1400" u="none" cap="none" strike="noStrike">
                <a:solidFill>
                  <a:schemeClr val="dk2"/>
                </a:solidFill>
              </a:endParaRPr>
            </a:p>
          </p:txBody>
        </p:sp>
      </p:grpSp>
      <p:pic>
        <p:nvPicPr>
          <p:cNvPr id="2892" name="Google Shape;2892;p269"/>
          <p:cNvPicPr preferRelativeResize="0"/>
          <p:nvPr/>
        </p:nvPicPr>
        <p:blipFill rotWithShape="1">
          <a:blip r:embed="rId8">
            <a:alphaModFix/>
          </a:blip>
          <a:srcRect b="0" l="0" r="0" t="0"/>
          <a:stretch/>
        </p:blipFill>
        <p:spPr>
          <a:xfrm>
            <a:off x="1659025" y="2306962"/>
            <a:ext cx="649288" cy="431800"/>
          </a:xfrm>
          <a:prstGeom prst="rect">
            <a:avLst/>
          </a:prstGeom>
          <a:noFill/>
          <a:ln>
            <a:noFill/>
          </a:ln>
        </p:spPr>
      </p:pic>
      <p:pic>
        <p:nvPicPr>
          <p:cNvPr id="2893" name="Google Shape;2893;p269"/>
          <p:cNvPicPr preferRelativeResize="0"/>
          <p:nvPr/>
        </p:nvPicPr>
        <p:blipFill>
          <a:blip r:embed="rId10">
            <a:alphaModFix/>
          </a:blip>
          <a:stretch>
            <a:fillRect/>
          </a:stretch>
        </p:blipFill>
        <p:spPr>
          <a:xfrm>
            <a:off x="4881775" y="1152692"/>
            <a:ext cx="665175" cy="442644"/>
          </a:xfrm>
          <a:prstGeom prst="rect">
            <a:avLst/>
          </a:prstGeom>
          <a:noFill/>
          <a:ln>
            <a:noFill/>
          </a:ln>
        </p:spPr>
      </p:pic>
      <p:pic>
        <p:nvPicPr>
          <p:cNvPr id="2894" name="Google Shape;2894;p269"/>
          <p:cNvPicPr preferRelativeResize="0"/>
          <p:nvPr/>
        </p:nvPicPr>
        <p:blipFill rotWithShape="1">
          <a:blip r:embed="rId11">
            <a:alphaModFix/>
          </a:blip>
          <a:srcRect b="2910" l="0" r="0" t="2901"/>
          <a:stretch/>
        </p:blipFill>
        <p:spPr>
          <a:xfrm>
            <a:off x="4584900" y="2312700"/>
            <a:ext cx="665175" cy="399105"/>
          </a:xfrm>
          <a:prstGeom prst="rect">
            <a:avLst/>
          </a:prstGeom>
          <a:noFill/>
          <a:ln>
            <a:noFill/>
          </a:ln>
        </p:spPr>
      </p:pic>
      <p:pic>
        <p:nvPicPr>
          <p:cNvPr id="2895" name="Google Shape;2895;p269"/>
          <p:cNvPicPr preferRelativeResize="0"/>
          <p:nvPr/>
        </p:nvPicPr>
        <p:blipFill>
          <a:blip r:embed="rId12">
            <a:alphaModFix/>
          </a:blip>
          <a:stretch>
            <a:fillRect/>
          </a:stretch>
        </p:blipFill>
        <p:spPr>
          <a:xfrm>
            <a:off x="7655475" y="2268175"/>
            <a:ext cx="665175" cy="432648"/>
          </a:xfrm>
          <a:prstGeom prst="rect">
            <a:avLst/>
          </a:prstGeom>
          <a:noFill/>
          <a:ln>
            <a:noFill/>
          </a:ln>
        </p:spPr>
      </p:pic>
      <p:pic>
        <p:nvPicPr>
          <p:cNvPr id="2896" name="Google Shape;2896;p269"/>
          <p:cNvPicPr preferRelativeResize="0"/>
          <p:nvPr/>
        </p:nvPicPr>
        <p:blipFill>
          <a:blip r:embed="rId13">
            <a:alphaModFix/>
          </a:blip>
          <a:stretch>
            <a:fillRect/>
          </a:stretch>
        </p:blipFill>
        <p:spPr>
          <a:xfrm>
            <a:off x="2767061" y="1140862"/>
            <a:ext cx="746126" cy="466317"/>
          </a:xfrm>
          <a:prstGeom prst="rect">
            <a:avLst/>
          </a:prstGeom>
          <a:noFill/>
          <a:ln>
            <a:noFill/>
          </a:ln>
        </p:spPr>
      </p:pic>
      <p:cxnSp>
        <p:nvCxnSpPr>
          <p:cNvPr id="2897" name="Google Shape;2897;p269"/>
          <p:cNvCxnSpPr/>
          <p:nvPr/>
        </p:nvCxnSpPr>
        <p:spPr>
          <a:xfrm rot="10800000">
            <a:off x="6094500" y="4758412"/>
            <a:ext cx="126900" cy="0"/>
          </a:xfrm>
          <a:prstGeom prst="straightConnector1">
            <a:avLst/>
          </a:prstGeom>
          <a:noFill/>
          <a:ln cap="flat" cmpd="sng" w="9525">
            <a:solidFill>
              <a:srgbClr val="2381BE"/>
            </a:solidFill>
            <a:prstDash val="solid"/>
            <a:miter lim="800000"/>
            <a:headEnd len="sm" w="sm" type="none"/>
            <a:tailEnd len="sm" w="sm" type="none"/>
          </a:ln>
        </p:spPr>
      </p:cxnSp>
      <p:sp>
        <p:nvSpPr>
          <p:cNvPr id="2898" name="Google Shape;2898;p269"/>
          <p:cNvSpPr txBox="1"/>
          <p:nvPr/>
        </p:nvSpPr>
        <p:spPr>
          <a:xfrm>
            <a:off x="7789762" y="3555887"/>
            <a:ext cx="10002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lt1"/>
                </a:solidFill>
                <a:latin typeface="Twentieth Century"/>
                <a:ea typeface="Twentieth Century"/>
                <a:cs typeface="Twentieth Century"/>
                <a:sym typeface="Twentieth Century"/>
              </a:rPr>
              <a:t>Laws and Regulations</a:t>
            </a:r>
            <a:endParaRPr b="1" i="0" sz="1400" u="none" cap="none" strike="noStrike">
              <a:solidFill>
                <a:schemeClr val="lt1"/>
              </a:solidFill>
            </a:endParaRPr>
          </a:p>
        </p:txBody>
      </p:sp>
      <p:sp>
        <p:nvSpPr>
          <p:cNvPr id="2899" name="Google Shape;2899;p269"/>
          <p:cNvSpPr txBox="1"/>
          <p:nvPr/>
        </p:nvSpPr>
        <p:spPr>
          <a:xfrm>
            <a:off x="7789762" y="3595637"/>
            <a:ext cx="10002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i="0" lang="en-US" sz="1000" u="none" cap="none" strike="noStrike">
                <a:solidFill>
                  <a:schemeClr val="lt1"/>
                </a:solidFill>
                <a:latin typeface="Twentieth Century"/>
                <a:ea typeface="Twentieth Century"/>
                <a:cs typeface="Twentieth Century"/>
                <a:sym typeface="Twentieth Century"/>
              </a:rPr>
              <a:t>Laws and Regulations</a:t>
            </a:r>
            <a:endParaRPr b="1" i="0" sz="1400" u="none" cap="none" strike="noStrike">
              <a:solidFill>
                <a:schemeClr val="lt1"/>
              </a:solidFill>
            </a:endParaRPr>
          </a:p>
        </p:txBody>
      </p:sp>
      <p:sp>
        <p:nvSpPr>
          <p:cNvPr id="2900" name="Google Shape;2900;p269"/>
          <p:cNvSpPr txBox="1"/>
          <p:nvPr/>
        </p:nvSpPr>
        <p:spPr>
          <a:xfrm>
            <a:off x="7821550" y="3555875"/>
            <a:ext cx="1000200" cy="4398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901" name="Google Shape;2901;p269"/>
          <p:cNvSpPr txBox="1"/>
          <p:nvPr/>
        </p:nvSpPr>
        <p:spPr>
          <a:xfrm>
            <a:off x="7826176" y="3575675"/>
            <a:ext cx="957600" cy="400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lang="en-US" sz="1000">
                <a:solidFill>
                  <a:schemeClr val="dk2"/>
                </a:solidFill>
                <a:latin typeface="Twentieth Century"/>
                <a:ea typeface="Twentieth Century"/>
                <a:cs typeface="Twentieth Century"/>
                <a:sym typeface="Twentieth Century"/>
              </a:rPr>
              <a:t>Property Management</a:t>
            </a:r>
            <a:endParaRPr b="1" i="0" sz="1400" u="none" cap="none" strike="noStrike">
              <a:solidFill>
                <a:schemeClr val="dk2"/>
              </a:solidFill>
            </a:endParaRPr>
          </a:p>
        </p:txBody>
      </p:sp>
      <p:sp>
        <p:nvSpPr>
          <p:cNvPr id="2902" name="Google Shape;2902;p269"/>
          <p:cNvSpPr txBox="1"/>
          <p:nvPr/>
        </p:nvSpPr>
        <p:spPr>
          <a:xfrm>
            <a:off x="3156400" y="4204300"/>
            <a:ext cx="1319700" cy="6240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903" name="Google Shape;2903;p269"/>
          <p:cNvSpPr txBox="1"/>
          <p:nvPr/>
        </p:nvSpPr>
        <p:spPr>
          <a:xfrm>
            <a:off x="3169975" y="4204300"/>
            <a:ext cx="1259400" cy="5541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lang="en-US" sz="1000">
                <a:solidFill>
                  <a:schemeClr val="dk2"/>
                </a:solidFill>
                <a:latin typeface="Twentieth Century"/>
                <a:ea typeface="Twentieth Century"/>
                <a:cs typeface="Twentieth Century"/>
                <a:sym typeface="Twentieth Century"/>
              </a:rPr>
              <a:t>Current student (satisfaction survey)</a:t>
            </a:r>
            <a:endParaRPr b="1" sz="1000">
              <a:solidFill>
                <a:schemeClr val="dk2"/>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chemeClr val="dk1"/>
              </a:buClr>
              <a:buSzPts val="1000"/>
              <a:buFont typeface="Twentieth Century"/>
              <a:buNone/>
            </a:pPr>
            <a:r>
              <a:rPr b="1" lang="en-US" sz="1000">
                <a:solidFill>
                  <a:schemeClr val="dk2"/>
                </a:solidFill>
                <a:latin typeface="Twentieth Century"/>
                <a:ea typeface="Twentieth Century"/>
                <a:cs typeface="Twentieth Century"/>
                <a:sym typeface="Twentieth Century"/>
              </a:rPr>
              <a:t>在校生滿意度調查</a:t>
            </a:r>
            <a:endParaRPr b="1" i="0" sz="1400" u="none" cap="none" strike="noStrike">
              <a:solidFill>
                <a:schemeClr val="dk2"/>
              </a:solidFill>
            </a:endParaRPr>
          </a:p>
        </p:txBody>
      </p:sp>
      <p:cxnSp>
        <p:nvCxnSpPr>
          <p:cNvPr id="2904" name="Google Shape;2904;p269"/>
          <p:cNvCxnSpPr/>
          <p:nvPr/>
        </p:nvCxnSpPr>
        <p:spPr>
          <a:xfrm rot="10800000">
            <a:off x="3037775" y="4706387"/>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905" name="Google Shape;2905;p269"/>
          <p:cNvCxnSpPr/>
          <p:nvPr/>
        </p:nvCxnSpPr>
        <p:spPr>
          <a:xfrm rot="10800000">
            <a:off x="3047775" y="3788312"/>
            <a:ext cx="126900" cy="0"/>
          </a:xfrm>
          <a:prstGeom prst="straightConnector1">
            <a:avLst/>
          </a:prstGeom>
          <a:noFill/>
          <a:ln cap="flat" cmpd="sng" w="9525">
            <a:solidFill>
              <a:srgbClr val="2381BE"/>
            </a:solidFill>
            <a:prstDash val="solid"/>
            <a:miter lim="800000"/>
            <a:headEnd len="sm" w="sm" type="none"/>
            <a:tailEnd len="sm" w="sm" type="none"/>
          </a:ln>
        </p:spPr>
      </p:cxnSp>
      <p:sp>
        <p:nvSpPr>
          <p:cNvPr id="2906" name="Google Shape;2906;p269"/>
          <p:cNvSpPr txBox="1"/>
          <p:nvPr/>
        </p:nvSpPr>
        <p:spPr>
          <a:xfrm>
            <a:off x="7826175" y="4147899"/>
            <a:ext cx="1032000" cy="504900"/>
          </a:xfrm>
          <a:prstGeom prst="rect">
            <a:avLst/>
          </a:prstGeom>
          <a:solidFill>
            <a:srgbClr val="51CBCE"/>
          </a:solidFill>
          <a:ln cap="flat" cmpd="sng" w="15875">
            <a:solidFill>
              <a:srgbClr val="2077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907" name="Google Shape;2907;p269"/>
          <p:cNvSpPr txBox="1"/>
          <p:nvPr/>
        </p:nvSpPr>
        <p:spPr>
          <a:xfrm>
            <a:off x="7868775" y="4184000"/>
            <a:ext cx="921300" cy="400200"/>
          </a:xfrm>
          <a:prstGeom prst="rect">
            <a:avLst/>
          </a:prstGeom>
          <a:solidFill>
            <a:srgbClr val="51CB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Twentieth Century"/>
              <a:buNone/>
            </a:pPr>
            <a:r>
              <a:rPr b="1" lang="en-US" sz="1000">
                <a:solidFill>
                  <a:schemeClr val="dk2"/>
                </a:solidFill>
                <a:latin typeface="Twentieth Century"/>
                <a:ea typeface="Twentieth Century"/>
                <a:cs typeface="Twentieth Century"/>
                <a:sym typeface="Twentieth Century"/>
              </a:rPr>
              <a:t>Performance Tracking</a:t>
            </a:r>
            <a:endParaRPr b="1" i="0" sz="1400" u="none" cap="none" strike="noStrike">
              <a:solidFill>
                <a:schemeClr val="dk2"/>
              </a:solidFill>
            </a:endParaRPr>
          </a:p>
        </p:txBody>
      </p:sp>
      <p:pic>
        <p:nvPicPr>
          <p:cNvPr id="2908" name="Google Shape;2908;p269"/>
          <p:cNvPicPr preferRelativeResize="0"/>
          <p:nvPr/>
        </p:nvPicPr>
        <p:blipFill>
          <a:blip r:embed="rId14">
            <a:alphaModFix/>
          </a:blip>
          <a:stretch>
            <a:fillRect/>
          </a:stretch>
        </p:blipFill>
        <p:spPr>
          <a:xfrm>
            <a:off x="5743855" y="428687"/>
            <a:ext cx="698996" cy="466325"/>
          </a:xfrm>
          <a:prstGeom prst="rect">
            <a:avLst/>
          </a:prstGeom>
          <a:noFill/>
          <a:ln>
            <a:noFill/>
          </a:ln>
        </p:spPr>
      </p:pic>
      <p:cxnSp>
        <p:nvCxnSpPr>
          <p:cNvPr id="2909" name="Google Shape;2909;p269"/>
          <p:cNvCxnSpPr/>
          <p:nvPr/>
        </p:nvCxnSpPr>
        <p:spPr>
          <a:xfrm rot="10800000">
            <a:off x="7687488" y="3823587"/>
            <a:ext cx="126900" cy="0"/>
          </a:xfrm>
          <a:prstGeom prst="straightConnector1">
            <a:avLst/>
          </a:prstGeom>
          <a:noFill/>
          <a:ln cap="flat" cmpd="sng" w="9525">
            <a:solidFill>
              <a:srgbClr val="2381BE"/>
            </a:solidFill>
            <a:prstDash val="solid"/>
            <a:miter lim="800000"/>
            <a:headEnd len="sm" w="sm" type="none"/>
            <a:tailEnd len="sm" w="sm" type="none"/>
          </a:ln>
        </p:spPr>
      </p:cxnSp>
      <p:cxnSp>
        <p:nvCxnSpPr>
          <p:cNvPr id="2910" name="Google Shape;2910;p269"/>
          <p:cNvCxnSpPr/>
          <p:nvPr/>
        </p:nvCxnSpPr>
        <p:spPr>
          <a:xfrm rot="10800000">
            <a:off x="7689788" y="4384112"/>
            <a:ext cx="126900" cy="0"/>
          </a:xfrm>
          <a:prstGeom prst="straightConnector1">
            <a:avLst/>
          </a:prstGeom>
          <a:noFill/>
          <a:ln cap="flat" cmpd="sng" w="9525">
            <a:solidFill>
              <a:srgbClr val="2381BE"/>
            </a:solidFill>
            <a:prstDash val="solid"/>
            <a:miter lim="800000"/>
            <a:headEnd len="sm" w="sm" type="none"/>
            <a:tailEnd len="sm" w="sm" type="none"/>
          </a:ln>
        </p:spPr>
      </p:cxn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4" name="Shape 2914"/>
        <p:cNvGrpSpPr/>
        <p:nvPr/>
      </p:nvGrpSpPr>
      <p:grpSpPr>
        <a:xfrm>
          <a:off x="0" y="0"/>
          <a:ext cx="0" cy="0"/>
          <a:chOff x="0" y="0"/>
          <a:chExt cx="0" cy="0"/>
        </a:xfrm>
      </p:grpSpPr>
      <p:sp>
        <p:nvSpPr>
          <p:cNvPr id="2915" name="Google Shape;2915;p270"/>
          <p:cNvSpPr/>
          <p:nvPr/>
        </p:nvSpPr>
        <p:spPr>
          <a:xfrm>
            <a:off x="1611425" y="1884700"/>
            <a:ext cx="6193500" cy="1541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270"/>
          <p:cNvSpPr txBox="1"/>
          <p:nvPr>
            <p:ph type="title"/>
          </p:nvPr>
        </p:nvSpPr>
        <p:spPr>
          <a:xfrm>
            <a:off x="1611425" y="1965550"/>
            <a:ext cx="6361800" cy="1646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US"/>
              <a:t>Student Affairs Team</a:t>
            </a:r>
            <a:endParaRPr/>
          </a:p>
          <a:p>
            <a:pPr indent="0" lvl="0" marL="0" rtl="0" algn="ctr">
              <a:spcBef>
                <a:spcPts val="0"/>
              </a:spcBef>
              <a:spcAft>
                <a:spcPts val="0"/>
              </a:spcAft>
              <a:buNone/>
            </a:pPr>
            <a:r>
              <a:rPr lang="en-US" sz="4555"/>
              <a:t>活動部</a:t>
            </a:r>
            <a:endParaRPr sz="4555"/>
          </a:p>
        </p:txBody>
      </p:sp>
      <p:sp>
        <p:nvSpPr>
          <p:cNvPr id="2917" name="Google Shape;2917;p270"/>
          <p:cNvSpPr/>
          <p:nvPr/>
        </p:nvSpPr>
        <p:spPr>
          <a:xfrm>
            <a:off x="1170775" y="1704425"/>
            <a:ext cx="795420" cy="589248"/>
          </a:xfrm>
          <a:prstGeom prst="cloud">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270"/>
          <p:cNvSpPr/>
          <p:nvPr/>
        </p:nvSpPr>
        <p:spPr>
          <a:xfrm>
            <a:off x="7177800" y="3125625"/>
            <a:ext cx="795420" cy="589248"/>
          </a:xfrm>
          <a:prstGeom prst="cloud">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2" name="Shape 2922"/>
        <p:cNvGrpSpPr/>
        <p:nvPr/>
      </p:nvGrpSpPr>
      <p:grpSpPr>
        <a:xfrm>
          <a:off x="0" y="0"/>
          <a:ext cx="0" cy="0"/>
          <a:chOff x="0" y="0"/>
          <a:chExt cx="0" cy="0"/>
        </a:xfrm>
      </p:grpSpPr>
      <p:pic>
        <p:nvPicPr>
          <p:cNvPr id="2923" name="Google Shape;2923;p271"/>
          <p:cNvPicPr preferRelativeResize="0"/>
          <p:nvPr/>
        </p:nvPicPr>
        <p:blipFill rotWithShape="1">
          <a:blip r:embed="rId3">
            <a:alphaModFix/>
          </a:blip>
          <a:srcRect b="0" l="0" r="0" t="0"/>
          <a:stretch/>
        </p:blipFill>
        <p:spPr>
          <a:xfrm>
            <a:off x="3023025" y="635600"/>
            <a:ext cx="5916150" cy="4416324"/>
          </a:xfrm>
          <a:prstGeom prst="rect">
            <a:avLst/>
          </a:prstGeom>
          <a:noFill/>
          <a:ln>
            <a:noFill/>
          </a:ln>
        </p:spPr>
      </p:pic>
      <p:sp>
        <p:nvSpPr>
          <p:cNvPr id="2924" name="Google Shape;2924;p271"/>
          <p:cNvSpPr txBox="1"/>
          <p:nvPr/>
        </p:nvSpPr>
        <p:spPr>
          <a:xfrm>
            <a:off x="98625" y="70525"/>
            <a:ext cx="8840400" cy="5172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rPr b="1" i="0" lang="en-US" sz="2700" u="none" cap="none" strike="noStrike">
                <a:solidFill>
                  <a:schemeClr val="dk1"/>
                </a:solidFill>
                <a:latin typeface="Roboto"/>
                <a:ea typeface="Roboto"/>
                <a:cs typeface="Roboto"/>
                <a:sym typeface="Roboto"/>
              </a:rPr>
              <a:t>C</a:t>
            </a:r>
            <a:r>
              <a:rPr b="1" lang="en-US" sz="2700">
                <a:solidFill>
                  <a:schemeClr val="dk1"/>
                </a:solidFill>
                <a:latin typeface="Roboto"/>
                <a:ea typeface="Roboto"/>
                <a:cs typeface="Roboto"/>
                <a:sym typeface="Roboto"/>
              </a:rPr>
              <a:t>ULTURE FESTIVAL </a:t>
            </a:r>
            <a:r>
              <a:rPr b="1" lang="en-US" sz="2700">
                <a:solidFill>
                  <a:schemeClr val="dk1"/>
                </a:solidFill>
                <a:latin typeface="Roboto"/>
                <a:ea typeface="Roboto"/>
                <a:cs typeface="Roboto"/>
                <a:sym typeface="Roboto"/>
              </a:rPr>
              <a:t>國際文化義術節</a:t>
            </a:r>
            <a:endParaRPr b="1" sz="2700">
              <a:solidFill>
                <a:schemeClr val="dk1"/>
              </a:solidFill>
              <a:latin typeface="Roboto"/>
              <a:ea typeface="Roboto"/>
              <a:cs typeface="Roboto"/>
              <a:sym typeface="Roboto"/>
            </a:endParaRPr>
          </a:p>
        </p:txBody>
      </p:sp>
      <p:pic>
        <p:nvPicPr>
          <p:cNvPr id="2925" name="Google Shape;2925;p271"/>
          <p:cNvPicPr preferRelativeResize="0"/>
          <p:nvPr/>
        </p:nvPicPr>
        <p:blipFill rotWithShape="1">
          <a:blip r:embed="rId4">
            <a:alphaModFix/>
          </a:blip>
          <a:srcRect b="0" l="0" r="0" t="0"/>
          <a:stretch/>
        </p:blipFill>
        <p:spPr>
          <a:xfrm>
            <a:off x="98625" y="635600"/>
            <a:ext cx="2825775" cy="4416323"/>
          </a:xfrm>
          <a:prstGeom prst="rect">
            <a:avLst/>
          </a:prstGeom>
          <a:noFill/>
          <a:ln>
            <a:noFill/>
          </a:ln>
        </p:spPr>
      </p:pic>
      <p:sp>
        <p:nvSpPr>
          <p:cNvPr id="2926" name="Google Shape;2926;p271"/>
          <p:cNvSpPr txBox="1"/>
          <p:nvPr>
            <p:ph idx="5" type="subTitle"/>
          </p:nvPr>
        </p:nvSpPr>
        <p:spPr>
          <a:xfrm>
            <a:off x="6367999" y="2966683"/>
            <a:ext cx="1664100" cy="795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5"/>
                                        </p:tgtEl>
                                        <p:attrNameLst>
                                          <p:attrName>style.visibility</p:attrName>
                                        </p:attrNameLst>
                                      </p:cBhvr>
                                      <p:to>
                                        <p:strVal val="visible"/>
                                      </p:to>
                                    </p:set>
                                    <p:animEffect filter="fade" transition="in">
                                      <p:cBhvr>
                                        <p:cTn dur="1000"/>
                                        <p:tgtEl>
                                          <p:spTgt spid="29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sp>
        <p:nvSpPr>
          <p:cNvPr id="2254" name="Google Shape;2254;p254"/>
          <p:cNvSpPr txBox="1"/>
          <p:nvPr>
            <p:ph type="title"/>
          </p:nvPr>
        </p:nvSpPr>
        <p:spPr>
          <a:xfrm>
            <a:off x="685800" y="463550"/>
            <a:ext cx="7772400" cy="1197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400"/>
              <a:buNone/>
            </a:pPr>
            <a:r>
              <a:t/>
            </a:r>
            <a:endParaRPr sz="2700" cap="none">
              <a:solidFill>
                <a:schemeClr val="dk1"/>
              </a:solidFill>
              <a:latin typeface="Twentieth Century"/>
              <a:ea typeface="Twentieth Century"/>
              <a:cs typeface="Twentieth Century"/>
              <a:sym typeface="Twentieth Century"/>
            </a:endParaRPr>
          </a:p>
        </p:txBody>
      </p:sp>
      <p:sp>
        <p:nvSpPr>
          <p:cNvPr id="2255" name="Google Shape;2255;p254"/>
          <p:cNvSpPr txBox="1"/>
          <p:nvPr>
            <p:ph idx="1" type="body"/>
          </p:nvPr>
        </p:nvSpPr>
        <p:spPr>
          <a:xfrm>
            <a:off x="685800" y="1774825"/>
            <a:ext cx="7772400" cy="2568600"/>
          </a:xfrm>
          <a:prstGeom prst="rect">
            <a:avLst/>
          </a:prstGeom>
          <a:noFill/>
          <a:ln>
            <a:noFill/>
          </a:ln>
        </p:spPr>
        <p:txBody>
          <a:bodyPr anchorCtr="0" anchor="t" bIns="45700" lIns="91425" spcFirstLastPara="1" rIns="91425" wrap="square" tIns="45700">
            <a:normAutofit/>
          </a:bodyPr>
          <a:lstStyle/>
          <a:p>
            <a:pPr indent="-76200" lvl="0" marL="171450" marR="0" rtl="0" algn="l">
              <a:lnSpc>
                <a:spcPct val="120000"/>
              </a:lnSpc>
              <a:spcBef>
                <a:spcPts val="0"/>
              </a:spcBef>
              <a:spcAft>
                <a:spcPts val="0"/>
              </a:spcAft>
              <a:buClr>
                <a:schemeClr val="dk1"/>
              </a:buClr>
              <a:buSzPts val="1500"/>
              <a:buFont typeface="Arial"/>
              <a:buNone/>
            </a:pPr>
            <a:r>
              <a:t/>
            </a:r>
            <a:endParaRPr sz="1500" cap="none">
              <a:solidFill>
                <a:schemeClr val="dk1"/>
              </a:solidFill>
              <a:latin typeface="Twentieth Century"/>
              <a:ea typeface="Twentieth Century"/>
              <a:cs typeface="Twentieth Century"/>
              <a:sym typeface="Twentieth Century"/>
            </a:endParaRPr>
          </a:p>
        </p:txBody>
      </p:sp>
      <p:pic>
        <p:nvPicPr>
          <p:cNvPr id="2256" name="Google Shape;2256;p254"/>
          <p:cNvPicPr preferRelativeResize="0"/>
          <p:nvPr/>
        </p:nvPicPr>
        <p:blipFill rotWithShape="1">
          <a:blip r:embed="rId3">
            <a:alphaModFix/>
          </a:blip>
          <a:srcRect b="0" l="0" r="0" t="0"/>
          <a:stretch/>
        </p:blipFill>
        <p:spPr>
          <a:xfrm>
            <a:off x="0" y="0"/>
            <a:ext cx="9143999" cy="5196799"/>
          </a:xfrm>
          <a:prstGeom prst="rect">
            <a:avLst/>
          </a:prstGeom>
          <a:noFill/>
          <a:ln>
            <a:noFill/>
          </a:ln>
        </p:spPr>
      </p:pic>
      <p:sp>
        <p:nvSpPr>
          <p:cNvPr id="2257" name="Google Shape;2257;p254"/>
          <p:cNvSpPr txBox="1"/>
          <p:nvPr/>
        </p:nvSpPr>
        <p:spPr>
          <a:xfrm>
            <a:off x="6379350" y="4859600"/>
            <a:ext cx="3000000" cy="337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100">
                <a:solidFill>
                  <a:srgbClr val="3C78D8"/>
                </a:solidFill>
                <a:latin typeface="Sniglet"/>
                <a:ea typeface="Sniglet"/>
                <a:cs typeface="Sniglet"/>
                <a:sym typeface="Sniglet"/>
              </a:rPr>
              <a:t>LET’S GET TO KNOW EACH OTHER!</a:t>
            </a:r>
            <a:endParaRPr sz="100"/>
          </a:p>
        </p:txBody>
      </p:sp>
      <p:pic>
        <p:nvPicPr>
          <p:cNvPr id="2258" name="Google Shape;2258;p254"/>
          <p:cNvPicPr preferRelativeResize="0"/>
          <p:nvPr/>
        </p:nvPicPr>
        <p:blipFill>
          <a:blip r:embed="rId4">
            <a:alphaModFix/>
          </a:blip>
          <a:stretch>
            <a:fillRect/>
          </a:stretch>
        </p:blipFill>
        <p:spPr>
          <a:xfrm>
            <a:off x="2881150" y="1774825"/>
            <a:ext cx="3089725" cy="3089725"/>
          </a:xfrm>
          <a:prstGeom prst="rect">
            <a:avLst/>
          </a:prstGeom>
          <a:noFill/>
          <a:ln>
            <a:noFill/>
          </a:ln>
        </p:spPr>
      </p:pic>
      <p:sp>
        <p:nvSpPr>
          <p:cNvPr id="2259" name="Google Shape;2259;p254"/>
          <p:cNvSpPr txBox="1"/>
          <p:nvPr/>
        </p:nvSpPr>
        <p:spPr>
          <a:xfrm>
            <a:off x="83659" y="377150"/>
            <a:ext cx="8684700" cy="1369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862AA"/>
              </a:buClr>
              <a:buSzPts val="10000"/>
              <a:buFont typeface="Bad Script"/>
              <a:buNone/>
            </a:pPr>
            <a:r>
              <a:rPr b="0" i="0" lang="en-US" sz="8300" u="none" cap="none" strike="noStrike">
                <a:solidFill>
                  <a:schemeClr val="accent5"/>
                </a:solidFill>
                <a:latin typeface="Bad Script"/>
                <a:ea typeface="Bad Script"/>
                <a:cs typeface="Bad Script"/>
                <a:sym typeface="Bad Script"/>
              </a:rPr>
              <a:t>Welcome Mixer!</a:t>
            </a:r>
            <a:endParaRPr b="0" i="0" sz="100" u="none" cap="none" strike="noStrike">
              <a:solidFill>
                <a:schemeClr val="accent5"/>
              </a:solidFill>
              <a:latin typeface="Arial"/>
              <a:ea typeface="Arial"/>
              <a:cs typeface="Arial"/>
              <a:sym typeface="Aria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0" name="Shape 2930"/>
        <p:cNvGrpSpPr/>
        <p:nvPr/>
      </p:nvGrpSpPr>
      <p:grpSpPr>
        <a:xfrm>
          <a:off x="0" y="0"/>
          <a:ext cx="0" cy="0"/>
          <a:chOff x="0" y="0"/>
          <a:chExt cx="0" cy="0"/>
        </a:xfrm>
      </p:grpSpPr>
      <p:sp>
        <p:nvSpPr>
          <p:cNvPr id="2931" name="Google Shape;2931;p272"/>
          <p:cNvSpPr/>
          <p:nvPr/>
        </p:nvSpPr>
        <p:spPr>
          <a:xfrm rot="-4497160">
            <a:off x="8205011" y="-424909"/>
            <a:ext cx="1123021" cy="873957"/>
          </a:xfrm>
          <a:custGeom>
            <a:rect b="b" l="l" r="r" t="t"/>
            <a:pathLst>
              <a:path extrusionOk="0" h="60993" w="78375">
                <a:moveTo>
                  <a:pt x="41217" y="0"/>
                </a:moveTo>
                <a:cubicBezTo>
                  <a:pt x="37289" y="0"/>
                  <a:pt x="33408" y="745"/>
                  <a:pt x="30147" y="2852"/>
                </a:cubicBezTo>
                <a:cubicBezTo>
                  <a:pt x="27734" y="4408"/>
                  <a:pt x="25559" y="6726"/>
                  <a:pt x="22701" y="6964"/>
                </a:cubicBezTo>
                <a:cubicBezTo>
                  <a:pt x="22535" y="6978"/>
                  <a:pt x="22370" y="6985"/>
                  <a:pt x="22205" y="6985"/>
                </a:cubicBezTo>
                <a:cubicBezTo>
                  <a:pt x="20153" y="6985"/>
                  <a:pt x="18223" y="5928"/>
                  <a:pt x="16415" y="4884"/>
                </a:cubicBezTo>
                <a:cubicBezTo>
                  <a:pt x="13434" y="3176"/>
                  <a:pt x="9570" y="200"/>
                  <a:pt x="6124" y="200"/>
                </a:cubicBezTo>
                <a:cubicBezTo>
                  <a:pt x="4283" y="200"/>
                  <a:pt x="2563" y="1049"/>
                  <a:pt x="1159" y="3392"/>
                </a:cubicBezTo>
                <a:cubicBezTo>
                  <a:pt x="0" y="5408"/>
                  <a:pt x="32" y="7884"/>
                  <a:pt x="1254" y="9869"/>
                </a:cubicBezTo>
                <a:cubicBezTo>
                  <a:pt x="3461" y="13361"/>
                  <a:pt x="8700" y="14044"/>
                  <a:pt x="10716" y="17663"/>
                </a:cubicBezTo>
                <a:cubicBezTo>
                  <a:pt x="12081" y="20108"/>
                  <a:pt x="11541" y="23188"/>
                  <a:pt x="10494" y="25791"/>
                </a:cubicBezTo>
                <a:cubicBezTo>
                  <a:pt x="9430" y="28411"/>
                  <a:pt x="7922" y="30840"/>
                  <a:pt x="7414" y="33602"/>
                </a:cubicBezTo>
                <a:cubicBezTo>
                  <a:pt x="6043" y="40761"/>
                  <a:pt x="11614" y="47133"/>
                  <a:pt x="18555" y="47133"/>
                </a:cubicBezTo>
                <a:cubicBezTo>
                  <a:pt x="19248" y="47133"/>
                  <a:pt x="19955" y="47069"/>
                  <a:pt x="20669" y="46937"/>
                </a:cubicBezTo>
                <a:cubicBezTo>
                  <a:pt x="22959" y="46508"/>
                  <a:pt x="25215" y="45380"/>
                  <a:pt x="27484" y="45380"/>
                </a:cubicBezTo>
                <a:cubicBezTo>
                  <a:pt x="27905" y="45380"/>
                  <a:pt x="28327" y="45419"/>
                  <a:pt x="28750" y="45508"/>
                </a:cubicBezTo>
                <a:cubicBezTo>
                  <a:pt x="32798" y="46381"/>
                  <a:pt x="34417" y="51128"/>
                  <a:pt x="36894" y="54462"/>
                </a:cubicBezTo>
                <a:cubicBezTo>
                  <a:pt x="40105" y="58823"/>
                  <a:pt x="45549" y="60992"/>
                  <a:pt x="51016" y="60992"/>
                </a:cubicBezTo>
                <a:cubicBezTo>
                  <a:pt x="53250" y="60992"/>
                  <a:pt x="55488" y="60630"/>
                  <a:pt x="57579" y="59907"/>
                </a:cubicBezTo>
                <a:cubicBezTo>
                  <a:pt x="64802" y="57398"/>
                  <a:pt x="70342" y="51334"/>
                  <a:pt x="73803" y="44524"/>
                </a:cubicBezTo>
                <a:cubicBezTo>
                  <a:pt x="76708" y="38825"/>
                  <a:pt x="78375" y="32300"/>
                  <a:pt x="77438" y="25966"/>
                </a:cubicBezTo>
                <a:cubicBezTo>
                  <a:pt x="76391" y="18933"/>
                  <a:pt x="72136" y="12599"/>
                  <a:pt x="66501" y="8281"/>
                </a:cubicBezTo>
                <a:cubicBezTo>
                  <a:pt x="60865" y="3947"/>
                  <a:pt x="53928" y="1503"/>
                  <a:pt x="46895" y="455"/>
                </a:cubicBezTo>
                <a:cubicBezTo>
                  <a:pt x="45035" y="175"/>
                  <a:pt x="43121" y="0"/>
                  <a:pt x="41217" y="0"/>
                </a:cubicBezTo>
                <a:close/>
              </a:path>
            </a:pathLst>
          </a:custGeom>
          <a:solidFill>
            <a:srgbClr val="168A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32" name="Google Shape;2932;p272"/>
          <p:cNvPicPr preferRelativeResize="0"/>
          <p:nvPr/>
        </p:nvPicPr>
        <p:blipFill rotWithShape="1">
          <a:blip r:embed="rId3">
            <a:alphaModFix/>
          </a:blip>
          <a:srcRect b="0" l="9" r="9" t="0"/>
          <a:stretch/>
        </p:blipFill>
        <p:spPr>
          <a:xfrm>
            <a:off x="-156250" y="2632033"/>
            <a:ext cx="3775544" cy="2517040"/>
          </a:xfrm>
          <a:prstGeom prst="rect">
            <a:avLst/>
          </a:prstGeom>
          <a:noFill/>
          <a:ln>
            <a:noFill/>
          </a:ln>
        </p:spPr>
      </p:pic>
      <p:pic>
        <p:nvPicPr>
          <p:cNvPr id="2933" name="Google Shape;2933;p272"/>
          <p:cNvPicPr preferRelativeResize="0"/>
          <p:nvPr/>
        </p:nvPicPr>
        <p:blipFill rotWithShape="1">
          <a:blip r:embed="rId4">
            <a:alphaModFix/>
          </a:blip>
          <a:srcRect b="25490" l="0" r="0" t="25490"/>
          <a:stretch/>
        </p:blipFill>
        <p:spPr>
          <a:xfrm>
            <a:off x="-217750" y="13225"/>
            <a:ext cx="3563319" cy="2620769"/>
          </a:xfrm>
          <a:prstGeom prst="rect">
            <a:avLst/>
          </a:prstGeom>
          <a:noFill/>
          <a:ln>
            <a:noFill/>
          </a:ln>
        </p:spPr>
      </p:pic>
      <p:pic>
        <p:nvPicPr>
          <p:cNvPr id="2934" name="Google Shape;2934;p272"/>
          <p:cNvPicPr preferRelativeResize="0"/>
          <p:nvPr/>
        </p:nvPicPr>
        <p:blipFill rotWithShape="1">
          <a:blip r:embed="rId5">
            <a:alphaModFix/>
          </a:blip>
          <a:srcRect b="0" l="0" r="5455" t="0"/>
          <a:stretch/>
        </p:blipFill>
        <p:spPr>
          <a:xfrm>
            <a:off x="6522025" y="0"/>
            <a:ext cx="2812275" cy="2620780"/>
          </a:xfrm>
          <a:prstGeom prst="rect">
            <a:avLst/>
          </a:prstGeom>
          <a:noFill/>
          <a:ln>
            <a:noFill/>
          </a:ln>
        </p:spPr>
      </p:pic>
      <p:pic>
        <p:nvPicPr>
          <p:cNvPr id="2935" name="Google Shape;2935;p272"/>
          <p:cNvPicPr preferRelativeResize="0"/>
          <p:nvPr/>
        </p:nvPicPr>
        <p:blipFill rotWithShape="1">
          <a:blip r:embed="rId6">
            <a:alphaModFix/>
          </a:blip>
          <a:srcRect b="59" l="0" r="0" t="69"/>
          <a:stretch/>
        </p:blipFill>
        <p:spPr>
          <a:xfrm>
            <a:off x="5558749" y="2634000"/>
            <a:ext cx="3775549" cy="2513102"/>
          </a:xfrm>
          <a:prstGeom prst="rect">
            <a:avLst/>
          </a:prstGeom>
          <a:noFill/>
          <a:ln>
            <a:noFill/>
          </a:ln>
        </p:spPr>
      </p:pic>
      <p:pic>
        <p:nvPicPr>
          <p:cNvPr id="2936" name="Google Shape;2936;p272"/>
          <p:cNvPicPr preferRelativeResize="0"/>
          <p:nvPr/>
        </p:nvPicPr>
        <p:blipFill rotWithShape="1">
          <a:blip r:embed="rId7">
            <a:alphaModFix/>
          </a:blip>
          <a:srcRect b="0" l="0" r="0" t="16198"/>
          <a:stretch/>
        </p:blipFill>
        <p:spPr>
          <a:xfrm>
            <a:off x="3619300" y="2482925"/>
            <a:ext cx="1939450" cy="2660577"/>
          </a:xfrm>
          <a:prstGeom prst="rect">
            <a:avLst/>
          </a:prstGeom>
          <a:noFill/>
          <a:ln>
            <a:noFill/>
          </a:ln>
        </p:spPr>
      </p:pic>
      <p:pic>
        <p:nvPicPr>
          <p:cNvPr id="2937" name="Google Shape;2937;p272"/>
          <p:cNvPicPr preferRelativeResize="0"/>
          <p:nvPr/>
        </p:nvPicPr>
        <p:blipFill rotWithShape="1">
          <a:blip r:embed="rId8">
            <a:alphaModFix/>
          </a:blip>
          <a:srcRect b="33065" l="0" r="0" t="9857"/>
          <a:stretch/>
        </p:blipFill>
        <p:spPr>
          <a:xfrm>
            <a:off x="3216300" y="0"/>
            <a:ext cx="3500542" cy="26605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41" name="Shape 2941"/>
        <p:cNvGrpSpPr/>
        <p:nvPr/>
      </p:nvGrpSpPr>
      <p:grpSpPr>
        <a:xfrm>
          <a:off x="0" y="0"/>
          <a:ext cx="0" cy="0"/>
          <a:chOff x="0" y="0"/>
          <a:chExt cx="0" cy="0"/>
        </a:xfrm>
      </p:grpSpPr>
      <p:sp>
        <p:nvSpPr>
          <p:cNvPr id="2942" name="Google Shape;2942;p273"/>
          <p:cNvSpPr txBox="1"/>
          <p:nvPr/>
        </p:nvSpPr>
        <p:spPr>
          <a:xfrm>
            <a:off x="2176047" y="4336194"/>
            <a:ext cx="47919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rPr b="1" i="0" lang="en-US" sz="5000" u="none" cap="none" strike="noStrike">
                <a:solidFill>
                  <a:srgbClr val="FF0000"/>
                </a:solidFill>
                <a:latin typeface="Roboto"/>
                <a:ea typeface="Roboto"/>
                <a:cs typeface="Roboto"/>
                <a:sym typeface="Roboto"/>
              </a:rPr>
              <a:t>P</a:t>
            </a:r>
            <a:r>
              <a:rPr b="1" i="0" lang="en-US" sz="5000" u="none" cap="none" strike="noStrike">
                <a:solidFill>
                  <a:srgbClr val="FF9900"/>
                </a:solidFill>
                <a:latin typeface="Roboto"/>
                <a:ea typeface="Roboto"/>
                <a:cs typeface="Roboto"/>
                <a:sym typeface="Roboto"/>
              </a:rPr>
              <a:t>A</a:t>
            </a:r>
            <a:r>
              <a:rPr b="1" i="0" lang="en-US" sz="5000" u="none" cap="none" strike="noStrike">
                <a:solidFill>
                  <a:schemeClr val="dk1"/>
                </a:solidFill>
                <a:latin typeface="Roboto"/>
                <a:ea typeface="Roboto"/>
                <a:cs typeface="Roboto"/>
                <a:sym typeface="Roboto"/>
              </a:rPr>
              <a:t>R</a:t>
            </a:r>
            <a:r>
              <a:rPr b="1" i="0" lang="en-US" sz="5000" u="none" cap="none" strike="noStrike">
                <a:solidFill>
                  <a:srgbClr val="0000FF"/>
                </a:solidFill>
                <a:latin typeface="Roboto"/>
                <a:ea typeface="Roboto"/>
                <a:cs typeface="Roboto"/>
                <a:sym typeface="Roboto"/>
              </a:rPr>
              <a:t>A</a:t>
            </a:r>
            <a:r>
              <a:rPr b="1" i="0" lang="en-US" sz="5000" u="none" cap="none" strike="noStrike">
                <a:solidFill>
                  <a:srgbClr val="FF00FF"/>
                </a:solidFill>
                <a:latin typeface="Roboto"/>
                <a:ea typeface="Roboto"/>
                <a:cs typeface="Roboto"/>
                <a:sym typeface="Roboto"/>
              </a:rPr>
              <a:t>D</a:t>
            </a:r>
            <a:r>
              <a:rPr b="1" i="0" lang="en-US" sz="5000" u="none" cap="none" strike="noStrike">
                <a:solidFill>
                  <a:srgbClr val="9900FF"/>
                </a:solidFill>
                <a:latin typeface="Roboto"/>
                <a:ea typeface="Roboto"/>
                <a:cs typeface="Roboto"/>
                <a:sym typeface="Roboto"/>
              </a:rPr>
              <a:t>E </a:t>
            </a:r>
            <a:r>
              <a:rPr b="1" i="0" lang="en-US" sz="5000" u="none" cap="none" strike="noStrike">
                <a:solidFill>
                  <a:schemeClr val="accent5"/>
                </a:solidFill>
                <a:latin typeface="Roboto"/>
                <a:ea typeface="Roboto"/>
                <a:cs typeface="Roboto"/>
                <a:sym typeface="Roboto"/>
              </a:rPr>
              <a:t>遊行</a:t>
            </a:r>
            <a:endParaRPr b="1" i="0" sz="5000" u="none" cap="none" strike="noStrike">
              <a:solidFill>
                <a:schemeClr val="accent5"/>
              </a:solidFill>
              <a:latin typeface="Roboto"/>
              <a:ea typeface="Roboto"/>
              <a:cs typeface="Roboto"/>
              <a:sym typeface="Roboto"/>
            </a:endParaRPr>
          </a:p>
        </p:txBody>
      </p:sp>
      <p:pic>
        <p:nvPicPr>
          <p:cNvPr id="2943" name="Google Shape;2943;p273"/>
          <p:cNvPicPr preferRelativeResize="0"/>
          <p:nvPr/>
        </p:nvPicPr>
        <p:blipFill rotWithShape="1">
          <a:blip r:embed="rId3">
            <a:alphaModFix/>
          </a:blip>
          <a:srcRect b="4988" l="3166" r="0" t="4152"/>
          <a:stretch/>
        </p:blipFill>
        <p:spPr>
          <a:xfrm>
            <a:off x="811663" y="300718"/>
            <a:ext cx="7520674" cy="3969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47" name="Shape 2947"/>
        <p:cNvGrpSpPr/>
        <p:nvPr/>
      </p:nvGrpSpPr>
      <p:grpSpPr>
        <a:xfrm>
          <a:off x="0" y="0"/>
          <a:ext cx="0" cy="0"/>
          <a:chOff x="0" y="0"/>
          <a:chExt cx="0" cy="0"/>
        </a:xfrm>
      </p:grpSpPr>
      <p:pic>
        <p:nvPicPr>
          <p:cNvPr id="2948" name="Google Shape;2948;p274"/>
          <p:cNvPicPr preferRelativeResize="0"/>
          <p:nvPr/>
        </p:nvPicPr>
        <p:blipFill rotWithShape="1">
          <a:blip r:embed="rId3">
            <a:alphaModFix/>
          </a:blip>
          <a:srcRect b="0" l="0" r="0" t="0"/>
          <a:stretch/>
        </p:blipFill>
        <p:spPr>
          <a:xfrm>
            <a:off x="263686" y="143434"/>
            <a:ext cx="4494883" cy="2543735"/>
          </a:xfrm>
          <a:prstGeom prst="rect">
            <a:avLst/>
          </a:prstGeom>
          <a:noFill/>
          <a:ln>
            <a:noFill/>
          </a:ln>
        </p:spPr>
      </p:pic>
      <p:pic>
        <p:nvPicPr>
          <p:cNvPr id="2949" name="Google Shape;2949;p274"/>
          <p:cNvPicPr preferRelativeResize="0"/>
          <p:nvPr/>
        </p:nvPicPr>
        <p:blipFill rotWithShape="1">
          <a:blip r:embed="rId4">
            <a:alphaModFix/>
          </a:blip>
          <a:srcRect b="20000" l="0" r="0" t="31720"/>
          <a:stretch/>
        </p:blipFill>
        <p:spPr>
          <a:xfrm>
            <a:off x="1157367" y="2794746"/>
            <a:ext cx="6825885" cy="2196437"/>
          </a:xfrm>
          <a:prstGeom prst="rect">
            <a:avLst/>
          </a:prstGeom>
          <a:noFill/>
          <a:ln>
            <a:noFill/>
          </a:ln>
        </p:spPr>
      </p:pic>
      <p:pic>
        <p:nvPicPr>
          <p:cNvPr id="2950" name="Google Shape;2950;p274"/>
          <p:cNvPicPr preferRelativeResize="0"/>
          <p:nvPr/>
        </p:nvPicPr>
        <p:blipFill rotWithShape="1">
          <a:blip r:embed="rId5">
            <a:alphaModFix/>
          </a:blip>
          <a:srcRect b="0" l="0" r="0" t="0"/>
          <a:stretch/>
        </p:blipFill>
        <p:spPr>
          <a:xfrm>
            <a:off x="4876799" y="143434"/>
            <a:ext cx="3816534" cy="254373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54" name="Shape 2954"/>
        <p:cNvGrpSpPr/>
        <p:nvPr/>
      </p:nvGrpSpPr>
      <p:grpSpPr>
        <a:xfrm>
          <a:off x="0" y="0"/>
          <a:ext cx="0" cy="0"/>
          <a:chOff x="0" y="0"/>
          <a:chExt cx="0" cy="0"/>
        </a:xfrm>
      </p:grpSpPr>
      <p:pic>
        <p:nvPicPr>
          <p:cNvPr id="2955" name="Google Shape;2955;p275"/>
          <p:cNvPicPr preferRelativeResize="0"/>
          <p:nvPr/>
        </p:nvPicPr>
        <p:blipFill rotWithShape="1">
          <a:blip r:embed="rId3">
            <a:alphaModFix/>
          </a:blip>
          <a:srcRect b="0" l="8303" r="8161" t="15045"/>
          <a:stretch/>
        </p:blipFill>
        <p:spPr>
          <a:xfrm>
            <a:off x="5666953" y="-6350"/>
            <a:ext cx="3613973" cy="2746024"/>
          </a:xfrm>
          <a:prstGeom prst="rect">
            <a:avLst/>
          </a:prstGeom>
          <a:noFill/>
          <a:ln>
            <a:noFill/>
          </a:ln>
        </p:spPr>
      </p:pic>
      <p:pic>
        <p:nvPicPr>
          <p:cNvPr id="2956" name="Google Shape;2956;p275"/>
          <p:cNvPicPr preferRelativeResize="0"/>
          <p:nvPr/>
        </p:nvPicPr>
        <p:blipFill rotWithShape="1">
          <a:blip r:embed="rId4">
            <a:alphaModFix/>
          </a:blip>
          <a:srcRect b="0" l="3244" r="20325" t="19869"/>
          <a:stretch/>
        </p:blipFill>
        <p:spPr>
          <a:xfrm>
            <a:off x="-162302" y="-2"/>
            <a:ext cx="3928774" cy="2746024"/>
          </a:xfrm>
          <a:prstGeom prst="rect">
            <a:avLst/>
          </a:prstGeom>
          <a:noFill/>
          <a:ln>
            <a:noFill/>
          </a:ln>
        </p:spPr>
      </p:pic>
      <p:sp>
        <p:nvSpPr>
          <p:cNvPr id="2957" name="Google Shape;2957;p275"/>
          <p:cNvSpPr txBox="1"/>
          <p:nvPr/>
        </p:nvSpPr>
        <p:spPr>
          <a:xfrm>
            <a:off x="1648750" y="2317275"/>
            <a:ext cx="5694900" cy="9480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rPr b="1" i="0" lang="en-US" sz="3100" u="none" cap="none" strike="noStrike">
                <a:solidFill>
                  <a:srgbClr val="AA07BF"/>
                </a:solidFill>
                <a:latin typeface="Roboto"/>
                <a:ea typeface="Roboto"/>
                <a:cs typeface="Roboto"/>
                <a:sym typeface="Roboto"/>
              </a:rPr>
              <a:t>CULTURAL AMBASSADOR</a:t>
            </a:r>
            <a:endParaRPr b="1" i="0" sz="3100" u="none" cap="none" strike="noStrike">
              <a:solidFill>
                <a:srgbClr val="AA07BF"/>
              </a:solidFill>
              <a:latin typeface="Roboto"/>
              <a:ea typeface="Roboto"/>
              <a:cs typeface="Roboto"/>
              <a:sym typeface="Roboto"/>
            </a:endParaRPr>
          </a:p>
          <a:p>
            <a:pPr indent="0" lvl="0" marL="0" marR="0" rtl="0" algn="ctr">
              <a:lnSpc>
                <a:spcPct val="80000"/>
              </a:lnSpc>
              <a:spcBef>
                <a:spcPts val="0"/>
              </a:spcBef>
              <a:spcAft>
                <a:spcPts val="0"/>
              </a:spcAft>
              <a:buClr>
                <a:srgbClr val="000000"/>
              </a:buClr>
              <a:buSzPts val="2100"/>
              <a:buFont typeface="Arial"/>
              <a:buNone/>
            </a:pPr>
            <a:r>
              <a:rPr b="1" i="0" lang="en-US" sz="3100" u="none" cap="none" strike="noStrike">
                <a:solidFill>
                  <a:srgbClr val="AA07BF"/>
                </a:solidFill>
                <a:latin typeface="Roboto"/>
                <a:ea typeface="Roboto"/>
                <a:cs typeface="Roboto"/>
                <a:sym typeface="Roboto"/>
              </a:rPr>
              <a:t>國際文化大使</a:t>
            </a:r>
            <a:r>
              <a:rPr b="1" lang="en-US" sz="3100">
                <a:solidFill>
                  <a:srgbClr val="AA07BF"/>
                </a:solidFill>
                <a:latin typeface="Roboto"/>
                <a:ea typeface="Roboto"/>
                <a:cs typeface="Roboto"/>
                <a:sym typeface="Roboto"/>
              </a:rPr>
              <a:t>選拔</a:t>
            </a:r>
            <a:endParaRPr b="1" i="0" sz="3100" u="none" cap="none" strike="noStrike">
              <a:solidFill>
                <a:srgbClr val="AA07B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101"/>
        </a:solidFill>
      </p:bgPr>
    </p:bg>
    <p:spTree>
      <p:nvGrpSpPr>
        <p:cNvPr id="2961" name="Shape 2961"/>
        <p:cNvGrpSpPr/>
        <p:nvPr/>
      </p:nvGrpSpPr>
      <p:grpSpPr>
        <a:xfrm>
          <a:off x="0" y="0"/>
          <a:ext cx="0" cy="0"/>
          <a:chOff x="0" y="0"/>
          <a:chExt cx="0" cy="0"/>
        </a:xfrm>
      </p:grpSpPr>
      <p:pic>
        <p:nvPicPr>
          <p:cNvPr id="2962" name="Google Shape;2962;p276"/>
          <p:cNvPicPr preferRelativeResize="0"/>
          <p:nvPr/>
        </p:nvPicPr>
        <p:blipFill>
          <a:blip r:embed="rId3">
            <a:alphaModFix/>
          </a:blip>
          <a:stretch>
            <a:fillRect/>
          </a:stretch>
        </p:blipFill>
        <p:spPr>
          <a:xfrm>
            <a:off x="-162317" y="0"/>
            <a:ext cx="7717135" cy="5143501"/>
          </a:xfrm>
          <a:prstGeom prst="rect">
            <a:avLst/>
          </a:prstGeom>
          <a:noFill/>
          <a:ln>
            <a:noFill/>
          </a:ln>
        </p:spPr>
      </p:pic>
      <p:sp>
        <p:nvSpPr>
          <p:cNvPr id="2963" name="Google Shape;2963;p276"/>
          <p:cNvSpPr txBox="1"/>
          <p:nvPr/>
        </p:nvSpPr>
        <p:spPr>
          <a:xfrm>
            <a:off x="5509025" y="185625"/>
            <a:ext cx="3521100" cy="13299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rPr b="1" i="0" lang="en-US" sz="3100" u="none" cap="none" strike="noStrike">
                <a:solidFill>
                  <a:srgbClr val="AA07BF"/>
                </a:solidFill>
                <a:latin typeface="Roboto"/>
                <a:ea typeface="Roboto"/>
                <a:cs typeface="Roboto"/>
                <a:sym typeface="Roboto"/>
              </a:rPr>
              <a:t>CULTURAL AMBASSADOR</a:t>
            </a:r>
            <a:endParaRPr b="1" i="0" sz="3100" u="none" cap="none" strike="noStrike">
              <a:solidFill>
                <a:srgbClr val="AA07BF"/>
              </a:solidFill>
              <a:latin typeface="Roboto"/>
              <a:ea typeface="Roboto"/>
              <a:cs typeface="Roboto"/>
              <a:sym typeface="Roboto"/>
            </a:endParaRPr>
          </a:p>
          <a:p>
            <a:pPr indent="0" lvl="0" marL="0" marR="0" rtl="0" algn="ctr">
              <a:lnSpc>
                <a:spcPct val="80000"/>
              </a:lnSpc>
              <a:spcBef>
                <a:spcPts val="0"/>
              </a:spcBef>
              <a:spcAft>
                <a:spcPts val="0"/>
              </a:spcAft>
              <a:buClr>
                <a:srgbClr val="000000"/>
              </a:buClr>
              <a:buSzPts val="2100"/>
              <a:buFont typeface="Arial"/>
              <a:buNone/>
            </a:pPr>
            <a:r>
              <a:rPr b="1" i="0" lang="en-US" sz="3100" u="none" cap="none" strike="noStrike">
                <a:solidFill>
                  <a:srgbClr val="AA07BF"/>
                </a:solidFill>
                <a:latin typeface="Roboto"/>
                <a:ea typeface="Roboto"/>
                <a:cs typeface="Roboto"/>
                <a:sym typeface="Roboto"/>
              </a:rPr>
              <a:t>國際文化大使</a:t>
            </a:r>
            <a:r>
              <a:rPr b="1" lang="en-US" sz="3100">
                <a:solidFill>
                  <a:srgbClr val="AA07BF"/>
                </a:solidFill>
                <a:latin typeface="Roboto"/>
                <a:ea typeface="Roboto"/>
                <a:cs typeface="Roboto"/>
                <a:sym typeface="Roboto"/>
              </a:rPr>
              <a:t>選拔</a:t>
            </a:r>
            <a:endParaRPr b="1" i="0" sz="3100" u="none" cap="none" strike="noStrike">
              <a:solidFill>
                <a:srgbClr val="AA07BF"/>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7" name="Shape 2967"/>
        <p:cNvGrpSpPr/>
        <p:nvPr/>
      </p:nvGrpSpPr>
      <p:grpSpPr>
        <a:xfrm>
          <a:off x="0" y="0"/>
          <a:ext cx="0" cy="0"/>
          <a:chOff x="0" y="0"/>
          <a:chExt cx="0" cy="0"/>
        </a:xfrm>
      </p:grpSpPr>
      <p:pic>
        <p:nvPicPr>
          <p:cNvPr id="2968" name="Google Shape;2968;p277"/>
          <p:cNvPicPr preferRelativeResize="0"/>
          <p:nvPr/>
        </p:nvPicPr>
        <p:blipFill rotWithShape="1">
          <a:blip r:embed="rId3">
            <a:alphaModFix/>
          </a:blip>
          <a:srcRect b="8261" l="15039" r="8926" t="4318"/>
          <a:stretch/>
        </p:blipFill>
        <p:spPr>
          <a:xfrm>
            <a:off x="-181475" y="0"/>
            <a:ext cx="3578629" cy="5143500"/>
          </a:xfrm>
          <a:prstGeom prst="rect">
            <a:avLst/>
          </a:prstGeom>
          <a:noFill/>
          <a:ln>
            <a:noFill/>
          </a:ln>
        </p:spPr>
      </p:pic>
      <p:pic>
        <p:nvPicPr>
          <p:cNvPr id="2969" name="Google Shape;2969;p277"/>
          <p:cNvPicPr preferRelativeResize="0"/>
          <p:nvPr/>
        </p:nvPicPr>
        <p:blipFill rotWithShape="1">
          <a:blip r:embed="rId4">
            <a:alphaModFix/>
          </a:blip>
          <a:srcRect b="0" l="3350" r="26399" t="11024"/>
          <a:stretch/>
        </p:blipFill>
        <p:spPr>
          <a:xfrm>
            <a:off x="3201800" y="0"/>
            <a:ext cx="3251100" cy="5143501"/>
          </a:xfrm>
          <a:prstGeom prst="rect">
            <a:avLst/>
          </a:prstGeom>
          <a:noFill/>
          <a:ln>
            <a:noFill/>
          </a:ln>
        </p:spPr>
      </p:pic>
      <p:pic>
        <p:nvPicPr>
          <p:cNvPr id="2970" name="Google Shape;2970;p277"/>
          <p:cNvPicPr preferRelativeResize="0"/>
          <p:nvPr/>
        </p:nvPicPr>
        <p:blipFill rotWithShape="1">
          <a:blip r:embed="rId5">
            <a:alphaModFix/>
          </a:blip>
          <a:srcRect b="0" l="17425" r="14076" t="0"/>
          <a:stretch/>
        </p:blipFill>
        <p:spPr>
          <a:xfrm>
            <a:off x="6452900" y="0"/>
            <a:ext cx="2818376"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4" name="Shape 2974"/>
        <p:cNvGrpSpPr/>
        <p:nvPr/>
      </p:nvGrpSpPr>
      <p:grpSpPr>
        <a:xfrm>
          <a:off x="0" y="0"/>
          <a:ext cx="0" cy="0"/>
          <a:chOff x="0" y="0"/>
          <a:chExt cx="0" cy="0"/>
        </a:xfrm>
      </p:grpSpPr>
      <p:sp>
        <p:nvSpPr>
          <p:cNvPr id="2975" name="Google Shape;2975;p278"/>
          <p:cNvSpPr/>
          <p:nvPr/>
        </p:nvSpPr>
        <p:spPr>
          <a:xfrm rot="-7449351">
            <a:off x="6684965" y="4718836"/>
            <a:ext cx="218431" cy="218431"/>
          </a:xfrm>
          <a:custGeom>
            <a:rect b="b" l="l" r="r" t="t"/>
            <a:pathLst>
              <a:path extrusionOk="0" h="12372" w="12372">
                <a:moveTo>
                  <a:pt x="6201" y="1"/>
                </a:moveTo>
                <a:cubicBezTo>
                  <a:pt x="2766" y="1"/>
                  <a:pt x="0" y="2767"/>
                  <a:pt x="0" y="6171"/>
                </a:cubicBezTo>
                <a:cubicBezTo>
                  <a:pt x="0" y="9606"/>
                  <a:pt x="2766" y="12372"/>
                  <a:pt x="6201" y="12372"/>
                </a:cubicBezTo>
                <a:cubicBezTo>
                  <a:pt x="9605" y="12372"/>
                  <a:pt x="12371" y="9606"/>
                  <a:pt x="12371" y="6171"/>
                </a:cubicBezTo>
                <a:cubicBezTo>
                  <a:pt x="12371" y="2767"/>
                  <a:pt x="9605" y="1"/>
                  <a:pt x="620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278"/>
          <p:cNvSpPr/>
          <p:nvPr/>
        </p:nvSpPr>
        <p:spPr>
          <a:xfrm>
            <a:off x="-1" y="-1"/>
            <a:ext cx="1865739" cy="1268582"/>
          </a:xfrm>
          <a:custGeom>
            <a:rect b="b" l="l" r="r" t="t"/>
            <a:pathLst>
              <a:path extrusionOk="0" h="39492" w="58082">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278"/>
          <p:cNvSpPr txBox="1"/>
          <p:nvPr/>
        </p:nvSpPr>
        <p:spPr>
          <a:xfrm>
            <a:off x="240500" y="2356200"/>
            <a:ext cx="449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a:ea typeface="Roboto"/>
                <a:cs typeface="Roboto"/>
                <a:sym typeface="Roboto"/>
              </a:rPr>
              <a:t> </a:t>
            </a:r>
            <a:r>
              <a:rPr lang="en-US" sz="1600">
                <a:solidFill>
                  <a:srgbClr val="444444"/>
                </a:solidFill>
              </a:rPr>
              <a:t>See you in May, 2024!</a:t>
            </a:r>
            <a:endParaRPr b="0" i="0" sz="1600" u="none" cap="none" strike="noStrike">
              <a:solidFill>
                <a:srgbClr val="444444"/>
              </a:solidFill>
              <a:highlight>
                <a:srgbClr val="FFFFFF"/>
              </a:highlight>
              <a:latin typeface="Arial"/>
              <a:ea typeface="Arial"/>
              <a:cs typeface="Arial"/>
              <a:sym typeface="Arial"/>
            </a:endParaRPr>
          </a:p>
        </p:txBody>
      </p:sp>
      <p:grpSp>
        <p:nvGrpSpPr>
          <p:cNvPr id="2978" name="Google Shape;2978;p278"/>
          <p:cNvGrpSpPr/>
          <p:nvPr/>
        </p:nvGrpSpPr>
        <p:grpSpPr>
          <a:xfrm>
            <a:off x="859591" y="1490354"/>
            <a:ext cx="426239" cy="521323"/>
            <a:chOff x="2111879" y="453191"/>
            <a:chExt cx="426239" cy="521323"/>
          </a:xfrm>
        </p:grpSpPr>
        <p:sp>
          <p:nvSpPr>
            <p:cNvPr id="2979" name="Google Shape;2979;p278"/>
            <p:cNvSpPr/>
            <p:nvPr/>
          </p:nvSpPr>
          <p:spPr>
            <a:xfrm>
              <a:off x="21118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278"/>
            <p:cNvSpPr/>
            <p:nvPr/>
          </p:nvSpPr>
          <p:spPr>
            <a:xfrm>
              <a:off x="2345768"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278"/>
            <p:cNvSpPr/>
            <p:nvPr/>
          </p:nvSpPr>
          <p:spPr>
            <a:xfrm>
              <a:off x="2321322"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82" name="Google Shape;2982;p278"/>
          <p:cNvGrpSpPr/>
          <p:nvPr/>
        </p:nvGrpSpPr>
        <p:grpSpPr>
          <a:xfrm>
            <a:off x="3718541" y="1490341"/>
            <a:ext cx="426239" cy="521323"/>
            <a:chOff x="2111879" y="453191"/>
            <a:chExt cx="426239" cy="521323"/>
          </a:xfrm>
        </p:grpSpPr>
        <p:sp>
          <p:nvSpPr>
            <p:cNvPr id="2983" name="Google Shape;2983;p278"/>
            <p:cNvSpPr/>
            <p:nvPr/>
          </p:nvSpPr>
          <p:spPr>
            <a:xfrm flipH="1">
              <a:off x="21199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p278"/>
            <p:cNvSpPr/>
            <p:nvPr/>
          </p:nvSpPr>
          <p:spPr>
            <a:xfrm flipH="1">
              <a:off x="2111879"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p278"/>
            <p:cNvSpPr/>
            <p:nvPr/>
          </p:nvSpPr>
          <p:spPr>
            <a:xfrm flipH="1">
              <a:off x="2127330"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86" name="Google Shape;2986;p278"/>
          <p:cNvSpPr txBox="1"/>
          <p:nvPr/>
        </p:nvSpPr>
        <p:spPr>
          <a:xfrm>
            <a:off x="1209800" y="1233800"/>
            <a:ext cx="2557200" cy="10344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2100"/>
              <a:buFont typeface="Arial"/>
              <a:buNone/>
            </a:pPr>
            <a:r>
              <a:rPr b="1" i="0" lang="en-US" sz="2300" u="none" cap="none" strike="noStrike">
                <a:solidFill>
                  <a:srgbClr val="AA07BF"/>
                </a:solidFill>
                <a:latin typeface="Roboto"/>
                <a:ea typeface="Roboto"/>
                <a:cs typeface="Roboto"/>
                <a:sym typeface="Roboto"/>
              </a:rPr>
              <a:t>CULTURAL AMBASSADOR</a:t>
            </a:r>
            <a:endParaRPr b="1" i="0" sz="2300" u="none" cap="none" strike="noStrike">
              <a:solidFill>
                <a:srgbClr val="AA07BF"/>
              </a:solidFill>
              <a:latin typeface="Roboto"/>
              <a:ea typeface="Roboto"/>
              <a:cs typeface="Roboto"/>
              <a:sym typeface="Roboto"/>
            </a:endParaRPr>
          </a:p>
          <a:p>
            <a:pPr indent="0" lvl="0" marL="0" marR="0" rtl="0" algn="ctr">
              <a:lnSpc>
                <a:spcPct val="80000"/>
              </a:lnSpc>
              <a:spcBef>
                <a:spcPts val="0"/>
              </a:spcBef>
              <a:spcAft>
                <a:spcPts val="0"/>
              </a:spcAft>
              <a:buClr>
                <a:srgbClr val="000000"/>
              </a:buClr>
              <a:buSzPts val="2100"/>
              <a:buFont typeface="Arial"/>
              <a:buNone/>
            </a:pPr>
            <a:r>
              <a:rPr b="1" i="0" lang="en-US" sz="2300" u="none" cap="none" strike="noStrike">
                <a:solidFill>
                  <a:srgbClr val="AA07BF"/>
                </a:solidFill>
                <a:latin typeface="Roboto"/>
                <a:ea typeface="Roboto"/>
                <a:cs typeface="Roboto"/>
                <a:sym typeface="Roboto"/>
              </a:rPr>
              <a:t>國際文化大使</a:t>
            </a:r>
            <a:r>
              <a:rPr b="1" lang="en-US" sz="2300">
                <a:solidFill>
                  <a:srgbClr val="AA07BF"/>
                </a:solidFill>
                <a:latin typeface="Roboto"/>
                <a:ea typeface="Roboto"/>
                <a:cs typeface="Roboto"/>
                <a:sym typeface="Roboto"/>
              </a:rPr>
              <a:t>選拔</a:t>
            </a:r>
            <a:endParaRPr b="1" i="0" sz="2300" u="none" cap="none" strike="noStrike">
              <a:solidFill>
                <a:srgbClr val="AA07BF"/>
              </a:solidFill>
              <a:latin typeface="Roboto"/>
              <a:ea typeface="Roboto"/>
              <a:cs typeface="Roboto"/>
              <a:sym typeface="Roboto"/>
            </a:endParaRPr>
          </a:p>
        </p:txBody>
      </p:sp>
      <p:pic>
        <p:nvPicPr>
          <p:cNvPr id="2987" name="Google Shape;2987;p278" title="729795605.804215.mp4">
            <a:hlinkClick r:id="rId3"/>
          </p:cNvPr>
          <p:cNvPicPr preferRelativeResize="0"/>
          <p:nvPr/>
        </p:nvPicPr>
        <p:blipFill>
          <a:blip r:embed="rId4">
            <a:alphaModFix/>
          </a:blip>
          <a:stretch>
            <a:fillRect/>
          </a:stretch>
        </p:blipFill>
        <p:spPr>
          <a:xfrm>
            <a:off x="4608625" y="863325"/>
            <a:ext cx="4102900" cy="307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7"/>
                                        </p:tgtEl>
                                        <p:attrNameLst>
                                          <p:attrName>style.visibility</p:attrName>
                                        </p:attrNameLst>
                                      </p:cBhvr>
                                      <p:to>
                                        <p:strVal val="visible"/>
                                      </p:to>
                                    </p:set>
                                    <p:animEffect filter="fade" transition="in">
                                      <p:cBhvr>
                                        <p:cTn dur="1000"/>
                                        <p:tgtEl>
                                          <p:spTgt spid="29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91" name="Shape 2991"/>
        <p:cNvGrpSpPr/>
        <p:nvPr/>
      </p:nvGrpSpPr>
      <p:grpSpPr>
        <a:xfrm>
          <a:off x="0" y="0"/>
          <a:ext cx="0" cy="0"/>
          <a:chOff x="0" y="0"/>
          <a:chExt cx="0" cy="0"/>
        </a:xfrm>
      </p:grpSpPr>
      <p:pic>
        <p:nvPicPr>
          <p:cNvPr id="2992" name="Google Shape;2992;p279"/>
          <p:cNvPicPr preferRelativeResize="0"/>
          <p:nvPr/>
        </p:nvPicPr>
        <p:blipFill rotWithShape="1">
          <a:blip r:embed="rId3">
            <a:alphaModFix/>
          </a:blip>
          <a:srcRect b="3976" l="0" r="0" t="3967"/>
          <a:stretch/>
        </p:blipFill>
        <p:spPr>
          <a:xfrm>
            <a:off x="5485550" y="2896400"/>
            <a:ext cx="3658450" cy="2244698"/>
          </a:xfrm>
          <a:prstGeom prst="rect">
            <a:avLst/>
          </a:prstGeom>
          <a:noFill/>
          <a:ln>
            <a:noFill/>
          </a:ln>
        </p:spPr>
      </p:pic>
      <p:pic>
        <p:nvPicPr>
          <p:cNvPr id="2993" name="Google Shape;2993;p279"/>
          <p:cNvPicPr preferRelativeResize="0"/>
          <p:nvPr/>
        </p:nvPicPr>
        <p:blipFill rotWithShape="1">
          <a:blip r:embed="rId4">
            <a:alphaModFix/>
          </a:blip>
          <a:srcRect b="-1849" l="16275" r="-9759" t="1850"/>
          <a:stretch/>
        </p:blipFill>
        <p:spPr>
          <a:xfrm>
            <a:off x="3268950" y="0"/>
            <a:ext cx="4061476" cy="2895598"/>
          </a:xfrm>
          <a:prstGeom prst="rect">
            <a:avLst/>
          </a:prstGeom>
          <a:noFill/>
          <a:ln>
            <a:noFill/>
          </a:ln>
        </p:spPr>
      </p:pic>
      <p:pic>
        <p:nvPicPr>
          <p:cNvPr id="2994" name="Google Shape;2994;p279"/>
          <p:cNvPicPr preferRelativeResize="0"/>
          <p:nvPr/>
        </p:nvPicPr>
        <p:blipFill rotWithShape="1">
          <a:blip r:embed="rId5">
            <a:alphaModFix/>
          </a:blip>
          <a:srcRect b="24348" l="0" r="0" t="24348"/>
          <a:stretch/>
        </p:blipFill>
        <p:spPr>
          <a:xfrm>
            <a:off x="0" y="0"/>
            <a:ext cx="3809152" cy="2932101"/>
          </a:xfrm>
          <a:prstGeom prst="rect">
            <a:avLst/>
          </a:prstGeom>
          <a:noFill/>
          <a:ln>
            <a:noFill/>
          </a:ln>
        </p:spPr>
      </p:pic>
      <p:pic>
        <p:nvPicPr>
          <p:cNvPr id="2995" name="Google Shape;2995;p279"/>
          <p:cNvPicPr preferRelativeResize="0"/>
          <p:nvPr/>
        </p:nvPicPr>
        <p:blipFill rotWithShape="1">
          <a:blip r:embed="rId6">
            <a:alphaModFix/>
          </a:blip>
          <a:srcRect b="0" l="11047" r="11047" t="0"/>
          <a:stretch/>
        </p:blipFill>
        <p:spPr>
          <a:xfrm>
            <a:off x="0" y="2896400"/>
            <a:ext cx="3108951" cy="2244701"/>
          </a:xfrm>
          <a:prstGeom prst="rect">
            <a:avLst/>
          </a:prstGeom>
          <a:noFill/>
          <a:ln>
            <a:noFill/>
          </a:ln>
        </p:spPr>
      </p:pic>
      <p:pic>
        <p:nvPicPr>
          <p:cNvPr id="2996" name="Google Shape;2996;p279"/>
          <p:cNvPicPr preferRelativeResize="0"/>
          <p:nvPr/>
        </p:nvPicPr>
        <p:blipFill rotWithShape="1">
          <a:blip r:embed="rId7">
            <a:alphaModFix/>
          </a:blip>
          <a:srcRect b="0" l="19208" r="19208" t="0"/>
          <a:stretch/>
        </p:blipFill>
        <p:spPr>
          <a:xfrm>
            <a:off x="6468525" y="0"/>
            <a:ext cx="2675476" cy="2895598"/>
          </a:xfrm>
          <a:prstGeom prst="rect">
            <a:avLst/>
          </a:prstGeom>
          <a:noFill/>
          <a:ln>
            <a:noFill/>
          </a:ln>
        </p:spPr>
      </p:pic>
      <p:pic>
        <p:nvPicPr>
          <p:cNvPr id="2997" name="Google Shape;2997;p279"/>
          <p:cNvPicPr preferRelativeResize="0"/>
          <p:nvPr/>
        </p:nvPicPr>
        <p:blipFill rotWithShape="1">
          <a:blip r:embed="rId8">
            <a:alphaModFix/>
          </a:blip>
          <a:srcRect b="22850" l="23598" r="23598" t="-22849"/>
          <a:stretch/>
        </p:blipFill>
        <p:spPr>
          <a:xfrm>
            <a:off x="3108950" y="2334100"/>
            <a:ext cx="2376602" cy="2809399"/>
          </a:xfrm>
          <a:prstGeom prst="rect">
            <a:avLst/>
          </a:prstGeom>
          <a:noFill/>
          <a:ln>
            <a:noFill/>
          </a:ln>
        </p:spPr>
      </p:pic>
      <p:sp>
        <p:nvSpPr>
          <p:cNvPr id="2998" name="Google Shape;2998;p279"/>
          <p:cNvSpPr txBox="1"/>
          <p:nvPr/>
        </p:nvSpPr>
        <p:spPr>
          <a:xfrm>
            <a:off x="2818563" y="2532025"/>
            <a:ext cx="3302100" cy="1046700"/>
          </a:xfrm>
          <a:prstGeom prst="rect">
            <a:avLst/>
          </a:prstGeom>
          <a:solidFill>
            <a:schemeClr val="dk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lang="en-US" sz="2800">
                <a:solidFill>
                  <a:srgbClr val="FFFBFB"/>
                </a:solidFill>
                <a:latin typeface="Lato"/>
                <a:ea typeface="Lato"/>
                <a:cs typeface="Lato"/>
                <a:sym typeface="Lato"/>
              </a:rPr>
              <a:t>ISU CUP</a:t>
            </a:r>
            <a:endParaRPr b="1" sz="2800">
              <a:solidFill>
                <a:srgbClr val="FFFBFB"/>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lang="en-US" sz="2800">
                <a:solidFill>
                  <a:srgbClr val="FFFBFB"/>
                </a:solidFill>
                <a:latin typeface="Lato"/>
                <a:ea typeface="Lato"/>
                <a:cs typeface="Lato"/>
                <a:sym typeface="Lato"/>
              </a:rPr>
              <a:t>無國界奧林匹克</a:t>
            </a:r>
            <a:endParaRPr b="1" i="0" sz="2800" u="none" cap="none" strike="noStrike">
              <a:solidFill>
                <a:srgbClr val="FFFBFB"/>
              </a:solidFill>
              <a:latin typeface="Lato"/>
              <a:ea typeface="Lato"/>
              <a:cs typeface="Lato"/>
              <a:sym typeface="Lato"/>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2" name="Shape 3002"/>
        <p:cNvGrpSpPr/>
        <p:nvPr/>
      </p:nvGrpSpPr>
      <p:grpSpPr>
        <a:xfrm>
          <a:off x="0" y="0"/>
          <a:ext cx="0" cy="0"/>
          <a:chOff x="0" y="0"/>
          <a:chExt cx="0" cy="0"/>
        </a:xfrm>
      </p:grpSpPr>
      <p:sp>
        <p:nvSpPr>
          <p:cNvPr id="3003" name="Google Shape;3003;p280"/>
          <p:cNvSpPr txBox="1"/>
          <p:nvPr/>
        </p:nvSpPr>
        <p:spPr>
          <a:xfrm>
            <a:off x="5661501" y="352350"/>
            <a:ext cx="28761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US" sz="2300" u="none" cap="none" strike="noStrike">
                <a:solidFill>
                  <a:schemeClr val="dk1"/>
                </a:solidFill>
                <a:latin typeface="Raleway"/>
                <a:ea typeface="Raleway"/>
                <a:cs typeface="Raleway"/>
                <a:sym typeface="Raleway"/>
              </a:rPr>
              <a:t>探索台灣</a:t>
            </a:r>
            <a:endParaRPr b="1" i="0" sz="23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2300" u="none" cap="none" strike="noStrike">
                <a:solidFill>
                  <a:schemeClr val="dk1"/>
                </a:solidFill>
                <a:latin typeface="Raleway"/>
                <a:ea typeface="Raleway"/>
                <a:cs typeface="Raleway"/>
                <a:sym typeface="Raleway"/>
              </a:rPr>
              <a:t>Taiwan Exploration</a:t>
            </a:r>
            <a:endParaRPr b="1" i="0" sz="2300" u="none" cap="none" strike="noStrike">
              <a:solidFill>
                <a:schemeClr val="dk1"/>
              </a:solidFill>
              <a:latin typeface="Raleway"/>
              <a:ea typeface="Raleway"/>
              <a:cs typeface="Raleway"/>
              <a:sym typeface="Raleway"/>
            </a:endParaRPr>
          </a:p>
        </p:txBody>
      </p:sp>
      <p:pic>
        <p:nvPicPr>
          <p:cNvPr descr="Không có mô tả." id="3004" name="Google Shape;3004;p280"/>
          <p:cNvPicPr preferRelativeResize="0"/>
          <p:nvPr/>
        </p:nvPicPr>
        <p:blipFill rotWithShape="1">
          <a:blip r:embed="rId3">
            <a:alphaModFix/>
          </a:blip>
          <a:srcRect b="48817" l="0" r="0" t="0"/>
          <a:stretch/>
        </p:blipFill>
        <p:spPr>
          <a:xfrm rot="7">
            <a:off x="2557720" y="2750667"/>
            <a:ext cx="2682402" cy="1893669"/>
          </a:xfrm>
          <a:prstGeom prst="rect">
            <a:avLst/>
          </a:prstGeom>
          <a:noFill/>
          <a:ln>
            <a:noFill/>
          </a:ln>
        </p:spPr>
      </p:pic>
      <p:pic>
        <p:nvPicPr>
          <p:cNvPr descr="Không có mô tả." id="3005" name="Google Shape;3005;p280"/>
          <p:cNvPicPr preferRelativeResize="0"/>
          <p:nvPr/>
        </p:nvPicPr>
        <p:blipFill rotWithShape="1">
          <a:blip r:embed="rId4">
            <a:alphaModFix/>
          </a:blip>
          <a:srcRect b="0" l="0" r="0" t="0"/>
          <a:stretch/>
        </p:blipFill>
        <p:spPr>
          <a:xfrm>
            <a:off x="712800" y="1465652"/>
            <a:ext cx="1844926" cy="3178701"/>
          </a:xfrm>
          <a:prstGeom prst="rect">
            <a:avLst/>
          </a:prstGeom>
          <a:noFill/>
          <a:ln>
            <a:noFill/>
          </a:ln>
          <a:effectLst>
            <a:outerShdw blurRad="57150" rotWithShape="0" algn="bl" dir="5400000" dist="19050">
              <a:srgbClr val="000000">
                <a:alpha val="49411"/>
              </a:srgbClr>
            </a:outerShdw>
          </a:effectLst>
        </p:spPr>
      </p:pic>
      <p:pic>
        <p:nvPicPr>
          <p:cNvPr descr="Tape PNG, Tape Transparent Background - FreeIconsPNG" id="3006" name="Google Shape;3006;p280"/>
          <p:cNvPicPr preferRelativeResize="0"/>
          <p:nvPr/>
        </p:nvPicPr>
        <p:blipFill rotWithShape="1">
          <a:blip r:embed="rId5">
            <a:alphaModFix/>
          </a:blip>
          <a:srcRect b="0" l="0" r="0" t="0"/>
          <a:stretch/>
        </p:blipFill>
        <p:spPr>
          <a:xfrm rot="7838338">
            <a:off x="804722" y="1064905"/>
            <a:ext cx="912533" cy="835538"/>
          </a:xfrm>
          <a:prstGeom prst="rect">
            <a:avLst/>
          </a:prstGeom>
          <a:noFill/>
          <a:ln>
            <a:noFill/>
          </a:ln>
          <a:effectLst>
            <a:outerShdw blurRad="57150" rotWithShape="0" algn="bl" dir="5400000" dist="19050">
              <a:srgbClr val="000000">
                <a:alpha val="49411"/>
              </a:srgbClr>
            </a:outerShdw>
          </a:effectLst>
        </p:spPr>
      </p:pic>
      <p:pic>
        <p:nvPicPr>
          <p:cNvPr descr="Puede ser una imagen de 4 personas, personas de pie y rascacielos" id="3007" name="Google Shape;3007;p280"/>
          <p:cNvPicPr preferRelativeResize="0"/>
          <p:nvPr/>
        </p:nvPicPr>
        <p:blipFill rotWithShape="1">
          <a:blip r:embed="rId6">
            <a:alphaModFix/>
          </a:blip>
          <a:srcRect b="0" l="0" r="0" t="0"/>
          <a:stretch/>
        </p:blipFill>
        <p:spPr>
          <a:xfrm rot="-322183">
            <a:off x="2475046" y="679380"/>
            <a:ext cx="2698658" cy="2023985"/>
          </a:xfrm>
          <a:prstGeom prst="rect">
            <a:avLst/>
          </a:prstGeom>
          <a:noFill/>
          <a:ln>
            <a:noFill/>
          </a:ln>
          <a:effectLst>
            <a:outerShdw blurRad="57150" rotWithShape="0" algn="bl" dir="5400000" dist="19050">
              <a:srgbClr val="000000">
                <a:alpha val="49411"/>
              </a:srgbClr>
            </a:outerShdw>
          </a:effectLst>
        </p:spPr>
      </p:pic>
      <p:pic>
        <p:nvPicPr>
          <p:cNvPr descr="Tape PNG, Tape Transparent Background - FreeIconsPNG" id="3008" name="Google Shape;3008;p280"/>
          <p:cNvPicPr preferRelativeResize="0"/>
          <p:nvPr/>
        </p:nvPicPr>
        <p:blipFill rotWithShape="1">
          <a:blip r:embed="rId5">
            <a:alphaModFix/>
          </a:blip>
          <a:srcRect b="0" l="0" r="0" t="0"/>
          <a:stretch/>
        </p:blipFill>
        <p:spPr>
          <a:xfrm rot="-1452589">
            <a:off x="4330996" y="259255"/>
            <a:ext cx="912533" cy="835538"/>
          </a:xfrm>
          <a:prstGeom prst="rect">
            <a:avLst/>
          </a:prstGeom>
          <a:noFill/>
          <a:ln>
            <a:noFill/>
          </a:ln>
          <a:effectLst>
            <a:outerShdw blurRad="57150" rotWithShape="0" algn="bl" dir="5400000" dist="19050">
              <a:srgbClr val="000000">
                <a:alpha val="49411"/>
              </a:srgbClr>
            </a:outerShdw>
          </a:effectLst>
        </p:spPr>
      </p:pic>
      <p:pic>
        <p:nvPicPr>
          <p:cNvPr id="3009" name="Google Shape;3009;p280"/>
          <p:cNvPicPr preferRelativeResize="0"/>
          <p:nvPr/>
        </p:nvPicPr>
        <p:blipFill rotWithShape="1">
          <a:blip r:embed="rId7">
            <a:alphaModFix/>
          </a:blip>
          <a:srcRect b="24960" l="6255" r="6905" t="17365"/>
          <a:stretch/>
        </p:blipFill>
        <p:spPr>
          <a:xfrm>
            <a:off x="4485359" y="1393242"/>
            <a:ext cx="2071071" cy="2977166"/>
          </a:xfrm>
          <a:prstGeom prst="rect">
            <a:avLst/>
          </a:prstGeom>
          <a:noFill/>
          <a:ln>
            <a:noFill/>
          </a:ln>
        </p:spPr>
      </p:pic>
      <p:pic>
        <p:nvPicPr>
          <p:cNvPr id="3010" name="Google Shape;3010;p280"/>
          <p:cNvPicPr preferRelativeResize="0"/>
          <p:nvPr/>
        </p:nvPicPr>
        <p:blipFill rotWithShape="1">
          <a:blip r:embed="rId8">
            <a:alphaModFix/>
          </a:blip>
          <a:srcRect b="36559" l="14411" r="14896" t="16928"/>
          <a:stretch/>
        </p:blipFill>
        <p:spPr>
          <a:xfrm>
            <a:off x="6427037" y="1523914"/>
            <a:ext cx="2150329" cy="30621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4" name="Shape 3014"/>
        <p:cNvGrpSpPr/>
        <p:nvPr/>
      </p:nvGrpSpPr>
      <p:grpSpPr>
        <a:xfrm>
          <a:off x="0" y="0"/>
          <a:ext cx="0" cy="0"/>
          <a:chOff x="0" y="0"/>
          <a:chExt cx="0" cy="0"/>
        </a:xfrm>
      </p:grpSpPr>
      <p:pic>
        <p:nvPicPr>
          <p:cNvPr id="3015" name="Google Shape;3015;p281"/>
          <p:cNvPicPr preferRelativeResize="0"/>
          <p:nvPr/>
        </p:nvPicPr>
        <p:blipFill rotWithShape="1">
          <a:blip r:embed="rId3">
            <a:alphaModFix/>
          </a:blip>
          <a:srcRect b="6066" l="2130" r="4846" t="9551"/>
          <a:stretch/>
        </p:blipFill>
        <p:spPr>
          <a:xfrm>
            <a:off x="5485550" y="2896400"/>
            <a:ext cx="3658449" cy="2244699"/>
          </a:xfrm>
          <a:prstGeom prst="rect">
            <a:avLst/>
          </a:prstGeom>
          <a:noFill/>
          <a:ln>
            <a:noFill/>
          </a:ln>
        </p:spPr>
      </p:pic>
      <p:pic>
        <p:nvPicPr>
          <p:cNvPr id="3016" name="Google Shape;3016;p281"/>
          <p:cNvPicPr preferRelativeResize="0"/>
          <p:nvPr/>
        </p:nvPicPr>
        <p:blipFill rotWithShape="1">
          <a:blip r:embed="rId4">
            <a:alphaModFix/>
          </a:blip>
          <a:srcRect b="0" l="0" r="0" t="0"/>
          <a:stretch/>
        </p:blipFill>
        <p:spPr>
          <a:xfrm>
            <a:off x="3268950" y="0"/>
            <a:ext cx="4061476" cy="2895599"/>
          </a:xfrm>
          <a:prstGeom prst="rect">
            <a:avLst/>
          </a:prstGeom>
          <a:noFill/>
          <a:ln>
            <a:noFill/>
          </a:ln>
        </p:spPr>
      </p:pic>
      <p:pic>
        <p:nvPicPr>
          <p:cNvPr id="3017" name="Google Shape;3017;p281"/>
          <p:cNvPicPr preferRelativeResize="0"/>
          <p:nvPr/>
        </p:nvPicPr>
        <p:blipFill rotWithShape="1">
          <a:blip r:embed="rId5">
            <a:alphaModFix/>
          </a:blip>
          <a:srcRect b="0" l="0" r="11095" t="0"/>
          <a:stretch/>
        </p:blipFill>
        <p:spPr>
          <a:xfrm>
            <a:off x="0" y="0"/>
            <a:ext cx="3809151" cy="2932100"/>
          </a:xfrm>
          <a:prstGeom prst="rect">
            <a:avLst/>
          </a:prstGeom>
          <a:noFill/>
          <a:ln>
            <a:noFill/>
          </a:ln>
        </p:spPr>
      </p:pic>
      <p:pic>
        <p:nvPicPr>
          <p:cNvPr id="3018" name="Google Shape;3018;p281"/>
          <p:cNvPicPr preferRelativeResize="0"/>
          <p:nvPr/>
        </p:nvPicPr>
        <p:blipFill rotWithShape="1">
          <a:blip r:embed="rId6">
            <a:alphaModFix/>
          </a:blip>
          <a:srcRect b="0" l="11691" r="0" t="0"/>
          <a:stretch/>
        </p:blipFill>
        <p:spPr>
          <a:xfrm>
            <a:off x="0" y="2896400"/>
            <a:ext cx="3108951" cy="2244700"/>
          </a:xfrm>
          <a:prstGeom prst="rect">
            <a:avLst/>
          </a:prstGeom>
          <a:noFill/>
          <a:ln>
            <a:noFill/>
          </a:ln>
        </p:spPr>
      </p:pic>
      <p:pic>
        <p:nvPicPr>
          <p:cNvPr id="3019" name="Google Shape;3019;p281"/>
          <p:cNvPicPr preferRelativeResize="0"/>
          <p:nvPr/>
        </p:nvPicPr>
        <p:blipFill rotWithShape="1">
          <a:blip r:embed="rId7">
            <a:alphaModFix/>
          </a:blip>
          <a:srcRect b="0" l="26884" r="0" t="0"/>
          <a:stretch/>
        </p:blipFill>
        <p:spPr>
          <a:xfrm>
            <a:off x="6468525" y="0"/>
            <a:ext cx="2675475" cy="2895599"/>
          </a:xfrm>
          <a:prstGeom prst="rect">
            <a:avLst/>
          </a:prstGeom>
          <a:noFill/>
          <a:ln>
            <a:noFill/>
          </a:ln>
        </p:spPr>
      </p:pic>
      <p:pic>
        <p:nvPicPr>
          <p:cNvPr id="3020" name="Google Shape;3020;p281"/>
          <p:cNvPicPr preferRelativeResize="0"/>
          <p:nvPr/>
        </p:nvPicPr>
        <p:blipFill rotWithShape="1">
          <a:blip r:embed="rId8">
            <a:alphaModFix/>
          </a:blip>
          <a:srcRect b="25878" l="0" r="0" t="-17613"/>
          <a:stretch/>
        </p:blipFill>
        <p:spPr>
          <a:xfrm>
            <a:off x="3108950" y="2141023"/>
            <a:ext cx="2376602" cy="3002476"/>
          </a:xfrm>
          <a:prstGeom prst="rect">
            <a:avLst/>
          </a:prstGeom>
          <a:noFill/>
          <a:ln>
            <a:noFill/>
          </a:ln>
        </p:spPr>
      </p:pic>
      <p:sp>
        <p:nvSpPr>
          <p:cNvPr id="3021" name="Google Shape;3021;p281"/>
          <p:cNvSpPr txBox="1"/>
          <p:nvPr/>
        </p:nvSpPr>
        <p:spPr>
          <a:xfrm>
            <a:off x="2818538" y="2672800"/>
            <a:ext cx="3302100" cy="615600"/>
          </a:xfrm>
          <a:prstGeom prst="rect">
            <a:avLst/>
          </a:prstGeom>
          <a:solidFill>
            <a:schemeClr val="dk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FBFB"/>
                </a:solidFill>
                <a:latin typeface="Lato"/>
                <a:ea typeface="Lato"/>
                <a:cs typeface="Lato"/>
                <a:sym typeface="Lato"/>
              </a:rPr>
              <a:t>Taiwan Exploration</a:t>
            </a:r>
            <a:endParaRPr b="1" i="0" sz="2800" u="none" cap="none" strike="noStrike">
              <a:solidFill>
                <a:srgbClr val="FFFBFB"/>
              </a:solidFill>
              <a:latin typeface="Lato"/>
              <a:ea typeface="Lato"/>
              <a:cs typeface="Lato"/>
              <a:sym typeface="Lato"/>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p255"/>
          <p:cNvSpPr/>
          <p:nvPr/>
        </p:nvSpPr>
        <p:spPr>
          <a:xfrm>
            <a:off x="3965272" y="3621813"/>
            <a:ext cx="919866"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66" name="Google Shape;2266;p255"/>
          <p:cNvSpPr/>
          <p:nvPr/>
        </p:nvSpPr>
        <p:spPr>
          <a:xfrm>
            <a:off x="3982237" y="3156850"/>
            <a:ext cx="69260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67" name="Google Shape;2267;p255"/>
          <p:cNvSpPr/>
          <p:nvPr/>
        </p:nvSpPr>
        <p:spPr>
          <a:xfrm>
            <a:off x="5824711" y="3580625"/>
            <a:ext cx="660139"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68" name="Google Shape;2268;p255"/>
          <p:cNvSpPr/>
          <p:nvPr/>
        </p:nvSpPr>
        <p:spPr>
          <a:xfrm>
            <a:off x="5798260" y="3134159"/>
            <a:ext cx="660139"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69" name="Google Shape;2269;p255"/>
          <p:cNvSpPr/>
          <p:nvPr/>
        </p:nvSpPr>
        <p:spPr>
          <a:xfrm>
            <a:off x="7662775" y="3617875"/>
            <a:ext cx="75753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0" name="Google Shape;2270;p255"/>
          <p:cNvSpPr/>
          <p:nvPr/>
        </p:nvSpPr>
        <p:spPr>
          <a:xfrm>
            <a:off x="7662776" y="3128650"/>
            <a:ext cx="75753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1" name="Google Shape;2271;p255"/>
          <p:cNvSpPr/>
          <p:nvPr/>
        </p:nvSpPr>
        <p:spPr>
          <a:xfrm>
            <a:off x="2942375" y="3620525"/>
            <a:ext cx="811647" cy="231710"/>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2" name="Google Shape;2272;p255"/>
          <p:cNvSpPr/>
          <p:nvPr/>
        </p:nvSpPr>
        <p:spPr>
          <a:xfrm>
            <a:off x="974150" y="3605625"/>
            <a:ext cx="74671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3" name="Google Shape;2273;p255"/>
          <p:cNvSpPr/>
          <p:nvPr/>
        </p:nvSpPr>
        <p:spPr>
          <a:xfrm>
            <a:off x="2819799" y="1126794"/>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4" name="Google Shape;2274;p255"/>
          <p:cNvSpPr/>
          <p:nvPr/>
        </p:nvSpPr>
        <p:spPr>
          <a:xfrm>
            <a:off x="264283" y="2122728"/>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5" name="Google Shape;2275;p255"/>
          <p:cNvSpPr/>
          <p:nvPr/>
        </p:nvSpPr>
        <p:spPr>
          <a:xfrm>
            <a:off x="3474221" y="1305100"/>
            <a:ext cx="166658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6" name="Google Shape;2276;p255"/>
          <p:cNvSpPr/>
          <p:nvPr/>
        </p:nvSpPr>
        <p:spPr>
          <a:xfrm>
            <a:off x="918725" y="2275625"/>
            <a:ext cx="1049730"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7" name="Google Shape;2277;p255"/>
          <p:cNvSpPr/>
          <p:nvPr/>
        </p:nvSpPr>
        <p:spPr>
          <a:xfrm>
            <a:off x="3474226" y="1532225"/>
            <a:ext cx="1067353"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78" name="Google Shape;2278;p255"/>
          <p:cNvSpPr/>
          <p:nvPr/>
        </p:nvSpPr>
        <p:spPr>
          <a:xfrm>
            <a:off x="918725" y="2502775"/>
            <a:ext cx="1134765"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279" name="Google Shape;2279;p255"/>
          <p:cNvGrpSpPr/>
          <p:nvPr/>
        </p:nvGrpSpPr>
        <p:grpSpPr>
          <a:xfrm>
            <a:off x="2865084" y="1170428"/>
            <a:ext cx="736833" cy="740136"/>
            <a:chOff x="1813" y="0"/>
            <a:chExt cx="809173" cy="812800"/>
          </a:xfrm>
        </p:grpSpPr>
        <p:sp>
          <p:nvSpPr>
            <p:cNvPr id="2280" name="Google Shape;2280;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1" name="Google Shape;2281;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grpSp>
        <p:nvGrpSpPr>
          <p:cNvPr id="2282" name="Google Shape;2282;p255"/>
          <p:cNvGrpSpPr/>
          <p:nvPr/>
        </p:nvGrpSpPr>
        <p:grpSpPr>
          <a:xfrm>
            <a:off x="309568" y="2140962"/>
            <a:ext cx="736833" cy="740136"/>
            <a:chOff x="1813" y="0"/>
            <a:chExt cx="809173" cy="812800"/>
          </a:xfrm>
        </p:grpSpPr>
        <p:sp>
          <p:nvSpPr>
            <p:cNvPr id="2283" name="Google Shape;2283;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4" name="Google Shape;2284;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285" name="Google Shape;2285;p255"/>
          <p:cNvSpPr/>
          <p:nvPr/>
        </p:nvSpPr>
        <p:spPr>
          <a:xfrm>
            <a:off x="2907017" y="1214013"/>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6" name="Google Shape;2286;p255"/>
          <p:cNvSpPr/>
          <p:nvPr/>
        </p:nvSpPr>
        <p:spPr>
          <a:xfrm>
            <a:off x="351501" y="2184547"/>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7" name="Google Shape;2287;p255"/>
          <p:cNvSpPr/>
          <p:nvPr/>
        </p:nvSpPr>
        <p:spPr>
          <a:xfrm>
            <a:off x="2082722" y="2121912"/>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8" name="Google Shape;2288;p255"/>
          <p:cNvSpPr/>
          <p:nvPr/>
        </p:nvSpPr>
        <p:spPr>
          <a:xfrm>
            <a:off x="2737154" y="2274821"/>
            <a:ext cx="1049730"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9" name="Google Shape;2289;p255"/>
          <p:cNvSpPr/>
          <p:nvPr/>
        </p:nvSpPr>
        <p:spPr>
          <a:xfrm>
            <a:off x="2737150" y="2501950"/>
            <a:ext cx="1044883"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290" name="Google Shape;2290;p255"/>
          <p:cNvGrpSpPr/>
          <p:nvPr/>
        </p:nvGrpSpPr>
        <p:grpSpPr>
          <a:xfrm>
            <a:off x="2128008" y="2140147"/>
            <a:ext cx="736833" cy="740136"/>
            <a:chOff x="1813" y="0"/>
            <a:chExt cx="809173" cy="812800"/>
          </a:xfrm>
        </p:grpSpPr>
        <p:sp>
          <p:nvSpPr>
            <p:cNvPr id="2291" name="Google Shape;2291;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92" name="Google Shape;2292;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293" name="Google Shape;2293;p255"/>
          <p:cNvSpPr/>
          <p:nvPr/>
        </p:nvSpPr>
        <p:spPr>
          <a:xfrm>
            <a:off x="2169941" y="2183731"/>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2294" name="Google Shape;2294;p255"/>
          <p:cNvCxnSpPr/>
          <p:nvPr/>
        </p:nvCxnSpPr>
        <p:spPr>
          <a:xfrm rot="5400000">
            <a:off x="3171935" y="2001580"/>
            <a:ext cx="108000" cy="0"/>
          </a:xfrm>
          <a:prstGeom prst="straightConnector1">
            <a:avLst/>
          </a:prstGeom>
          <a:noFill/>
          <a:ln cap="flat" cmpd="sng" w="19825">
            <a:solidFill>
              <a:srgbClr val="F7D101"/>
            </a:solidFill>
            <a:prstDash val="solid"/>
            <a:round/>
            <a:headEnd len="sm" w="sm" type="none"/>
            <a:tailEnd len="sm" w="sm" type="none"/>
          </a:ln>
        </p:spPr>
      </p:cxnSp>
      <p:cxnSp>
        <p:nvCxnSpPr>
          <p:cNvPr id="2295" name="Google Shape;2295;p255"/>
          <p:cNvCxnSpPr/>
          <p:nvPr/>
        </p:nvCxnSpPr>
        <p:spPr>
          <a:xfrm rot="5400000">
            <a:off x="694871" y="2086416"/>
            <a:ext cx="72000" cy="0"/>
          </a:xfrm>
          <a:prstGeom prst="straightConnector1">
            <a:avLst/>
          </a:prstGeom>
          <a:noFill/>
          <a:ln cap="flat" cmpd="sng" w="19825">
            <a:solidFill>
              <a:srgbClr val="F7D101"/>
            </a:solidFill>
            <a:prstDash val="solid"/>
            <a:round/>
            <a:headEnd len="sm" w="sm" type="none"/>
            <a:tailEnd len="sm" w="sm" type="none"/>
          </a:ln>
        </p:spPr>
      </p:cxnSp>
      <p:cxnSp>
        <p:nvCxnSpPr>
          <p:cNvPr id="2296" name="Google Shape;2296;p255"/>
          <p:cNvCxnSpPr/>
          <p:nvPr/>
        </p:nvCxnSpPr>
        <p:spPr>
          <a:xfrm rot="10800000">
            <a:off x="720133" y="2053922"/>
            <a:ext cx="7056000" cy="0"/>
          </a:xfrm>
          <a:prstGeom prst="straightConnector1">
            <a:avLst/>
          </a:prstGeom>
          <a:noFill/>
          <a:ln cap="flat" cmpd="sng" w="19825">
            <a:solidFill>
              <a:srgbClr val="F7D101"/>
            </a:solidFill>
            <a:prstDash val="solid"/>
            <a:round/>
            <a:headEnd len="sm" w="sm" type="none"/>
            <a:tailEnd len="sm" w="sm" type="none"/>
          </a:ln>
        </p:spPr>
      </p:cxnSp>
      <p:sp>
        <p:nvSpPr>
          <p:cNvPr id="2297" name="Google Shape;2297;p255"/>
          <p:cNvSpPr txBox="1"/>
          <p:nvPr/>
        </p:nvSpPr>
        <p:spPr>
          <a:xfrm>
            <a:off x="3627188" y="1539202"/>
            <a:ext cx="1068600" cy="1230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副處長 Vice Dean</a:t>
            </a:r>
            <a:endParaRPr sz="800">
              <a:solidFill>
                <a:srgbClr val="000000"/>
              </a:solidFill>
              <a:latin typeface="Arial"/>
              <a:ea typeface="Arial"/>
              <a:cs typeface="Arial"/>
              <a:sym typeface="Arial"/>
            </a:endParaRPr>
          </a:p>
        </p:txBody>
      </p:sp>
      <p:sp>
        <p:nvSpPr>
          <p:cNvPr id="2298" name="Google Shape;2298;p255"/>
          <p:cNvSpPr txBox="1"/>
          <p:nvPr/>
        </p:nvSpPr>
        <p:spPr>
          <a:xfrm>
            <a:off x="1071675" y="2519650"/>
            <a:ext cx="1071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0">
                <a:solidFill>
                  <a:srgbClr val="000000"/>
                </a:solidFill>
                <a:latin typeface="Arial"/>
                <a:ea typeface="Arial"/>
                <a:cs typeface="Arial"/>
                <a:sym typeface="Arial"/>
              </a:rPr>
              <a:t>副組長</a:t>
            </a:r>
            <a:endParaRPr sz="8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800"/>
              <a:t>Supervisor</a:t>
            </a:r>
            <a:endParaRPr sz="800"/>
          </a:p>
          <a:p>
            <a:pPr indent="0" lvl="0" marL="0" marR="0" rtl="0" algn="l">
              <a:lnSpc>
                <a:spcPct val="100000"/>
              </a:lnSpc>
              <a:spcBef>
                <a:spcPts val="0"/>
              </a:spcBef>
              <a:spcAft>
                <a:spcPts val="0"/>
              </a:spcAft>
              <a:buNone/>
            </a:pPr>
            <a:r>
              <a:rPr lang="en-US" sz="800"/>
              <a:t> Student Recruitment </a:t>
            </a:r>
            <a:endParaRPr sz="800"/>
          </a:p>
        </p:txBody>
      </p:sp>
      <p:sp>
        <p:nvSpPr>
          <p:cNvPr id="2299" name="Google Shape;2299;p255"/>
          <p:cNvSpPr txBox="1"/>
          <p:nvPr/>
        </p:nvSpPr>
        <p:spPr>
          <a:xfrm>
            <a:off x="2890100" y="2508925"/>
            <a:ext cx="855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0">
                <a:solidFill>
                  <a:srgbClr val="000000"/>
                </a:solidFill>
                <a:latin typeface="Arial"/>
                <a:ea typeface="Arial"/>
                <a:cs typeface="Arial"/>
                <a:sym typeface="Arial"/>
              </a:rPr>
              <a:t>副組長</a:t>
            </a:r>
            <a:endParaRPr sz="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US" sz="800"/>
              <a:t>Supervisor, Student Affairs </a:t>
            </a:r>
            <a:endParaRPr sz="900"/>
          </a:p>
        </p:txBody>
      </p:sp>
      <p:sp>
        <p:nvSpPr>
          <p:cNvPr id="2300" name="Google Shape;2300;p255"/>
          <p:cNvSpPr txBox="1"/>
          <p:nvPr/>
        </p:nvSpPr>
        <p:spPr>
          <a:xfrm>
            <a:off x="2890100" y="2318150"/>
            <a:ext cx="123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許鳳真 Jane</a:t>
            </a:r>
            <a:endParaRPr sz="900">
              <a:solidFill>
                <a:srgbClr val="000000"/>
              </a:solidFill>
              <a:latin typeface="Arial"/>
              <a:ea typeface="Arial"/>
              <a:cs typeface="Arial"/>
              <a:sym typeface="Arial"/>
            </a:endParaRPr>
          </a:p>
        </p:txBody>
      </p:sp>
      <p:sp>
        <p:nvSpPr>
          <p:cNvPr id="2301" name="Google Shape;2301;p255"/>
          <p:cNvSpPr txBox="1"/>
          <p:nvPr/>
        </p:nvSpPr>
        <p:spPr>
          <a:xfrm>
            <a:off x="3627205" y="1353388"/>
            <a:ext cx="17448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黃文琛 </a:t>
            </a:r>
            <a:r>
              <a:rPr lang="en-US" sz="900"/>
              <a:t>Dr. W.S. Huang</a:t>
            </a:r>
            <a:endParaRPr sz="900">
              <a:solidFill>
                <a:srgbClr val="000000"/>
              </a:solidFill>
              <a:latin typeface="Arial"/>
              <a:ea typeface="Arial"/>
              <a:cs typeface="Arial"/>
              <a:sym typeface="Arial"/>
            </a:endParaRPr>
          </a:p>
        </p:txBody>
      </p:sp>
      <p:sp>
        <p:nvSpPr>
          <p:cNvPr id="2302" name="Google Shape;2302;p255"/>
          <p:cNvSpPr txBox="1"/>
          <p:nvPr/>
        </p:nvSpPr>
        <p:spPr>
          <a:xfrm>
            <a:off x="1071675" y="2318963"/>
            <a:ext cx="123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王尹琳 Jolin</a:t>
            </a:r>
            <a:endParaRPr sz="900">
              <a:solidFill>
                <a:srgbClr val="000000"/>
              </a:solidFill>
              <a:latin typeface="Arial"/>
              <a:ea typeface="Arial"/>
              <a:cs typeface="Arial"/>
              <a:sym typeface="Arial"/>
            </a:endParaRPr>
          </a:p>
        </p:txBody>
      </p:sp>
      <p:cxnSp>
        <p:nvCxnSpPr>
          <p:cNvPr id="2303" name="Google Shape;2303;p255"/>
          <p:cNvCxnSpPr/>
          <p:nvPr/>
        </p:nvCxnSpPr>
        <p:spPr>
          <a:xfrm rot="5400000">
            <a:off x="3137712" y="1055236"/>
            <a:ext cx="180000" cy="0"/>
          </a:xfrm>
          <a:prstGeom prst="straightConnector1">
            <a:avLst/>
          </a:prstGeom>
          <a:noFill/>
          <a:ln cap="flat" cmpd="sng" w="19825">
            <a:solidFill>
              <a:srgbClr val="F7D101"/>
            </a:solidFill>
            <a:prstDash val="solid"/>
            <a:round/>
            <a:headEnd len="sm" w="sm" type="none"/>
            <a:tailEnd len="sm" w="sm" type="none"/>
          </a:ln>
        </p:spPr>
      </p:cxnSp>
      <p:sp>
        <p:nvSpPr>
          <p:cNvPr id="2304" name="Google Shape;2304;p255"/>
          <p:cNvSpPr/>
          <p:nvPr/>
        </p:nvSpPr>
        <p:spPr>
          <a:xfrm>
            <a:off x="4435263" y="2146998"/>
            <a:ext cx="1071374" cy="328993"/>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305" name="Google Shape;2305;p255"/>
          <p:cNvGrpSpPr/>
          <p:nvPr/>
        </p:nvGrpSpPr>
        <p:grpSpPr>
          <a:xfrm>
            <a:off x="3826125" y="2127115"/>
            <a:ext cx="736833" cy="740136"/>
            <a:chOff x="1813" y="0"/>
            <a:chExt cx="809173" cy="812800"/>
          </a:xfrm>
        </p:grpSpPr>
        <p:sp>
          <p:nvSpPr>
            <p:cNvPr id="2306" name="Google Shape;2306;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07" name="Google Shape;2307;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cxnSp>
        <p:nvCxnSpPr>
          <p:cNvPr id="2308" name="Google Shape;2308;p255"/>
          <p:cNvCxnSpPr/>
          <p:nvPr/>
        </p:nvCxnSpPr>
        <p:spPr>
          <a:xfrm rot="5400000">
            <a:off x="2456395" y="2084713"/>
            <a:ext cx="72000" cy="0"/>
          </a:xfrm>
          <a:prstGeom prst="straightConnector1">
            <a:avLst/>
          </a:prstGeom>
          <a:noFill/>
          <a:ln cap="flat" cmpd="sng" w="19825">
            <a:solidFill>
              <a:srgbClr val="F7D101"/>
            </a:solidFill>
            <a:prstDash val="solid"/>
            <a:round/>
            <a:headEnd len="sm" w="sm" type="none"/>
            <a:tailEnd len="sm" w="sm" type="none"/>
          </a:ln>
        </p:spPr>
      </p:cxnSp>
      <p:cxnSp>
        <p:nvCxnSpPr>
          <p:cNvPr id="2309" name="Google Shape;2309;p255"/>
          <p:cNvCxnSpPr/>
          <p:nvPr/>
        </p:nvCxnSpPr>
        <p:spPr>
          <a:xfrm rot="5400000">
            <a:off x="4199578" y="2081912"/>
            <a:ext cx="72000" cy="0"/>
          </a:xfrm>
          <a:prstGeom prst="straightConnector1">
            <a:avLst/>
          </a:prstGeom>
          <a:noFill/>
          <a:ln cap="flat" cmpd="sng" w="19825">
            <a:solidFill>
              <a:srgbClr val="F7D101"/>
            </a:solidFill>
            <a:prstDash val="solid"/>
            <a:round/>
            <a:headEnd len="sm" w="sm" type="none"/>
            <a:tailEnd len="sm" w="sm" type="none"/>
          </a:ln>
        </p:spPr>
      </p:cxnSp>
      <p:cxnSp>
        <p:nvCxnSpPr>
          <p:cNvPr id="2310" name="Google Shape;2310;p255"/>
          <p:cNvCxnSpPr/>
          <p:nvPr/>
        </p:nvCxnSpPr>
        <p:spPr>
          <a:xfrm rot="5400000">
            <a:off x="5955856" y="2085229"/>
            <a:ext cx="72000" cy="0"/>
          </a:xfrm>
          <a:prstGeom prst="straightConnector1">
            <a:avLst/>
          </a:prstGeom>
          <a:noFill/>
          <a:ln cap="flat" cmpd="sng" w="19825">
            <a:solidFill>
              <a:srgbClr val="F7D101"/>
            </a:solidFill>
            <a:prstDash val="solid"/>
            <a:round/>
            <a:headEnd len="sm" w="sm" type="none"/>
            <a:tailEnd len="sm" w="sm" type="none"/>
          </a:ln>
        </p:spPr>
      </p:cxnSp>
      <p:sp>
        <p:nvSpPr>
          <p:cNvPr id="2311" name="Google Shape;2311;p255"/>
          <p:cNvSpPr/>
          <p:nvPr/>
        </p:nvSpPr>
        <p:spPr>
          <a:xfrm>
            <a:off x="5632708" y="2141838"/>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12" name="Google Shape;2312;p255"/>
          <p:cNvSpPr/>
          <p:nvPr/>
        </p:nvSpPr>
        <p:spPr>
          <a:xfrm>
            <a:off x="6287151" y="2294738"/>
            <a:ext cx="1136306"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13" name="Google Shape;2313;p255"/>
          <p:cNvSpPr/>
          <p:nvPr/>
        </p:nvSpPr>
        <p:spPr>
          <a:xfrm>
            <a:off x="6287152" y="2521875"/>
            <a:ext cx="1134765"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nvGrpSpPr>
          <p:cNvPr id="2314" name="Google Shape;2314;p255"/>
          <p:cNvGrpSpPr/>
          <p:nvPr/>
        </p:nvGrpSpPr>
        <p:grpSpPr>
          <a:xfrm>
            <a:off x="5677993" y="2160073"/>
            <a:ext cx="736833" cy="740136"/>
            <a:chOff x="1813" y="0"/>
            <a:chExt cx="809173" cy="812800"/>
          </a:xfrm>
        </p:grpSpPr>
        <p:sp>
          <p:nvSpPr>
            <p:cNvPr id="2315" name="Google Shape;2315;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16" name="Google Shape;2316;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317" name="Google Shape;2317;p255"/>
          <p:cNvSpPr/>
          <p:nvPr/>
        </p:nvSpPr>
        <p:spPr>
          <a:xfrm>
            <a:off x="5687388" y="2174488"/>
            <a:ext cx="650875" cy="74612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18" name="Google Shape;2318;p255"/>
          <p:cNvSpPr txBox="1"/>
          <p:nvPr/>
        </p:nvSpPr>
        <p:spPr>
          <a:xfrm>
            <a:off x="6440100" y="2528850"/>
            <a:ext cx="950400" cy="2955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主任</a:t>
            </a:r>
            <a:endParaRPr sz="800">
              <a:solidFill>
                <a:srgbClr val="000000"/>
              </a:solidFill>
              <a:latin typeface="Arial"/>
              <a:ea typeface="Arial"/>
              <a:cs typeface="Arial"/>
              <a:sym typeface="Arial"/>
            </a:endParaRPr>
          </a:p>
          <a:p>
            <a:pPr indent="0" lvl="0" marL="0" marR="0" rtl="0" algn="l">
              <a:lnSpc>
                <a:spcPct val="139961"/>
              </a:lnSpc>
              <a:spcBef>
                <a:spcPts val="0"/>
              </a:spcBef>
              <a:spcAft>
                <a:spcPts val="0"/>
              </a:spcAft>
              <a:buNone/>
            </a:pPr>
            <a:r>
              <a:rPr lang="en-US" sz="800"/>
              <a:t>Director, GMC</a:t>
            </a:r>
            <a:endParaRPr sz="800"/>
          </a:p>
        </p:txBody>
      </p:sp>
      <p:sp>
        <p:nvSpPr>
          <p:cNvPr id="2319" name="Google Shape;2319;p255"/>
          <p:cNvSpPr txBox="1"/>
          <p:nvPr/>
        </p:nvSpPr>
        <p:spPr>
          <a:xfrm>
            <a:off x="6352400" y="2340463"/>
            <a:ext cx="1071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林宜賢 Dr. Ethan</a:t>
            </a:r>
            <a:r>
              <a:rPr lang="en-US" sz="900"/>
              <a:t> Lin</a:t>
            </a:r>
            <a:endParaRPr sz="900">
              <a:solidFill>
                <a:srgbClr val="000000"/>
              </a:solidFill>
              <a:latin typeface="Arial"/>
              <a:ea typeface="Arial"/>
              <a:cs typeface="Arial"/>
              <a:sym typeface="Arial"/>
            </a:endParaRPr>
          </a:p>
        </p:txBody>
      </p:sp>
      <p:sp>
        <p:nvSpPr>
          <p:cNvPr id="2320" name="Google Shape;2320;p255"/>
          <p:cNvSpPr/>
          <p:nvPr/>
        </p:nvSpPr>
        <p:spPr>
          <a:xfrm>
            <a:off x="3804166" y="2111538"/>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21" name="Google Shape;2321;p255"/>
          <p:cNvSpPr/>
          <p:nvPr/>
        </p:nvSpPr>
        <p:spPr>
          <a:xfrm>
            <a:off x="4458598" y="2283496"/>
            <a:ext cx="1049730"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22" name="Google Shape;2322;p255"/>
          <p:cNvSpPr/>
          <p:nvPr/>
        </p:nvSpPr>
        <p:spPr>
          <a:xfrm>
            <a:off x="4458600" y="2510625"/>
            <a:ext cx="1044883"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323" name="Google Shape;2323;p255"/>
          <p:cNvGrpSpPr/>
          <p:nvPr/>
        </p:nvGrpSpPr>
        <p:grpSpPr>
          <a:xfrm>
            <a:off x="3849452" y="2155172"/>
            <a:ext cx="736833" cy="740136"/>
            <a:chOff x="1813" y="0"/>
            <a:chExt cx="809173" cy="812800"/>
          </a:xfrm>
        </p:grpSpPr>
        <p:sp>
          <p:nvSpPr>
            <p:cNvPr id="2324" name="Google Shape;2324;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25" name="Google Shape;2325;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326" name="Google Shape;2326;p255"/>
          <p:cNvSpPr/>
          <p:nvPr/>
        </p:nvSpPr>
        <p:spPr>
          <a:xfrm>
            <a:off x="3891385" y="2198758"/>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27" name="Google Shape;2327;p255"/>
          <p:cNvSpPr txBox="1"/>
          <p:nvPr/>
        </p:nvSpPr>
        <p:spPr>
          <a:xfrm>
            <a:off x="4611550" y="2511250"/>
            <a:ext cx="1044900" cy="2955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主任</a:t>
            </a:r>
            <a:endParaRPr sz="800">
              <a:solidFill>
                <a:srgbClr val="000000"/>
              </a:solidFill>
              <a:latin typeface="Arial"/>
              <a:ea typeface="Arial"/>
              <a:cs typeface="Arial"/>
              <a:sym typeface="Arial"/>
            </a:endParaRPr>
          </a:p>
          <a:p>
            <a:pPr indent="0" lvl="0" marL="0" marR="0" rtl="0" algn="l">
              <a:lnSpc>
                <a:spcPct val="139961"/>
              </a:lnSpc>
              <a:spcBef>
                <a:spcPts val="0"/>
              </a:spcBef>
              <a:spcAft>
                <a:spcPts val="0"/>
              </a:spcAft>
              <a:buNone/>
            </a:pPr>
            <a:r>
              <a:rPr lang="en-US" sz="800"/>
              <a:t>Director, CLC &amp; IFP</a:t>
            </a:r>
            <a:endParaRPr sz="800"/>
          </a:p>
        </p:txBody>
      </p:sp>
      <p:sp>
        <p:nvSpPr>
          <p:cNvPr id="2328" name="Google Shape;2328;p255"/>
          <p:cNvSpPr txBox="1"/>
          <p:nvPr/>
        </p:nvSpPr>
        <p:spPr>
          <a:xfrm>
            <a:off x="4612869" y="2167253"/>
            <a:ext cx="1236600" cy="3327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黃文琛 </a:t>
            </a:r>
            <a:endParaRPr sz="900"/>
          </a:p>
          <a:p>
            <a:pPr indent="0" lvl="0" marL="0" rtl="0" algn="l">
              <a:lnSpc>
                <a:spcPct val="140071"/>
              </a:lnSpc>
              <a:spcBef>
                <a:spcPts val="0"/>
              </a:spcBef>
              <a:spcAft>
                <a:spcPts val="0"/>
              </a:spcAft>
              <a:buNone/>
            </a:pPr>
            <a:r>
              <a:rPr lang="en-US" sz="900"/>
              <a:t>Dr. W.S. Huang</a:t>
            </a:r>
            <a:endParaRPr sz="900"/>
          </a:p>
        </p:txBody>
      </p:sp>
      <p:cxnSp>
        <p:nvCxnSpPr>
          <p:cNvPr id="2329" name="Google Shape;2329;p255"/>
          <p:cNvCxnSpPr/>
          <p:nvPr/>
        </p:nvCxnSpPr>
        <p:spPr>
          <a:xfrm rot="5400000">
            <a:off x="7732299" y="2078786"/>
            <a:ext cx="72000" cy="0"/>
          </a:xfrm>
          <a:prstGeom prst="straightConnector1">
            <a:avLst/>
          </a:prstGeom>
          <a:noFill/>
          <a:ln cap="flat" cmpd="sng" w="19825">
            <a:solidFill>
              <a:srgbClr val="F7D101"/>
            </a:solidFill>
            <a:prstDash val="solid"/>
            <a:round/>
            <a:headEnd len="sm" w="sm" type="none"/>
            <a:tailEnd len="sm" w="sm" type="none"/>
          </a:ln>
        </p:spPr>
      </p:cxnSp>
      <p:sp>
        <p:nvSpPr>
          <p:cNvPr id="2330" name="Google Shape;2330;p255"/>
          <p:cNvSpPr/>
          <p:nvPr/>
        </p:nvSpPr>
        <p:spPr>
          <a:xfrm>
            <a:off x="7499650" y="2135892"/>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31" name="Google Shape;2331;p255"/>
          <p:cNvSpPr/>
          <p:nvPr/>
        </p:nvSpPr>
        <p:spPr>
          <a:xfrm>
            <a:off x="8154075" y="2157150"/>
            <a:ext cx="1049730" cy="383825"/>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32" name="Google Shape;2332;p255"/>
          <p:cNvSpPr/>
          <p:nvPr/>
        </p:nvSpPr>
        <p:spPr>
          <a:xfrm>
            <a:off x="8154082" y="2541332"/>
            <a:ext cx="1044883"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333" name="Google Shape;2333;p255"/>
          <p:cNvGrpSpPr/>
          <p:nvPr/>
        </p:nvGrpSpPr>
        <p:grpSpPr>
          <a:xfrm>
            <a:off x="7544936" y="2179527"/>
            <a:ext cx="736833" cy="740136"/>
            <a:chOff x="1813" y="0"/>
            <a:chExt cx="809173" cy="812800"/>
          </a:xfrm>
        </p:grpSpPr>
        <p:sp>
          <p:nvSpPr>
            <p:cNvPr id="2334" name="Google Shape;2334;p25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35" name="Google Shape;2335;p255"/>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336" name="Google Shape;2336;p255"/>
          <p:cNvSpPr/>
          <p:nvPr/>
        </p:nvSpPr>
        <p:spPr>
          <a:xfrm>
            <a:off x="7586869" y="2223111"/>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37" name="Google Shape;2337;p255"/>
          <p:cNvSpPr txBox="1"/>
          <p:nvPr/>
        </p:nvSpPr>
        <p:spPr>
          <a:xfrm>
            <a:off x="8307039" y="2535602"/>
            <a:ext cx="1205700" cy="2955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新南向專案辦公室</a:t>
            </a:r>
            <a:endParaRPr sz="800">
              <a:solidFill>
                <a:srgbClr val="000000"/>
              </a:solidFill>
              <a:latin typeface="Arial"/>
              <a:ea typeface="Arial"/>
              <a:cs typeface="Arial"/>
              <a:sym typeface="Arial"/>
            </a:endParaRPr>
          </a:p>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計畫執行長</a:t>
            </a:r>
            <a:endParaRPr sz="800">
              <a:solidFill>
                <a:srgbClr val="000000"/>
              </a:solidFill>
              <a:latin typeface="Arial"/>
              <a:ea typeface="Arial"/>
              <a:cs typeface="Arial"/>
              <a:sym typeface="Arial"/>
            </a:endParaRPr>
          </a:p>
        </p:txBody>
      </p:sp>
      <p:sp>
        <p:nvSpPr>
          <p:cNvPr id="2338" name="Google Shape;2338;p255"/>
          <p:cNvSpPr txBox="1"/>
          <p:nvPr/>
        </p:nvSpPr>
        <p:spPr>
          <a:xfrm>
            <a:off x="8291595" y="2196325"/>
            <a:ext cx="712500" cy="3327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吳岱栖 </a:t>
            </a:r>
            <a:endParaRPr sz="900"/>
          </a:p>
          <a:p>
            <a:pPr indent="0" lvl="0" marL="0" rtl="0" algn="l">
              <a:lnSpc>
                <a:spcPct val="140071"/>
              </a:lnSpc>
              <a:spcBef>
                <a:spcPts val="0"/>
              </a:spcBef>
              <a:spcAft>
                <a:spcPts val="0"/>
              </a:spcAft>
              <a:buNone/>
            </a:pPr>
            <a:r>
              <a:rPr lang="en-US" sz="900"/>
              <a:t>Dr. Taichi Wu</a:t>
            </a:r>
            <a:endParaRPr sz="1100"/>
          </a:p>
        </p:txBody>
      </p:sp>
      <p:cxnSp>
        <p:nvCxnSpPr>
          <p:cNvPr id="2339" name="Google Shape;2339;p255"/>
          <p:cNvCxnSpPr/>
          <p:nvPr/>
        </p:nvCxnSpPr>
        <p:spPr>
          <a:xfrm rot="5400000">
            <a:off x="640871" y="3038848"/>
            <a:ext cx="180000" cy="0"/>
          </a:xfrm>
          <a:prstGeom prst="straightConnector1">
            <a:avLst/>
          </a:prstGeom>
          <a:noFill/>
          <a:ln cap="flat" cmpd="sng" w="19825">
            <a:solidFill>
              <a:srgbClr val="F7D101"/>
            </a:solidFill>
            <a:prstDash val="solid"/>
            <a:round/>
            <a:headEnd len="sm" w="sm" type="none"/>
            <a:tailEnd len="sm" w="sm" type="none"/>
          </a:ln>
        </p:spPr>
      </p:cxnSp>
      <p:sp>
        <p:nvSpPr>
          <p:cNvPr id="2340" name="Google Shape;2340;p255"/>
          <p:cNvSpPr/>
          <p:nvPr/>
        </p:nvSpPr>
        <p:spPr>
          <a:xfrm>
            <a:off x="74100" y="3135000"/>
            <a:ext cx="72507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41" name="Google Shape;2341;p255"/>
          <p:cNvSpPr/>
          <p:nvPr/>
        </p:nvSpPr>
        <p:spPr>
          <a:xfrm>
            <a:off x="193952" y="3368290"/>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42" name="Google Shape;2342;p255"/>
          <p:cNvSpPr txBox="1"/>
          <p:nvPr/>
        </p:nvSpPr>
        <p:spPr>
          <a:xfrm>
            <a:off x="227059" y="3369104"/>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343" name="Google Shape;2343;p255"/>
          <p:cNvSpPr txBox="1"/>
          <p:nvPr/>
        </p:nvSpPr>
        <p:spPr>
          <a:xfrm>
            <a:off x="100946" y="3157175"/>
            <a:ext cx="6510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林建良 Mark</a:t>
            </a:r>
            <a:endParaRPr sz="900">
              <a:solidFill>
                <a:srgbClr val="000000"/>
              </a:solidFill>
              <a:latin typeface="Arial"/>
              <a:ea typeface="Arial"/>
              <a:cs typeface="Arial"/>
              <a:sym typeface="Arial"/>
            </a:endParaRPr>
          </a:p>
        </p:txBody>
      </p:sp>
      <p:sp>
        <p:nvSpPr>
          <p:cNvPr id="2344" name="Google Shape;2344;p255"/>
          <p:cNvSpPr/>
          <p:nvPr/>
        </p:nvSpPr>
        <p:spPr>
          <a:xfrm>
            <a:off x="977124" y="3135263"/>
            <a:ext cx="72507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45" name="Google Shape;2345;p255"/>
          <p:cNvSpPr/>
          <p:nvPr/>
        </p:nvSpPr>
        <p:spPr>
          <a:xfrm>
            <a:off x="1096980" y="3368547"/>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46" name="Google Shape;2346;p255"/>
          <p:cNvSpPr txBox="1"/>
          <p:nvPr/>
        </p:nvSpPr>
        <p:spPr>
          <a:xfrm>
            <a:off x="1130086" y="3369361"/>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347" name="Google Shape;2347;p255"/>
          <p:cNvSpPr txBox="1"/>
          <p:nvPr/>
        </p:nvSpPr>
        <p:spPr>
          <a:xfrm>
            <a:off x="1008925" y="3175213"/>
            <a:ext cx="7125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阮秋芳 Celia</a:t>
            </a:r>
            <a:endParaRPr sz="900">
              <a:solidFill>
                <a:srgbClr val="000000"/>
              </a:solidFill>
              <a:latin typeface="Arial"/>
              <a:ea typeface="Arial"/>
              <a:cs typeface="Arial"/>
              <a:sym typeface="Arial"/>
            </a:endParaRPr>
          </a:p>
        </p:txBody>
      </p:sp>
      <p:sp>
        <p:nvSpPr>
          <p:cNvPr id="2348" name="Google Shape;2348;p255"/>
          <p:cNvSpPr/>
          <p:nvPr/>
        </p:nvSpPr>
        <p:spPr>
          <a:xfrm>
            <a:off x="74100" y="3601575"/>
            <a:ext cx="81164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49" name="Google Shape;2349;p255"/>
          <p:cNvSpPr/>
          <p:nvPr/>
        </p:nvSpPr>
        <p:spPr>
          <a:xfrm>
            <a:off x="193952" y="383486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50" name="Google Shape;2350;p255"/>
          <p:cNvSpPr txBox="1"/>
          <p:nvPr/>
        </p:nvSpPr>
        <p:spPr>
          <a:xfrm>
            <a:off x="227059" y="383567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351" name="Google Shape;2351;p255"/>
          <p:cNvSpPr txBox="1"/>
          <p:nvPr/>
        </p:nvSpPr>
        <p:spPr>
          <a:xfrm>
            <a:off x="100950" y="3629900"/>
            <a:ext cx="7368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黃銘儀 Mingyi</a:t>
            </a:r>
            <a:endParaRPr sz="900">
              <a:solidFill>
                <a:srgbClr val="000000"/>
              </a:solidFill>
              <a:latin typeface="Arial"/>
              <a:ea typeface="Arial"/>
              <a:cs typeface="Arial"/>
              <a:sym typeface="Arial"/>
            </a:endParaRPr>
          </a:p>
        </p:txBody>
      </p:sp>
      <p:cxnSp>
        <p:nvCxnSpPr>
          <p:cNvPr id="2352" name="Google Shape;2352;p255"/>
          <p:cNvCxnSpPr/>
          <p:nvPr/>
        </p:nvCxnSpPr>
        <p:spPr>
          <a:xfrm rot="5400000">
            <a:off x="2408312" y="3043941"/>
            <a:ext cx="180000" cy="0"/>
          </a:xfrm>
          <a:prstGeom prst="straightConnector1">
            <a:avLst/>
          </a:prstGeom>
          <a:noFill/>
          <a:ln cap="flat" cmpd="sng" w="19825">
            <a:solidFill>
              <a:srgbClr val="F7D101"/>
            </a:solidFill>
            <a:prstDash val="solid"/>
            <a:round/>
            <a:headEnd len="sm" w="sm" type="none"/>
            <a:tailEnd len="sm" w="sm" type="none"/>
          </a:ln>
        </p:spPr>
      </p:cxnSp>
      <p:sp>
        <p:nvSpPr>
          <p:cNvPr id="2353" name="Google Shape;2353;p255"/>
          <p:cNvSpPr/>
          <p:nvPr/>
        </p:nvSpPr>
        <p:spPr>
          <a:xfrm>
            <a:off x="2055200" y="3145975"/>
            <a:ext cx="81164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54" name="Google Shape;2354;p255"/>
          <p:cNvSpPr/>
          <p:nvPr/>
        </p:nvSpPr>
        <p:spPr>
          <a:xfrm>
            <a:off x="2175043" y="3379258"/>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55" name="Google Shape;2355;p255"/>
          <p:cNvSpPr txBox="1"/>
          <p:nvPr/>
        </p:nvSpPr>
        <p:spPr>
          <a:xfrm>
            <a:off x="2208150" y="3380072"/>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專案專員</a:t>
            </a:r>
            <a:endParaRPr sz="800">
              <a:solidFill>
                <a:srgbClr val="000000"/>
              </a:solidFill>
              <a:latin typeface="Arial"/>
              <a:ea typeface="Arial"/>
              <a:cs typeface="Arial"/>
              <a:sym typeface="Arial"/>
            </a:endParaRPr>
          </a:p>
        </p:txBody>
      </p:sp>
      <p:sp>
        <p:nvSpPr>
          <p:cNvPr id="2356" name="Google Shape;2356;p255"/>
          <p:cNvSpPr txBox="1"/>
          <p:nvPr/>
        </p:nvSpPr>
        <p:spPr>
          <a:xfrm>
            <a:off x="2082725" y="3195875"/>
            <a:ext cx="7575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陳靜欣 Sop</a:t>
            </a:r>
            <a:r>
              <a:rPr lang="en-US" sz="900"/>
              <a:t>hie</a:t>
            </a:r>
            <a:endParaRPr sz="900">
              <a:solidFill>
                <a:srgbClr val="000000"/>
              </a:solidFill>
              <a:latin typeface="Arial"/>
              <a:ea typeface="Arial"/>
              <a:cs typeface="Arial"/>
              <a:sym typeface="Arial"/>
            </a:endParaRPr>
          </a:p>
        </p:txBody>
      </p:sp>
      <p:sp>
        <p:nvSpPr>
          <p:cNvPr id="2357" name="Google Shape;2357;p255"/>
          <p:cNvSpPr/>
          <p:nvPr/>
        </p:nvSpPr>
        <p:spPr>
          <a:xfrm>
            <a:off x="2957100" y="3145975"/>
            <a:ext cx="811647" cy="231710"/>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58" name="Google Shape;2358;p255"/>
          <p:cNvSpPr/>
          <p:nvPr/>
        </p:nvSpPr>
        <p:spPr>
          <a:xfrm>
            <a:off x="3076952" y="3384038"/>
            <a:ext cx="696588" cy="171572"/>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59" name="Google Shape;2359;p255"/>
          <p:cNvSpPr txBox="1"/>
          <p:nvPr/>
        </p:nvSpPr>
        <p:spPr>
          <a:xfrm>
            <a:off x="3110059" y="3384869"/>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60" name="Google Shape;2360;p255"/>
          <p:cNvSpPr txBox="1"/>
          <p:nvPr/>
        </p:nvSpPr>
        <p:spPr>
          <a:xfrm>
            <a:off x="3022900" y="3189575"/>
            <a:ext cx="69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成楚琪 Alexis</a:t>
            </a:r>
            <a:endParaRPr sz="900">
              <a:solidFill>
                <a:srgbClr val="000000"/>
              </a:solidFill>
              <a:latin typeface="Arial"/>
              <a:ea typeface="Arial"/>
              <a:cs typeface="Arial"/>
              <a:sym typeface="Arial"/>
            </a:endParaRPr>
          </a:p>
        </p:txBody>
      </p:sp>
      <p:sp>
        <p:nvSpPr>
          <p:cNvPr id="2361" name="Google Shape;2361;p255"/>
          <p:cNvSpPr/>
          <p:nvPr/>
        </p:nvSpPr>
        <p:spPr>
          <a:xfrm>
            <a:off x="2055201" y="3612550"/>
            <a:ext cx="75753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62" name="Google Shape;2362;p255"/>
          <p:cNvSpPr/>
          <p:nvPr/>
        </p:nvSpPr>
        <p:spPr>
          <a:xfrm>
            <a:off x="2175043" y="3845830"/>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63" name="Google Shape;2363;p255"/>
          <p:cNvSpPr txBox="1"/>
          <p:nvPr/>
        </p:nvSpPr>
        <p:spPr>
          <a:xfrm>
            <a:off x="2208150" y="3846644"/>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64" name="Google Shape;2364;p255"/>
          <p:cNvSpPr txBox="1"/>
          <p:nvPr/>
        </p:nvSpPr>
        <p:spPr>
          <a:xfrm>
            <a:off x="2082725" y="3655875"/>
            <a:ext cx="727800" cy="1386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王亭瓔 Kelly</a:t>
            </a:r>
            <a:endParaRPr sz="900"/>
          </a:p>
        </p:txBody>
      </p:sp>
      <p:sp>
        <p:nvSpPr>
          <p:cNvPr id="2365" name="Google Shape;2365;p255"/>
          <p:cNvSpPr/>
          <p:nvPr/>
        </p:nvSpPr>
        <p:spPr>
          <a:xfrm>
            <a:off x="4148428" y="339308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66" name="Google Shape;2366;p255"/>
          <p:cNvSpPr txBox="1"/>
          <p:nvPr/>
        </p:nvSpPr>
        <p:spPr>
          <a:xfrm>
            <a:off x="4181535" y="339389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專員</a:t>
            </a:r>
            <a:endParaRPr sz="800">
              <a:solidFill>
                <a:srgbClr val="000000"/>
              </a:solidFill>
              <a:latin typeface="Arial"/>
              <a:ea typeface="Arial"/>
              <a:cs typeface="Arial"/>
              <a:sym typeface="Arial"/>
            </a:endParaRPr>
          </a:p>
        </p:txBody>
      </p:sp>
      <p:sp>
        <p:nvSpPr>
          <p:cNvPr id="2367" name="Google Shape;2367;p255"/>
          <p:cNvSpPr txBox="1"/>
          <p:nvPr/>
        </p:nvSpPr>
        <p:spPr>
          <a:xfrm>
            <a:off x="4035788" y="3203125"/>
            <a:ext cx="603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簡意宜 Yiyi</a:t>
            </a:r>
            <a:endParaRPr sz="900">
              <a:solidFill>
                <a:srgbClr val="000000"/>
              </a:solidFill>
              <a:latin typeface="Arial"/>
              <a:ea typeface="Arial"/>
              <a:cs typeface="Arial"/>
              <a:sym typeface="Arial"/>
            </a:endParaRPr>
          </a:p>
        </p:txBody>
      </p:sp>
      <p:cxnSp>
        <p:nvCxnSpPr>
          <p:cNvPr id="2368" name="Google Shape;2368;p255"/>
          <p:cNvCxnSpPr/>
          <p:nvPr/>
        </p:nvCxnSpPr>
        <p:spPr>
          <a:xfrm>
            <a:off x="4214691" y="2909138"/>
            <a:ext cx="0" cy="205800"/>
          </a:xfrm>
          <a:prstGeom prst="straightConnector1">
            <a:avLst/>
          </a:prstGeom>
          <a:noFill/>
          <a:ln cap="flat" cmpd="sng" w="19825">
            <a:solidFill>
              <a:srgbClr val="F7D101"/>
            </a:solidFill>
            <a:prstDash val="solid"/>
            <a:round/>
            <a:headEnd len="sm" w="sm" type="none"/>
            <a:tailEnd len="sm" w="sm" type="none"/>
          </a:ln>
        </p:spPr>
      </p:cxnSp>
      <p:sp>
        <p:nvSpPr>
          <p:cNvPr id="2369" name="Google Shape;2369;p255"/>
          <p:cNvSpPr/>
          <p:nvPr/>
        </p:nvSpPr>
        <p:spPr>
          <a:xfrm>
            <a:off x="5955613" y="335026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70" name="Google Shape;2370;p255"/>
          <p:cNvSpPr txBox="1"/>
          <p:nvPr/>
        </p:nvSpPr>
        <p:spPr>
          <a:xfrm>
            <a:off x="5988720" y="3351075"/>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t>(休假中) </a:t>
            </a: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371" name="Google Shape;2371;p255"/>
          <p:cNvSpPr txBox="1"/>
          <p:nvPr/>
        </p:nvSpPr>
        <p:spPr>
          <a:xfrm>
            <a:off x="5842925" y="3177075"/>
            <a:ext cx="603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方怡雅 Erin</a:t>
            </a:r>
            <a:endParaRPr sz="900">
              <a:solidFill>
                <a:srgbClr val="000000"/>
              </a:solidFill>
              <a:latin typeface="Arial"/>
              <a:ea typeface="Arial"/>
              <a:cs typeface="Arial"/>
              <a:sym typeface="Arial"/>
            </a:endParaRPr>
          </a:p>
        </p:txBody>
      </p:sp>
      <p:cxnSp>
        <p:nvCxnSpPr>
          <p:cNvPr id="2372" name="Google Shape;2372;p255"/>
          <p:cNvCxnSpPr/>
          <p:nvPr/>
        </p:nvCxnSpPr>
        <p:spPr>
          <a:xfrm rot="5400000">
            <a:off x="5953234" y="3044358"/>
            <a:ext cx="180000" cy="0"/>
          </a:xfrm>
          <a:prstGeom prst="straightConnector1">
            <a:avLst/>
          </a:prstGeom>
          <a:noFill/>
          <a:ln cap="flat" cmpd="sng" w="19825">
            <a:solidFill>
              <a:srgbClr val="F7D101"/>
            </a:solidFill>
            <a:prstDash val="solid"/>
            <a:round/>
            <a:headEnd len="sm" w="sm" type="none"/>
            <a:tailEnd len="sm" w="sm" type="none"/>
          </a:ln>
        </p:spPr>
      </p:cxnSp>
      <p:cxnSp>
        <p:nvCxnSpPr>
          <p:cNvPr id="2373" name="Google Shape;2373;p255"/>
          <p:cNvCxnSpPr/>
          <p:nvPr/>
        </p:nvCxnSpPr>
        <p:spPr>
          <a:xfrm rot="5400000">
            <a:off x="7667356" y="3018669"/>
            <a:ext cx="180000" cy="0"/>
          </a:xfrm>
          <a:prstGeom prst="straightConnector1">
            <a:avLst/>
          </a:prstGeom>
          <a:noFill/>
          <a:ln cap="flat" cmpd="sng" w="19825">
            <a:solidFill>
              <a:srgbClr val="F7D101"/>
            </a:solidFill>
            <a:prstDash val="solid"/>
            <a:round/>
            <a:headEnd len="sm" w="sm" type="none"/>
            <a:tailEnd len="sm" w="sm" type="none"/>
          </a:ln>
        </p:spPr>
      </p:cxnSp>
      <p:sp>
        <p:nvSpPr>
          <p:cNvPr id="2374" name="Google Shape;2374;p255"/>
          <p:cNvSpPr/>
          <p:nvPr/>
        </p:nvSpPr>
        <p:spPr>
          <a:xfrm>
            <a:off x="3076952" y="3873572"/>
            <a:ext cx="696588" cy="171572"/>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75" name="Google Shape;2375;p255"/>
          <p:cNvSpPr txBox="1"/>
          <p:nvPr/>
        </p:nvSpPr>
        <p:spPr>
          <a:xfrm>
            <a:off x="3110059" y="3874403"/>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76" name="Google Shape;2376;p255"/>
          <p:cNvSpPr txBox="1"/>
          <p:nvPr/>
        </p:nvSpPr>
        <p:spPr>
          <a:xfrm>
            <a:off x="3002150" y="3679100"/>
            <a:ext cx="757500" cy="1386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陳美伶 Hanny</a:t>
            </a:r>
            <a:endParaRPr sz="900"/>
          </a:p>
        </p:txBody>
      </p:sp>
      <p:sp>
        <p:nvSpPr>
          <p:cNvPr id="2377" name="Google Shape;2377;p255"/>
          <p:cNvSpPr/>
          <p:nvPr/>
        </p:nvSpPr>
        <p:spPr>
          <a:xfrm>
            <a:off x="5961648" y="3816020"/>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78" name="Google Shape;2378;p255"/>
          <p:cNvSpPr txBox="1"/>
          <p:nvPr/>
        </p:nvSpPr>
        <p:spPr>
          <a:xfrm>
            <a:off x="5994754" y="3816834"/>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79" name="Google Shape;2379;p255"/>
          <p:cNvSpPr txBox="1"/>
          <p:nvPr/>
        </p:nvSpPr>
        <p:spPr>
          <a:xfrm>
            <a:off x="5848950" y="3626075"/>
            <a:ext cx="603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阮玉翠</a:t>
            </a:r>
            <a:r>
              <a:rPr lang="en-US" sz="900">
                <a:solidFill>
                  <a:srgbClr val="000000"/>
                </a:solidFill>
                <a:latin typeface="Arial"/>
                <a:ea typeface="Arial"/>
                <a:cs typeface="Arial"/>
                <a:sym typeface="Arial"/>
              </a:rPr>
              <a:t> </a:t>
            </a:r>
            <a:r>
              <a:rPr lang="en-US" sz="900"/>
              <a:t>Mia</a:t>
            </a:r>
            <a:endParaRPr sz="900">
              <a:solidFill>
                <a:srgbClr val="000000"/>
              </a:solidFill>
              <a:latin typeface="Arial"/>
              <a:ea typeface="Arial"/>
              <a:cs typeface="Arial"/>
              <a:sym typeface="Arial"/>
            </a:endParaRPr>
          </a:p>
        </p:txBody>
      </p:sp>
      <p:sp>
        <p:nvSpPr>
          <p:cNvPr id="2380" name="Google Shape;2380;p255"/>
          <p:cNvSpPr/>
          <p:nvPr/>
        </p:nvSpPr>
        <p:spPr>
          <a:xfrm>
            <a:off x="7736150" y="337333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81" name="Google Shape;2381;p255"/>
          <p:cNvSpPr txBox="1"/>
          <p:nvPr/>
        </p:nvSpPr>
        <p:spPr>
          <a:xfrm>
            <a:off x="7769257" y="337414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專案專員</a:t>
            </a:r>
            <a:endParaRPr sz="800">
              <a:solidFill>
                <a:srgbClr val="000000"/>
              </a:solidFill>
              <a:latin typeface="Arial"/>
              <a:ea typeface="Arial"/>
              <a:cs typeface="Arial"/>
              <a:sym typeface="Arial"/>
            </a:endParaRPr>
          </a:p>
        </p:txBody>
      </p:sp>
      <p:sp>
        <p:nvSpPr>
          <p:cNvPr id="2382" name="Google Shape;2382;p255"/>
          <p:cNvSpPr txBox="1"/>
          <p:nvPr/>
        </p:nvSpPr>
        <p:spPr>
          <a:xfrm>
            <a:off x="7736150" y="3172575"/>
            <a:ext cx="6510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黃文怡 Gina</a:t>
            </a:r>
            <a:endParaRPr sz="900">
              <a:solidFill>
                <a:srgbClr val="000000"/>
              </a:solidFill>
              <a:latin typeface="Arial"/>
              <a:ea typeface="Arial"/>
              <a:cs typeface="Arial"/>
              <a:sym typeface="Arial"/>
            </a:endParaRPr>
          </a:p>
        </p:txBody>
      </p:sp>
      <p:sp>
        <p:nvSpPr>
          <p:cNvPr id="2383" name="Google Shape;2383;p255"/>
          <p:cNvSpPr/>
          <p:nvPr/>
        </p:nvSpPr>
        <p:spPr>
          <a:xfrm>
            <a:off x="7740558" y="3844524"/>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84" name="Google Shape;2384;p255"/>
          <p:cNvSpPr txBox="1"/>
          <p:nvPr/>
        </p:nvSpPr>
        <p:spPr>
          <a:xfrm>
            <a:off x="7773665" y="3845338"/>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85" name="Google Shape;2385;p255"/>
          <p:cNvSpPr txBox="1"/>
          <p:nvPr/>
        </p:nvSpPr>
        <p:spPr>
          <a:xfrm>
            <a:off x="7734050" y="3652600"/>
            <a:ext cx="6552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王莉婷 Rhea</a:t>
            </a:r>
            <a:endParaRPr sz="900">
              <a:solidFill>
                <a:srgbClr val="000000"/>
              </a:solidFill>
              <a:latin typeface="Arial"/>
              <a:ea typeface="Arial"/>
              <a:cs typeface="Arial"/>
              <a:sym typeface="Arial"/>
            </a:endParaRPr>
          </a:p>
        </p:txBody>
      </p:sp>
      <p:sp>
        <p:nvSpPr>
          <p:cNvPr id="2386" name="Google Shape;2386;p255"/>
          <p:cNvSpPr/>
          <p:nvPr/>
        </p:nvSpPr>
        <p:spPr>
          <a:xfrm>
            <a:off x="1096980" y="3835119"/>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87" name="Google Shape;2387;p255"/>
          <p:cNvSpPr txBox="1"/>
          <p:nvPr/>
        </p:nvSpPr>
        <p:spPr>
          <a:xfrm>
            <a:off x="1130086" y="3835933"/>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388" name="Google Shape;2388;p255"/>
          <p:cNvSpPr txBox="1"/>
          <p:nvPr/>
        </p:nvSpPr>
        <p:spPr>
          <a:xfrm>
            <a:off x="1008925" y="3645175"/>
            <a:ext cx="69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廖經泓 Mac</a:t>
            </a:r>
            <a:endParaRPr sz="900">
              <a:solidFill>
                <a:srgbClr val="000000"/>
              </a:solidFill>
              <a:latin typeface="Arial"/>
              <a:ea typeface="Arial"/>
              <a:cs typeface="Arial"/>
              <a:sym typeface="Arial"/>
            </a:endParaRPr>
          </a:p>
        </p:txBody>
      </p:sp>
      <p:sp>
        <p:nvSpPr>
          <p:cNvPr id="2389" name="Google Shape;2389;p255"/>
          <p:cNvSpPr/>
          <p:nvPr/>
        </p:nvSpPr>
        <p:spPr>
          <a:xfrm>
            <a:off x="4140186" y="3857917"/>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90" name="Google Shape;2390;p255"/>
          <p:cNvSpPr txBox="1"/>
          <p:nvPr/>
        </p:nvSpPr>
        <p:spPr>
          <a:xfrm>
            <a:off x="4173294" y="3858731"/>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91" name="Google Shape;2391;p255"/>
          <p:cNvSpPr txBox="1"/>
          <p:nvPr/>
        </p:nvSpPr>
        <p:spPr>
          <a:xfrm>
            <a:off x="4042800" y="3667963"/>
            <a:ext cx="858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呂欣璇 Jessi</a:t>
            </a:r>
            <a:r>
              <a:rPr lang="en-US" sz="900"/>
              <a:t>ca</a:t>
            </a:r>
            <a:endParaRPr sz="700">
              <a:solidFill>
                <a:srgbClr val="000000"/>
              </a:solidFill>
              <a:latin typeface="Arial"/>
              <a:ea typeface="Arial"/>
              <a:cs typeface="Arial"/>
              <a:sym typeface="Arial"/>
            </a:endParaRPr>
          </a:p>
        </p:txBody>
      </p:sp>
      <p:sp>
        <p:nvSpPr>
          <p:cNvPr id="2392" name="Google Shape;2392;p255"/>
          <p:cNvSpPr/>
          <p:nvPr/>
        </p:nvSpPr>
        <p:spPr>
          <a:xfrm>
            <a:off x="70725" y="4064525"/>
            <a:ext cx="74671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93" name="Google Shape;2393;p255"/>
          <p:cNvSpPr/>
          <p:nvPr/>
        </p:nvSpPr>
        <p:spPr>
          <a:xfrm>
            <a:off x="191059" y="4319446"/>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94" name="Google Shape;2394;p255"/>
          <p:cNvSpPr txBox="1"/>
          <p:nvPr/>
        </p:nvSpPr>
        <p:spPr>
          <a:xfrm>
            <a:off x="224166" y="4320260"/>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95" name="Google Shape;2395;p255"/>
          <p:cNvSpPr txBox="1"/>
          <p:nvPr/>
        </p:nvSpPr>
        <p:spPr>
          <a:xfrm>
            <a:off x="110525" y="4098900"/>
            <a:ext cx="826200" cy="1386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郭麗涵 Lihan</a:t>
            </a:r>
            <a:endParaRPr sz="1100"/>
          </a:p>
        </p:txBody>
      </p:sp>
      <p:sp>
        <p:nvSpPr>
          <p:cNvPr id="2396" name="Google Shape;2396;p255"/>
          <p:cNvSpPr/>
          <p:nvPr/>
        </p:nvSpPr>
        <p:spPr>
          <a:xfrm>
            <a:off x="2052300" y="4079125"/>
            <a:ext cx="85493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97" name="Google Shape;2397;p255"/>
          <p:cNvSpPr/>
          <p:nvPr/>
        </p:nvSpPr>
        <p:spPr>
          <a:xfrm>
            <a:off x="2172150" y="431240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98" name="Google Shape;2398;p255"/>
          <p:cNvSpPr txBox="1"/>
          <p:nvPr/>
        </p:nvSpPr>
        <p:spPr>
          <a:xfrm>
            <a:off x="2205257" y="431321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399" name="Google Shape;2399;p255"/>
          <p:cNvSpPr txBox="1"/>
          <p:nvPr/>
        </p:nvSpPr>
        <p:spPr>
          <a:xfrm>
            <a:off x="2101150" y="4125475"/>
            <a:ext cx="7467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黎丁高達 Joey</a:t>
            </a:r>
            <a:endParaRPr sz="900">
              <a:solidFill>
                <a:srgbClr val="000000"/>
              </a:solidFill>
              <a:latin typeface="Arial"/>
              <a:ea typeface="Arial"/>
              <a:cs typeface="Arial"/>
              <a:sym typeface="Arial"/>
            </a:endParaRPr>
          </a:p>
        </p:txBody>
      </p:sp>
      <p:sp>
        <p:nvSpPr>
          <p:cNvPr id="2400" name="Google Shape;2400;p255"/>
          <p:cNvSpPr/>
          <p:nvPr/>
        </p:nvSpPr>
        <p:spPr>
          <a:xfrm>
            <a:off x="3944700" y="4103725"/>
            <a:ext cx="1483059" cy="406819"/>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01" name="Google Shape;2401;p255"/>
          <p:cNvSpPr txBox="1"/>
          <p:nvPr/>
        </p:nvSpPr>
        <p:spPr>
          <a:xfrm>
            <a:off x="3946100" y="4136525"/>
            <a:ext cx="1478700" cy="311100"/>
          </a:xfrm>
          <a:prstGeom prst="rect">
            <a:avLst/>
          </a:prstGeom>
          <a:noFill/>
          <a:ln>
            <a:noFill/>
          </a:ln>
        </p:spPr>
        <p:txBody>
          <a:bodyPr anchorCtr="0" anchor="t" bIns="0" lIns="0" spcFirstLastPara="1" rIns="0" wrap="square" tIns="0">
            <a:spAutoFit/>
          </a:bodyPr>
          <a:lstStyle/>
          <a:p>
            <a:pPr indent="0" lvl="0" marL="0" marR="0" rtl="0" algn="ctr">
              <a:lnSpc>
                <a:spcPct val="140071"/>
              </a:lnSpc>
              <a:spcBef>
                <a:spcPts val="0"/>
              </a:spcBef>
              <a:spcAft>
                <a:spcPts val="0"/>
              </a:spcAft>
              <a:buNone/>
            </a:pPr>
            <a:r>
              <a:rPr lang="en-US" sz="800"/>
              <a:t> 華語文中心 [CLC]</a:t>
            </a:r>
            <a:endParaRPr sz="800"/>
          </a:p>
          <a:p>
            <a:pPr indent="0" lvl="0" marL="0" marR="0" rtl="0" algn="ctr">
              <a:lnSpc>
                <a:spcPct val="140071"/>
              </a:lnSpc>
              <a:spcBef>
                <a:spcPts val="0"/>
              </a:spcBef>
              <a:spcAft>
                <a:spcPts val="0"/>
              </a:spcAft>
              <a:buNone/>
            </a:pPr>
            <a:r>
              <a:rPr lang="en-US" sz="900"/>
              <a:t>Chinese Language Center</a:t>
            </a:r>
            <a:endParaRPr sz="900">
              <a:solidFill>
                <a:srgbClr val="000000"/>
              </a:solidFill>
              <a:latin typeface="Arial"/>
              <a:ea typeface="Arial"/>
              <a:cs typeface="Arial"/>
              <a:sym typeface="Arial"/>
            </a:endParaRPr>
          </a:p>
        </p:txBody>
      </p:sp>
      <p:sp>
        <p:nvSpPr>
          <p:cNvPr id="2402" name="Google Shape;2402;p255"/>
          <p:cNvSpPr/>
          <p:nvPr/>
        </p:nvSpPr>
        <p:spPr>
          <a:xfrm>
            <a:off x="6687225" y="3133425"/>
            <a:ext cx="74671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03" name="Google Shape;2403;p255"/>
          <p:cNvSpPr/>
          <p:nvPr/>
        </p:nvSpPr>
        <p:spPr>
          <a:xfrm>
            <a:off x="6844575" y="3349524"/>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04" name="Google Shape;2404;p255"/>
          <p:cNvSpPr txBox="1"/>
          <p:nvPr/>
        </p:nvSpPr>
        <p:spPr>
          <a:xfrm>
            <a:off x="6877682" y="3350338"/>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t>(代理人) </a:t>
            </a: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405" name="Google Shape;2405;p255"/>
          <p:cNvSpPr txBox="1"/>
          <p:nvPr/>
        </p:nvSpPr>
        <p:spPr>
          <a:xfrm>
            <a:off x="6731900" y="3175175"/>
            <a:ext cx="6927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黃郁雰 Annie</a:t>
            </a:r>
            <a:endParaRPr sz="900">
              <a:solidFill>
                <a:srgbClr val="000000"/>
              </a:solidFill>
              <a:latin typeface="Arial"/>
              <a:ea typeface="Arial"/>
              <a:cs typeface="Arial"/>
              <a:sym typeface="Arial"/>
            </a:endParaRPr>
          </a:p>
        </p:txBody>
      </p:sp>
      <p:pic>
        <p:nvPicPr>
          <p:cNvPr id="2406" name="Google Shape;2406;p255"/>
          <p:cNvPicPr preferRelativeResize="0"/>
          <p:nvPr/>
        </p:nvPicPr>
        <p:blipFill>
          <a:blip r:embed="rId8">
            <a:alphaModFix/>
          </a:blip>
          <a:stretch>
            <a:fillRect/>
          </a:stretch>
        </p:blipFill>
        <p:spPr>
          <a:xfrm>
            <a:off x="191050" y="494975"/>
            <a:ext cx="8907425" cy="4328055"/>
          </a:xfrm>
          <a:prstGeom prst="rect">
            <a:avLst/>
          </a:prstGeom>
          <a:noFill/>
          <a:ln>
            <a:noFill/>
          </a:ln>
        </p:spPr>
      </p:pic>
      <p:sp>
        <p:nvSpPr>
          <p:cNvPr id="2407" name="Google Shape;2407;p255"/>
          <p:cNvSpPr/>
          <p:nvPr/>
        </p:nvSpPr>
        <p:spPr>
          <a:xfrm>
            <a:off x="461500" y="295050"/>
            <a:ext cx="1666500" cy="383700"/>
          </a:xfrm>
          <a:prstGeom prst="flowChartAlternateProcess">
            <a:avLst/>
          </a:prstGeom>
          <a:gradFill>
            <a:gsLst>
              <a:gs pos="0">
                <a:srgbClr val="004177"/>
              </a:gs>
              <a:gs pos="50000">
                <a:srgbClr val="005EAC"/>
              </a:gs>
              <a:gs pos="100000">
                <a:srgbClr val="0072CE"/>
              </a:gs>
            </a:gsLst>
            <a:path path="circle">
              <a:fillToRect b="100%" r="100%"/>
            </a:path>
            <a:tileRect l="-100%" t="-100%"/>
          </a:gradFill>
          <a:ln>
            <a:noFill/>
          </a:ln>
          <a:effectLst>
            <a:outerShdw blurRad="76200" kx="-800311" rotWithShape="0" algn="bl" dir="2700000" dist="12700" sy="-23000">
              <a:srgbClr val="000000">
                <a:alpha val="20000"/>
              </a:srgbClr>
            </a:outerShdw>
          </a:effectLst>
        </p:spPr>
        <p:txBody>
          <a:bodyPr anchorCtr="0" anchor="t" bIns="34275" lIns="68575" spcFirstLastPara="1" rIns="68575" wrap="square" tIns="34275">
            <a:noAutofit/>
          </a:bodyPr>
          <a:lstStyle/>
          <a:p>
            <a:pPr indent="0" lvl="0" marL="0" marR="0" rtl="0" algn="ctr">
              <a:spcBef>
                <a:spcPts val="0"/>
              </a:spcBef>
              <a:spcAft>
                <a:spcPts val="0"/>
              </a:spcAft>
              <a:buNone/>
            </a:pPr>
            <a:r>
              <a:rPr b="1" lang="en-US" sz="1800">
                <a:solidFill>
                  <a:srgbClr val="FFFFFF"/>
                </a:solidFill>
                <a:latin typeface="Arimo"/>
                <a:ea typeface="Arimo"/>
                <a:cs typeface="Arimo"/>
                <a:sym typeface="Arimo"/>
              </a:rPr>
              <a:t>OICA TEAM</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5" name="Shape 3025"/>
        <p:cNvGrpSpPr/>
        <p:nvPr/>
      </p:nvGrpSpPr>
      <p:grpSpPr>
        <a:xfrm>
          <a:off x="0" y="0"/>
          <a:ext cx="0" cy="0"/>
          <a:chOff x="0" y="0"/>
          <a:chExt cx="0" cy="0"/>
        </a:xfrm>
      </p:grpSpPr>
      <p:pic>
        <p:nvPicPr>
          <p:cNvPr id="3026" name="Google Shape;3026;p282"/>
          <p:cNvPicPr preferRelativeResize="0"/>
          <p:nvPr/>
        </p:nvPicPr>
        <p:blipFill>
          <a:blip r:embed="rId3">
            <a:alphaModFix/>
          </a:blip>
          <a:stretch>
            <a:fillRect/>
          </a:stretch>
        </p:blipFill>
        <p:spPr>
          <a:xfrm>
            <a:off x="3443400" y="-98600"/>
            <a:ext cx="5700598" cy="3206586"/>
          </a:xfrm>
          <a:prstGeom prst="rect">
            <a:avLst/>
          </a:prstGeom>
          <a:noFill/>
          <a:ln>
            <a:noFill/>
          </a:ln>
        </p:spPr>
      </p:pic>
      <p:pic>
        <p:nvPicPr>
          <p:cNvPr id="3027" name="Google Shape;3027;p282"/>
          <p:cNvPicPr preferRelativeResize="0"/>
          <p:nvPr/>
        </p:nvPicPr>
        <p:blipFill rotWithShape="1">
          <a:blip r:embed="rId4">
            <a:alphaModFix/>
          </a:blip>
          <a:srcRect b="0" l="0" r="9942" t="0"/>
          <a:stretch/>
        </p:blipFill>
        <p:spPr>
          <a:xfrm>
            <a:off x="5478775" y="3024925"/>
            <a:ext cx="3665224" cy="2124150"/>
          </a:xfrm>
          <a:prstGeom prst="rect">
            <a:avLst/>
          </a:prstGeom>
          <a:noFill/>
          <a:ln>
            <a:noFill/>
          </a:ln>
        </p:spPr>
      </p:pic>
      <p:pic>
        <p:nvPicPr>
          <p:cNvPr id="3028" name="Google Shape;3028;p282"/>
          <p:cNvPicPr preferRelativeResize="0"/>
          <p:nvPr/>
        </p:nvPicPr>
        <p:blipFill rotWithShape="1">
          <a:blip r:embed="rId5">
            <a:alphaModFix/>
          </a:blip>
          <a:srcRect b="20109" l="0" r="0" t="20127"/>
          <a:stretch/>
        </p:blipFill>
        <p:spPr>
          <a:xfrm>
            <a:off x="0" y="2104775"/>
            <a:ext cx="2982074" cy="3038722"/>
          </a:xfrm>
          <a:prstGeom prst="rect">
            <a:avLst/>
          </a:prstGeom>
          <a:noFill/>
          <a:ln>
            <a:noFill/>
          </a:ln>
        </p:spPr>
      </p:pic>
      <p:pic>
        <p:nvPicPr>
          <p:cNvPr id="3029" name="Google Shape;3029;p282"/>
          <p:cNvPicPr preferRelativeResize="0"/>
          <p:nvPr/>
        </p:nvPicPr>
        <p:blipFill rotWithShape="1">
          <a:blip r:embed="rId6">
            <a:alphaModFix/>
          </a:blip>
          <a:srcRect b="9959" l="0" r="0" t="38002"/>
          <a:stretch/>
        </p:blipFill>
        <p:spPr>
          <a:xfrm>
            <a:off x="0" y="0"/>
            <a:ext cx="3443399" cy="2791953"/>
          </a:xfrm>
          <a:prstGeom prst="rect">
            <a:avLst/>
          </a:prstGeom>
          <a:noFill/>
          <a:ln>
            <a:noFill/>
          </a:ln>
        </p:spPr>
      </p:pic>
      <p:pic>
        <p:nvPicPr>
          <p:cNvPr id="3030" name="Google Shape;3030;p282"/>
          <p:cNvPicPr preferRelativeResize="0"/>
          <p:nvPr/>
        </p:nvPicPr>
        <p:blipFill>
          <a:blip r:embed="rId7">
            <a:alphaModFix/>
          </a:blip>
          <a:stretch>
            <a:fillRect/>
          </a:stretch>
        </p:blipFill>
        <p:spPr>
          <a:xfrm>
            <a:off x="2946101" y="3107982"/>
            <a:ext cx="3062400" cy="2041095"/>
          </a:xfrm>
          <a:prstGeom prst="rect">
            <a:avLst/>
          </a:prstGeom>
          <a:noFill/>
          <a:ln>
            <a:noFill/>
          </a:ln>
        </p:spPr>
      </p:pic>
      <p:sp>
        <p:nvSpPr>
          <p:cNvPr id="3031" name="Google Shape;3031;p282"/>
          <p:cNvSpPr txBox="1"/>
          <p:nvPr/>
        </p:nvSpPr>
        <p:spPr>
          <a:xfrm>
            <a:off x="2920938" y="2571750"/>
            <a:ext cx="3302100" cy="615600"/>
          </a:xfrm>
          <a:prstGeom prst="rect">
            <a:avLst/>
          </a:prstGeom>
          <a:solidFill>
            <a:schemeClr val="dk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FBFB"/>
                </a:solidFill>
                <a:latin typeface="Lato"/>
                <a:ea typeface="Lato"/>
                <a:cs typeface="Lato"/>
                <a:sym typeface="Lato"/>
              </a:rPr>
              <a:t>Taiwan Exploration</a:t>
            </a:r>
            <a:endParaRPr b="1" i="0" sz="2800" u="none" cap="none" strike="noStrike">
              <a:solidFill>
                <a:srgbClr val="FFFBFB"/>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35" name="Shape 3035"/>
        <p:cNvGrpSpPr/>
        <p:nvPr/>
      </p:nvGrpSpPr>
      <p:grpSpPr>
        <a:xfrm>
          <a:off x="0" y="0"/>
          <a:ext cx="0" cy="0"/>
          <a:chOff x="0" y="0"/>
          <a:chExt cx="0" cy="0"/>
        </a:xfrm>
      </p:grpSpPr>
      <p:sp>
        <p:nvSpPr>
          <p:cNvPr id="3036" name="Google Shape;3036;p283"/>
          <p:cNvSpPr txBox="1"/>
          <p:nvPr/>
        </p:nvSpPr>
        <p:spPr>
          <a:xfrm>
            <a:off x="1620900" y="223725"/>
            <a:ext cx="59022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lang="en-US" sz="2800">
                <a:solidFill>
                  <a:schemeClr val="dk1"/>
                </a:solidFill>
                <a:latin typeface="Raleway"/>
                <a:ea typeface="Raleway"/>
                <a:cs typeface="Raleway"/>
                <a:sym typeface="Raleway"/>
              </a:rPr>
              <a:t>Scan this QR Code and Join Us as a Member!</a:t>
            </a:r>
            <a:endParaRPr b="1" i="0" sz="2800" u="none" cap="none" strike="noStrike">
              <a:solidFill>
                <a:schemeClr val="dk1"/>
              </a:solidFill>
              <a:latin typeface="Raleway"/>
              <a:ea typeface="Raleway"/>
              <a:cs typeface="Raleway"/>
              <a:sym typeface="Raleway"/>
            </a:endParaRPr>
          </a:p>
        </p:txBody>
      </p:sp>
      <p:pic>
        <p:nvPicPr>
          <p:cNvPr descr="Tape PNG, Tape Transparent Background - FreeIconsPNG" id="3037" name="Google Shape;3037;p283"/>
          <p:cNvPicPr preferRelativeResize="0"/>
          <p:nvPr/>
        </p:nvPicPr>
        <p:blipFill rotWithShape="1">
          <a:blip r:embed="rId3">
            <a:alphaModFix/>
          </a:blip>
          <a:srcRect b="0" l="0" r="0" t="0"/>
          <a:stretch/>
        </p:blipFill>
        <p:spPr>
          <a:xfrm rot="-789619">
            <a:off x="1021846" y="740980"/>
            <a:ext cx="912533" cy="835538"/>
          </a:xfrm>
          <a:prstGeom prst="rect">
            <a:avLst/>
          </a:prstGeom>
          <a:noFill/>
          <a:ln>
            <a:noFill/>
          </a:ln>
          <a:effectLst>
            <a:outerShdw blurRad="57150" rotWithShape="0" algn="bl" dir="5400000" dist="19050">
              <a:srgbClr val="000000">
                <a:alpha val="49410"/>
              </a:srgbClr>
            </a:outerShdw>
          </a:effectLst>
        </p:spPr>
      </p:pic>
      <p:pic>
        <p:nvPicPr>
          <p:cNvPr id="3038" name="Google Shape;3038;p283"/>
          <p:cNvPicPr preferRelativeResize="0"/>
          <p:nvPr/>
        </p:nvPicPr>
        <p:blipFill>
          <a:blip r:embed="rId4">
            <a:alphaModFix/>
          </a:blip>
          <a:stretch>
            <a:fillRect/>
          </a:stretch>
        </p:blipFill>
        <p:spPr>
          <a:xfrm>
            <a:off x="2816313" y="1322250"/>
            <a:ext cx="3511375" cy="3511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2" name="Shape 3042"/>
        <p:cNvGrpSpPr/>
        <p:nvPr/>
      </p:nvGrpSpPr>
      <p:grpSpPr>
        <a:xfrm>
          <a:off x="0" y="0"/>
          <a:ext cx="0" cy="0"/>
          <a:chOff x="0" y="0"/>
          <a:chExt cx="0" cy="0"/>
        </a:xfrm>
      </p:grpSpPr>
      <p:sp>
        <p:nvSpPr>
          <p:cNvPr id="3043" name="Google Shape;3043;p284"/>
          <p:cNvSpPr/>
          <p:nvPr/>
        </p:nvSpPr>
        <p:spPr>
          <a:xfrm>
            <a:off x="1394225" y="2162725"/>
            <a:ext cx="6579900" cy="128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284"/>
          <p:cNvSpPr txBox="1"/>
          <p:nvPr>
            <p:ph type="title"/>
          </p:nvPr>
        </p:nvSpPr>
        <p:spPr>
          <a:xfrm>
            <a:off x="1394225" y="2182975"/>
            <a:ext cx="6579900" cy="117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US" sz="3300"/>
              <a:t>Academic</a:t>
            </a:r>
            <a:r>
              <a:rPr lang="en-US" sz="3300"/>
              <a:t> Affairs Team</a:t>
            </a:r>
            <a:endParaRPr sz="3300"/>
          </a:p>
          <a:p>
            <a:pPr indent="0" lvl="0" marL="0" rtl="0" algn="ctr">
              <a:spcBef>
                <a:spcPts val="0"/>
              </a:spcBef>
              <a:spcAft>
                <a:spcPts val="0"/>
              </a:spcAft>
              <a:buSzPts val="990"/>
              <a:buNone/>
            </a:pPr>
            <a:r>
              <a:rPr lang="en-US" sz="3300"/>
              <a:t>學術活動部</a:t>
            </a:r>
            <a:endParaRPr sz="3300"/>
          </a:p>
        </p:txBody>
      </p:sp>
      <p:sp>
        <p:nvSpPr>
          <p:cNvPr id="3045" name="Google Shape;3045;p284"/>
          <p:cNvSpPr/>
          <p:nvPr/>
        </p:nvSpPr>
        <p:spPr>
          <a:xfrm>
            <a:off x="1171525" y="1982450"/>
            <a:ext cx="795420" cy="589248"/>
          </a:xfrm>
          <a:prstGeom prst="cloud">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284"/>
          <p:cNvSpPr/>
          <p:nvPr/>
        </p:nvSpPr>
        <p:spPr>
          <a:xfrm>
            <a:off x="7252200" y="3013075"/>
            <a:ext cx="795420" cy="589248"/>
          </a:xfrm>
          <a:prstGeom prst="cloud">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0" name="Shape 3050"/>
        <p:cNvGrpSpPr/>
        <p:nvPr/>
      </p:nvGrpSpPr>
      <p:grpSpPr>
        <a:xfrm>
          <a:off x="0" y="0"/>
          <a:ext cx="0" cy="0"/>
          <a:chOff x="0" y="0"/>
          <a:chExt cx="0" cy="0"/>
        </a:xfrm>
      </p:grpSpPr>
      <p:sp>
        <p:nvSpPr>
          <p:cNvPr id="3051" name="Google Shape;3051;p285"/>
          <p:cNvSpPr/>
          <p:nvPr/>
        </p:nvSpPr>
        <p:spPr>
          <a:xfrm rot="10800000">
            <a:off x="7455874" y="3906224"/>
            <a:ext cx="1865739" cy="1268582"/>
          </a:xfrm>
          <a:custGeom>
            <a:rect b="b" l="l" r="r" t="t"/>
            <a:pathLst>
              <a:path extrusionOk="0" h="39492" w="58082">
                <a:moveTo>
                  <a:pt x="1" y="0"/>
                </a:moveTo>
                <a:lnTo>
                  <a:pt x="1" y="10324"/>
                </a:lnTo>
                <a:cubicBezTo>
                  <a:pt x="1774" y="22992"/>
                  <a:pt x="7570" y="37338"/>
                  <a:pt x="22169" y="39491"/>
                </a:cubicBezTo>
                <a:cubicBezTo>
                  <a:pt x="24576" y="32271"/>
                  <a:pt x="17830" y="26982"/>
                  <a:pt x="16374" y="20712"/>
                </a:cubicBezTo>
                <a:cubicBezTo>
                  <a:pt x="15500" y="15989"/>
                  <a:pt x="16403" y="14377"/>
                  <a:pt x="18230" y="14377"/>
                </a:cubicBezTo>
                <a:cubicBezTo>
                  <a:pt x="21439" y="14377"/>
                  <a:pt x="27498" y="19350"/>
                  <a:pt x="31796" y="21187"/>
                </a:cubicBezTo>
                <a:cubicBezTo>
                  <a:pt x="34155" y="22133"/>
                  <a:pt x="39525" y="23544"/>
                  <a:pt x="43991" y="23544"/>
                </a:cubicBezTo>
                <a:cubicBezTo>
                  <a:pt x="48638" y="23544"/>
                  <a:pt x="52304" y="22016"/>
                  <a:pt x="50576" y="16848"/>
                </a:cubicBezTo>
                <a:cubicBezTo>
                  <a:pt x="48644" y="10609"/>
                  <a:pt x="37560" y="11559"/>
                  <a:pt x="33728" y="7696"/>
                </a:cubicBezTo>
                <a:cubicBezTo>
                  <a:pt x="35318" y="6544"/>
                  <a:pt x="37214" y="6216"/>
                  <a:pt x="39244" y="6216"/>
                </a:cubicBezTo>
                <a:cubicBezTo>
                  <a:pt x="41927" y="6216"/>
                  <a:pt x="44846" y="6789"/>
                  <a:pt x="47606" y="6789"/>
                </a:cubicBezTo>
                <a:cubicBezTo>
                  <a:pt x="49707" y="6789"/>
                  <a:pt x="51716" y="6457"/>
                  <a:pt x="53458" y="5289"/>
                </a:cubicBezTo>
                <a:cubicBezTo>
                  <a:pt x="57132" y="3136"/>
                  <a:pt x="58082" y="1394"/>
                  <a:pt x="5744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p285"/>
          <p:cNvSpPr txBox="1"/>
          <p:nvPr/>
        </p:nvSpPr>
        <p:spPr>
          <a:xfrm>
            <a:off x="5268688" y="3675365"/>
            <a:ext cx="3294000" cy="1031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US" sz="2500" u="none" cap="none" strike="noStrike">
                <a:solidFill>
                  <a:schemeClr val="dk1"/>
                </a:solidFill>
                <a:latin typeface="Raleway"/>
                <a:ea typeface="Raleway"/>
                <a:cs typeface="Raleway"/>
                <a:sym typeface="Raleway"/>
              </a:rPr>
              <a:t>世界咖啡廳</a:t>
            </a:r>
            <a:endParaRPr b="1" i="0" sz="25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3000" u="none" cap="none" strike="noStrike">
                <a:solidFill>
                  <a:schemeClr val="dk1"/>
                </a:solidFill>
                <a:latin typeface="Raleway"/>
                <a:ea typeface="Raleway"/>
                <a:cs typeface="Raleway"/>
                <a:sym typeface="Raleway"/>
              </a:rPr>
              <a:t>Global Lounge</a:t>
            </a:r>
            <a:endParaRPr b="1" i="0" sz="3000" u="none" cap="none" strike="noStrike">
              <a:solidFill>
                <a:schemeClr val="dk1"/>
              </a:solidFill>
              <a:latin typeface="Raleway"/>
              <a:ea typeface="Raleway"/>
              <a:cs typeface="Raleway"/>
              <a:sym typeface="Raleway"/>
            </a:endParaRPr>
          </a:p>
        </p:txBody>
      </p:sp>
      <p:grpSp>
        <p:nvGrpSpPr>
          <p:cNvPr id="3053" name="Google Shape;3053;p285"/>
          <p:cNvGrpSpPr/>
          <p:nvPr/>
        </p:nvGrpSpPr>
        <p:grpSpPr>
          <a:xfrm>
            <a:off x="5584766" y="3675379"/>
            <a:ext cx="426239" cy="521323"/>
            <a:chOff x="2111879" y="453191"/>
            <a:chExt cx="426239" cy="521323"/>
          </a:xfrm>
        </p:grpSpPr>
        <p:sp>
          <p:nvSpPr>
            <p:cNvPr id="3054" name="Google Shape;3054;p285"/>
            <p:cNvSpPr/>
            <p:nvPr/>
          </p:nvSpPr>
          <p:spPr>
            <a:xfrm>
              <a:off x="21118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285"/>
            <p:cNvSpPr/>
            <p:nvPr/>
          </p:nvSpPr>
          <p:spPr>
            <a:xfrm>
              <a:off x="2345768"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285"/>
            <p:cNvSpPr/>
            <p:nvPr/>
          </p:nvSpPr>
          <p:spPr>
            <a:xfrm>
              <a:off x="2321322"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57" name="Google Shape;3057;p285"/>
          <p:cNvGrpSpPr/>
          <p:nvPr/>
        </p:nvGrpSpPr>
        <p:grpSpPr>
          <a:xfrm>
            <a:off x="7851541" y="3675379"/>
            <a:ext cx="426239" cy="521323"/>
            <a:chOff x="2111879" y="453191"/>
            <a:chExt cx="426239" cy="521323"/>
          </a:xfrm>
        </p:grpSpPr>
        <p:sp>
          <p:nvSpPr>
            <p:cNvPr id="3058" name="Google Shape;3058;p285"/>
            <p:cNvSpPr/>
            <p:nvPr/>
          </p:nvSpPr>
          <p:spPr>
            <a:xfrm flipH="1">
              <a:off x="21199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285"/>
            <p:cNvSpPr/>
            <p:nvPr/>
          </p:nvSpPr>
          <p:spPr>
            <a:xfrm flipH="1">
              <a:off x="2111879"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285"/>
            <p:cNvSpPr/>
            <p:nvPr/>
          </p:nvSpPr>
          <p:spPr>
            <a:xfrm flipH="1">
              <a:off x="2127330"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61" name="Google Shape;3061;p285"/>
          <p:cNvPicPr preferRelativeResize="0"/>
          <p:nvPr/>
        </p:nvPicPr>
        <p:blipFill rotWithShape="1">
          <a:blip r:embed="rId3">
            <a:alphaModFix/>
          </a:blip>
          <a:srcRect b="0" l="0" r="5615" t="0"/>
          <a:stretch/>
        </p:blipFill>
        <p:spPr>
          <a:xfrm>
            <a:off x="5940177" y="38400"/>
            <a:ext cx="3381448" cy="2387726"/>
          </a:xfrm>
          <a:prstGeom prst="rect">
            <a:avLst/>
          </a:prstGeom>
          <a:noFill/>
          <a:ln>
            <a:noFill/>
          </a:ln>
        </p:spPr>
      </p:pic>
      <p:pic>
        <p:nvPicPr>
          <p:cNvPr id="3062" name="Google Shape;3062;p285"/>
          <p:cNvPicPr preferRelativeResize="0"/>
          <p:nvPr/>
        </p:nvPicPr>
        <p:blipFill>
          <a:blip r:embed="rId4">
            <a:alphaModFix/>
          </a:blip>
          <a:stretch>
            <a:fillRect/>
          </a:stretch>
        </p:blipFill>
        <p:spPr>
          <a:xfrm>
            <a:off x="47175" y="0"/>
            <a:ext cx="2025799" cy="2678550"/>
          </a:xfrm>
          <a:prstGeom prst="rect">
            <a:avLst/>
          </a:prstGeom>
          <a:noFill/>
          <a:ln>
            <a:noFill/>
          </a:ln>
        </p:spPr>
      </p:pic>
      <p:pic>
        <p:nvPicPr>
          <p:cNvPr id="3063" name="Google Shape;3063;p285"/>
          <p:cNvPicPr preferRelativeResize="0"/>
          <p:nvPr/>
        </p:nvPicPr>
        <p:blipFill rotWithShape="1">
          <a:blip r:embed="rId5">
            <a:alphaModFix/>
          </a:blip>
          <a:srcRect b="0" l="0" r="0" t="2818"/>
          <a:stretch/>
        </p:blipFill>
        <p:spPr>
          <a:xfrm>
            <a:off x="2155763" y="8113"/>
            <a:ext cx="1973099" cy="2535350"/>
          </a:xfrm>
          <a:prstGeom prst="rect">
            <a:avLst/>
          </a:prstGeom>
          <a:noFill/>
          <a:ln>
            <a:noFill/>
          </a:ln>
        </p:spPr>
      </p:pic>
      <p:pic>
        <p:nvPicPr>
          <p:cNvPr id="3064" name="Google Shape;3064;p285"/>
          <p:cNvPicPr preferRelativeResize="0"/>
          <p:nvPr/>
        </p:nvPicPr>
        <p:blipFill rotWithShape="1">
          <a:blip r:embed="rId6">
            <a:alphaModFix/>
          </a:blip>
          <a:srcRect b="0" l="0" r="0" t="0"/>
          <a:stretch/>
        </p:blipFill>
        <p:spPr>
          <a:xfrm>
            <a:off x="47175" y="2571739"/>
            <a:ext cx="2025799" cy="2603060"/>
          </a:xfrm>
          <a:prstGeom prst="rect">
            <a:avLst/>
          </a:prstGeom>
          <a:noFill/>
          <a:ln>
            <a:noFill/>
          </a:ln>
        </p:spPr>
      </p:pic>
      <p:pic>
        <p:nvPicPr>
          <p:cNvPr id="3065" name="Google Shape;3065;p285"/>
          <p:cNvPicPr preferRelativeResize="0"/>
          <p:nvPr/>
        </p:nvPicPr>
        <p:blipFill rotWithShape="1">
          <a:blip r:embed="rId7">
            <a:alphaModFix/>
          </a:blip>
          <a:srcRect b="1777" l="0" r="0" t="0"/>
          <a:stretch/>
        </p:blipFill>
        <p:spPr>
          <a:xfrm>
            <a:off x="2209438" y="2543463"/>
            <a:ext cx="1865748" cy="2591925"/>
          </a:xfrm>
          <a:prstGeom prst="rect">
            <a:avLst/>
          </a:prstGeom>
          <a:noFill/>
          <a:ln>
            <a:noFill/>
          </a:ln>
        </p:spPr>
      </p:pic>
      <p:pic>
        <p:nvPicPr>
          <p:cNvPr descr="A table full of food&#10;&#10;Description automatically generated with medium confidence" id="3066" name="Google Shape;3066;p285"/>
          <p:cNvPicPr preferRelativeResize="0"/>
          <p:nvPr/>
        </p:nvPicPr>
        <p:blipFill rotWithShape="1">
          <a:blip r:embed="rId8">
            <a:alphaModFix/>
          </a:blip>
          <a:srcRect b="7704" l="0" r="0" t="23382"/>
          <a:stretch/>
        </p:blipFill>
        <p:spPr>
          <a:xfrm>
            <a:off x="4170250" y="1287644"/>
            <a:ext cx="2122225" cy="2387732"/>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70" name="Shape 3070"/>
        <p:cNvGrpSpPr/>
        <p:nvPr/>
      </p:nvGrpSpPr>
      <p:grpSpPr>
        <a:xfrm>
          <a:off x="0" y="0"/>
          <a:ext cx="0" cy="0"/>
          <a:chOff x="0" y="0"/>
          <a:chExt cx="0" cy="0"/>
        </a:xfrm>
      </p:grpSpPr>
      <p:pic>
        <p:nvPicPr>
          <p:cNvPr descr="A table full of food&#10;&#10;Description automatically generated with medium confidence" id="3071" name="Google Shape;3071;p286"/>
          <p:cNvPicPr preferRelativeResize="0"/>
          <p:nvPr/>
        </p:nvPicPr>
        <p:blipFill rotWithShape="1">
          <a:blip r:embed="rId3">
            <a:alphaModFix/>
          </a:blip>
          <a:srcRect b="7704" l="0" r="0" t="23382"/>
          <a:stretch/>
        </p:blipFill>
        <p:spPr>
          <a:xfrm>
            <a:off x="3838400" y="1329988"/>
            <a:ext cx="2346575" cy="2640174"/>
          </a:xfrm>
          <a:prstGeom prst="rect">
            <a:avLst/>
          </a:prstGeom>
          <a:noFill/>
          <a:ln cap="flat" cmpd="sng" w="28575">
            <a:solidFill>
              <a:schemeClr val="dk1"/>
            </a:solidFill>
            <a:prstDash val="solid"/>
            <a:round/>
            <a:headEnd len="sm" w="sm" type="none"/>
            <a:tailEnd len="sm" w="sm" type="none"/>
          </a:ln>
        </p:spPr>
      </p:pic>
      <p:grpSp>
        <p:nvGrpSpPr>
          <p:cNvPr id="3072" name="Google Shape;3072;p286"/>
          <p:cNvGrpSpPr/>
          <p:nvPr/>
        </p:nvGrpSpPr>
        <p:grpSpPr>
          <a:xfrm>
            <a:off x="4194776" y="4789680"/>
            <a:ext cx="1435455" cy="103788"/>
            <a:chOff x="783601" y="4146542"/>
            <a:chExt cx="1435455" cy="103788"/>
          </a:xfrm>
        </p:grpSpPr>
        <p:sp>
          <p:nvSpPr>
            <p:cNvPr id="3073" name="Google Shape;3073;p286"/>
            <p:cNvSpPr/>
            <p:nvPr/>
          </p:nvSpPr>
          <p:spPr>
            <a:xfrm>
              <a:off x="783601" y="4146542"/>
              <a:ext cx="134336" cy="103788"/>
            </a:xfrm>
            <a:custGeom>
              <a:rect b="b" l="l" r="r" t="t"/>
              <a:pathLst>
                <a:path extrusionOk="0" h="3231" w="4182">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286"/>
            <p:cNvSpPr/>
            <p:nvPr/>
          </p:nvSpPr>
          <p:spPr>
            <a:xfrm>
              <a:off x="1108142" y="4146542"/>
              <a:ext cx="135332" cy="103788"/>
            </a:xfrm>
            <a:custGeom>
              <a:rect b="b" l="l" r="r" t="t"/>
              <a:pathLst>
                <a:path extrusionOk="0" h="3231" w="4213">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286"/>
            <p:cNvSpPr/>
            <p:nvPr/>
          </p:nvSpPr>
          <p:spPr>
            <a:xfrm>
              <a:off x="1433679"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286"/>
            <p:cNvSpPr/>
            <p:nvPr/>
          </p:nvSpPr>
          <p:spPr>
            <a:xfrm>
              <a:off x="1759216"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286"/>
            <p:cNvSpPr/>
            <p:nvPr/>
          </p:nvSpPr>
          <p:spPr>
            <a:xfrm>
              <a:off x="2084752"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78" name="Google Shape;3078;p286"/>
          <p:cNvGrpSpPr/>
          <p:nvPr/>
        </p:nvGrpSpPr>
        <p:grpSpPr>
          <a:xfrm>
            <a:off x="7122959" y="3597523"/>
            <a:ext cx="1907831" cy="1545995"/>
            <a:chOff x="7122959" y="3597523"/>
            <a:chExt cx="1907831" cy="1545995"/>
          </a:xfrm>
        </p:grpSpPr>
        <p:sp>
          <p:nvSpPr>
            <p:cNvPr id="3079" name="Google Shape;3079;p286"/>
            <p:cNvSpPr/>
            <p:nvPr/>
          </p:nvSpPr>
          <p:spPr>
            <a:xfrm flipH="1">
              <a:off x="7122959" y="3970837"/>
              <a:ext cx="1135866" cy="1126408"/>
            </a:xfrm>
            <a:custGeom>
              <a:rect b="b" l="l" r="r" t="t"/>
              <a:pathLst>
                <a:path extrusionOk="0" h="17745" w="17894">
                  <a:moveTo>
                    <a:pt x="15445" y="0"/>
                  </a:moveTo>
                  <a:cubicBezTo>
                    <a:pt x="13378" y="0"/>
                    <a:pt x="11132" y="4304"/>
                    <a:pt x="9628" y="4982"/>
                  </a:cubicBezTo>
                  <a:cubicBezTo>
                    <a:pt x="9553" y="3906"/>
                    <a:pt x="10052" y="1324"/>
                    <a:pt x="9074" y="1324"/>
                  </a:cubicBezTo>
                  <a:cubicBezTo>
                    <a:pt x="8816" y="1324"/>
                    <a:pt x="8453" y="1505"/>
                    <a:pt x="7950" y="1942"/>
                  </a:cubicBezTo>
                  <a:cubicBezTo>
                    <a:pt x="6176" y="3367"/>
                    <a:pt x="6176" y="6186"/>
                    <a:pt x="4720" y="7801"/>
                  </a:cubicBezTo>
                  <a:cubicBezTo>
                    <a:pt x="4403" y="6977"/>
                    <a:pt x="4561" y="4412"/>
                    <a:pt x="3611" y="4032"/>
                  </a:cubicBezTo>
                  <a:cubicBezTo>
                    <a:pt x="3480" y="3968"/>
                    <a:pt x="3354" y="3939"/>
                    <a:pt x="3233" y="3939"/>
                  </a:cubicBezTo>
                  <a:cubicBezTo>
                    <a:pt x="2095" y="3939"/>
                    <a:pt x="1395" y="6525"/>
                    <a:pt x="1109" y="7326"/>
                  </a:cubicBezTo>
                  <a:cubicBezTo>
                    <a:pt x="1" y="10778"/>
                    <a:pt x="571" y="13976"/>
                    <a:pt x="793" y="17523"/>
                  </a:cubicBezTo>
                  <a:lnTo>
                    <a:pt x="1046" y="17745"/>
                  </a:lnTo>
                  <a:cubicBezTo>
                    <a:pt x="3928" y="16446"/>
                    <a:pt x="6588" y="15180"/>
                    <a:pt x="9723" y="14388"/>
                  </a:cubicBezTo>
                  <a:cubicBezTo>
                    <a:pt x="10832" y="14040"/>
                    <a:pt x="14695" y="13818"/>
                    <a:pt x="14917" y="12298"/>
                  </a:cubicBezTo>
                  <a:cubicBezTo>
                    <a:pt x="15070" y="11032"/>
                    <a:pt x="13574" y="10916"/>
                    <a:pt x="12151" y="10916"/>
                  </a:cubicBezTo>
                  <a:cubicBezTo>
                    <a:pt x="11834" y="10916"/>
                    <a:pt x="11520" y="10922"/>
                    <a:pt x="11228" y="10922"/>
                  </a:cubicBezTo>
                  <a:cubicBezTo>
                    <a:pt x="10672" y="10922"/>
                    <a:pt x="10199" y="10901"/>
                    <a:pt x="9945" y="10778"/>
                  </a:cubicBezTo>
                  <a:cubicBezTo>
                    <a:pt x="10610" y="8846"/>
                    <a:pt x="14537" y="8909"/>
                    <a:pt x="16057" y="8023"/>
                  </a:cubicBezTo>
                  <a:cubicBezTo>
                    <a:pt x="17514" y="7072"/>
                    <a:pt x="16944" y="6091"/>
                    <a:pt x="15424" y="6027"/>
                  </a:cubicBezTo>
                  <a:cubicBezTo>
                    <a:pt x="15353" y="6021"/>
                    <a:pt x="15283" y="6018"/>
                    <a:pt x="15213" y="6018"/>
                  </a:cubicBezTo>
                  <a:cubicBezTo>
                    <a:pt x="14350" y="6018"/>
                    <a:pt x="13491" y="6464"/>
                    <a:pt x="12670" y="6464"/>
                  </a:cubicBezTo>
                  <a:cubicBezTo>
                    <a:pt x="12563" y="6464"/>
                    <a:pt x="12457" y="6456"/>
                    <a:pt x="12352" y="6439"/>
                  </a:cubicBezTo>
                  <a:cubicBezTo>
                    <a:pt x="12922" y="5457"/>
                    <a:pt x="17894" y="802"/>
                    <a:pt x="15899" y="74"/>
                  </a:cubicBezTo>
                  <a:cubicBezTo>
                    <a:pt x="15749" y="24"/>
                    <a:pt x="15597" y="0"/>
                    <a:pt x="15445" y="0"/>
                  </a:cubicBezTo>
                  <a:close/>
                </a:path>
              </a:pathLst>
            </a:custGeom>
            <a:solidFill>
              <a:srgbClr val="039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286"/>
            <p:cNvSpPr/>
            <p:nvPr/>
          </p:nvSpPr>
          <p:spPr>
            <a:xfrm flipH="1">
              <a:off x="7325515" y="4083383"/>
              <a:ext cx="894017" cy="1008848"/>
            </a:xfrm>
            <a:custGeom>
              <a:rect b="b" l="l" r="r" t="t"/>
              <a:pathLst>
                <a:path extrusionOk="0" h="15893" w="14084">
                  <a:moveTo>
                    <a:pt x="13741" y="1"/>
                  </a:moveTo>
                  <a:cubicBezTo>
                    <a:pt x="13668" y="1"/>
                    <a:pt x="13594" y="32"/>
                    <a:pt x="13538" y="106"/>
                  </a:cubicBezTo>
                  <a:cubicBezTo>
                    <a:pt x="9421" y="5585"/>
                    <a:pt x="3879" y="9796"/>
                    <a:pt x="110" y="15529"/>
                  </a:cubicBezTo>
                  <a:cubicBezTo>
                    <a:pt x="1" y="15726"/>
                    <a:pt x="164" y="15893"/>
                    <a:pt x="338" y="15893"/>
                  </a:cubicBezTo>
                  <a:cubicBezTo>
                    <a:pt x="416" y="15893"/>
                    <a:pt x="495" y="15860"/>
                    <a:pt x="554" y="15782"/>
                  </a:cubicBezTo>
                  <a:cubicBezTo>
                    <a:pt x="4322" y="10050"/>
                    <a:pt x="9864" y="5806"/>
                    <a:pt x="13950" y="359"/>
                  </a:cubicBezTo>
                  <a:cubicBezTo>
                    <a:pt x="14084" y="180"/>
                    <a:pt x="13917" y="1"/>
                    <a:pt x="13741"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286"/>
            <p:cNvSpPr/>
            <p:nvPr/>
          </p:nvSpPr>
          <p:spPr>
            <a:xfrm flipH="1">
              <a:off x="7336363" y="4241253"/>
              <a:ext cx="500266" cy="382008"/>
            </a:xfrm>
            <a:custGeom>
              <a:rect b="b" l="l" r="r" t="t"/>
              <a:pathLst>
                <a:path extrusionOk="0" h="6018" w="7881">
                  <a:moveTo>
                    <a:pt x="944" y="1"/>
                  </a:moveTo>
                  <a:cubicBezTo>
                    <a:pt x="847" y="1"/>
                    <a:pt x="754" y="56"/>
                    <a:pt x="729" y="184"/>
                  </a:cubicBezTo>
                  <a:cubicBezTo>
                    <a:pt x="380" y="2021"/>
                    <a:pt x="0" y="3921"/>
                    <a:pt x="159" y="5789"/>
                  </a:cubicBezTo>
                  <a:cubicBezTo>
                    <a:pt x="159" y="5927"/>
                    <a:pt x="279" y="6017"/>
                    <a:pt x="414" y="6017"/>
                  </a:cubicBezTo>
                  <a:cubicBezTo>
                    <a:pt x="434" y="6017"/>
                    <a:pt x="455" y="6015"/>
                    <a:pt x="475" y="6011"/>
                  </a:cubicBezTo>
                  <a:cubicBezTo>
                    <a:pt x="2946" y="5504"/>
                    <a:pt x="5226" y="4364"/>
                    <a:pt x="7601" y="3541"/>
                  </a:cubicBezTo>
                  <a:cubicBezTo>
                    <a:pt x="7881" y="3429"/>
                    <a:pt x="7814" y="3045"/>
                    <a:pt x="7576" y="3045"/>
                  </a:cubicBezTo>
                  <a:cubicBezTo>
                    <a:pt x="7545" y="3045"/>
                    <a:pt x="7511" y="3051"/>
                    <a:pt x="7474" y="3066"/>
                  </a:cubicBezTo>
                  <a:cubicBezTo>
                    <a:pt x="5192" y="3857"/>
                    <a:pt x="2998" y="4940"/>
                    <a:pt x="638" y="5474"/>
                  </a:cubicBezTo>
                  <a:lnTo>
                    <a:pt x="638" y="5474"/>
                  </a:lnTo>
                  <a:cubicBezTo>
                    <a:pt x="519" y="3739"/>
                    <a:pt x="875" y="1983"/>
                    <a:pt x="1204" y="311"/>
                  </a:cubicBezTo>
                  <a:cubicBezTo>
                    <a:pt x="1242" y="122"/>
                    <a:pt x="1088" y="1"/>
                    <a:pt x="944"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286"/>
            <p:cNvSpPr/>
            <p:nvPr/>
          </p:nvSpPr>
          <p:spPr>
            <a:xfrm flipH="1">
              <a:off x="7553778" y="4450920"/>
              <a:ext cx="528133" cy="438312"/>
            </a:xfrm>
            <a:custGeom>
              <a:rect b="b" l="l" r="r" t="t"/>
              <a:pathLst>
                <a:path extrusionOk="0" h="6905" w="8320">
                  <a:moveTo>
                    <a:pt x="242" y="0"/>
                  </a:moveTo>
                  <a:cubicBezTo>
                    <a:pt x="119" y="0"/>
                    <a:pt x="1" y="80"/>
                    <a:pt x="1" y="238"/>
                  </a:cubicBezTo>
                  <a:cubicBezTo>
                    <a:pt x="159" y="2360"/>
                    <a:pt x="412" y="4513"/>
                    <a:pt x="317" y="6667"/>
                  </a:cubicBezTo>
                  <a:cubicBezTo>
                    <a:pt x="317" y="6796"/>
                    <a:pt x="445" y="6905"/>
                    <a:pt x="561" y="6905"/>
                  </a:cubicBezTo>
                  <a:cubicBezTo>
                    <a:pt x="586" y="6905"/>
                    <a:pt x="611" y="6900"/>
                    <a:pt x="634" y="6888"/>
                  </a:cubicBezTo>
                  <a:cubicBezTo>
                    <a:pt x="3073" y="6160"/>
                    <a:pt x="5543" y="5590"/>
                    <a:pt x="8013" y="5115"/>
                  </a:cubicBezTo>
                  <a:cubicBezTo>
                    <a:pt x="8319" y="5084"/>
                    <a:pt x="8211" y="4638"/>
                    <a:pt x="7916" y="4638"/>
                  </a:cubicBezTo>
                  <a:cubicBezTo>
                    <a:pt x="7907" y="4638"/>
                    <a:pt x="7897" y="4639"/>
                    <a:pt x="7886" y="4640"/>
                  </a:cubicBezTo>
                  <a:cubicBezTo>
                    <a:pt x="5526" y="5094"/>
                    <a:pt x="3165" y="5635"/>
                    <a:pt x="832" y="6317"/>
                  </a:cubicBezTo>
                  <a:lnTo>
                    <a:pt x="832" y="6317"/>
                  </a:lnTo>
                  <a:cubicBezTo>
                    <a:pt x="864" y="4280"/>
                    <a:pt x="657" y="2245"/>
                    <a:pt x="507" y="238"/>
                  </a:cubicBezTo>
                  <a:cubicBezTo>
                    <a:pt x="492" y="80"/>
                    <a:pt x="365" y="0"/>
                    <a:pt x="242" y="0"/>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286"/>
            <p:cNvSpPr/>
            <p:nvPr/>
          </p:nvSpPr>
          <p:spPr>
            <a:xfrm flipH="1">
              <a:off x="8057743" y="3597523"/>
              <a:ext cx="973047" cy="1545995"/>
            </a:xfrm>
            <a:custGeom>
              <a:rect b="b" l="l" r="r" t="t"/>
              <a:pathLst>
                <a:path extrusionOk="0" h="24355" w="15329">
                  <a:moveTo>
                    <a:pt x="1" y="1"/>
                  </a:moveTo>
                  <a:lnTo>
                    <a:pt x="1" y="1"/>
                  </a:lnTo>
                  <a:cubicBezTo>
                    <a:pt x="191" y="9977"/>
                    <a:pt x="1933" y="21124"/>
                    <a:pt x="13460" y="24354"/>
                  </a:cubicBezTo>
                  <a:cubicBezTo>
                    <a:pt x="15329" y="15930"/>
                    <a:pt x="9533" y="4213"/>
                    <a:pt x="1" y="1"/>
                  </a:cubicBezTo>
                  <a:close/>
                </a:path>
              </a:pathLst>
            </a:custGeom>
            <a:solidFill>
              <a:srgbClr val="0035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286"/>
            <p:cNvSpPr/>
            <p:nvPr/>
          </p:nvSpPr>
          <p:spPr>
            <a:xfrm flipH="1">
              <a:off x="8187488" y="3792654"/>
              <a:ext cx="709488" cy="1345850"/>
            </a:xfrm>
            <a:custGeom>
              <a:rect b="b" l="l" r="r" t="t"/>
              <a:pathLst>
                <a:path extrusionOk="0" h="21202" w="11177">
                  <a:moveTo>
                    <a:pt x="350" y="1"/>
                  </a:moveTo>
                  <a:cubicBezTo>
                    <a:pt x="178" y="1"/>
                    <a:pt x="0" y="182"/>
                    <a:pt x="110" y="379"/>
                  </a:cubicBezTo>
                  <a:cubicBezTo>
                    <a:pt x="3847" y="7156"/>
                    <a:pt x="6697" y="14408"/>
                    <a:pt x="10624" y="21090"/>
                  </a:cubicBezTo>
                  <a:cubicBezTo>
                    <a:pt x="10673" y="21168"/>
                    <a:pt x="10748" y="21201"/>
                    <a:pt x="10825" y="21201"/>
                  </a:cubicBezTo>
                  <a:cubicBezTo>
                    <a:pt x="10998" y="21201"/>
                    <a:pt x="11177" y="21034"/>
                    <a:pt x="11067" y="20837"/>
                  </a:cubicBezTo>
                  <a:cubicBezTo>
                    <a:pt x="7140" y="14155"/>
                    <a:pt x="4290" y="6903"/>
                    <a:pt x="553" y="125"/>
                  </a:cubicBezTo>
                  <a:cubicBezTo>
                    <a:pt x="504" y="37"/>
                    <a:pt x="428" y="1"/>
                    <a:pt x="350" y="1"/>
                  </a:cubicBezTo>
                  <a:close/>
                </a:path>
              </a:pathLst>
            </a:custGeom>
            <a:solidFill>
              <a:srgbClr val="039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286"/>
            <p:cNvSpPr/>
            <p:nvPr/>
          </p:nvSpPr>
          <p:spPr>
            <a:xfrm flipH="1">
              <a:off x="8486911" y="4195612"/>
              <a:ext cx="359283" cy="306152"/>
            </a:xfrm>
            <a:custGeom>
              <a:rect b="b" l="l" r="r" t="t"/>
              <a:pathLst>
                <a:path extrusionOk="0" h="4823" w="5660">
                  <a:moveTo>
                    <a:pt x="5414" y="0"/>
                  </a:moveTo>
                  <a:cubicBezTo>
                    <a:pt x="5287" y="0"/>
                    <a:pt x="5153" y="80"/>
                    <a:pt x="5137" y="238"/>
                  </a:cubicBezTo>
                  <a:cubicBezTo>
                    <a:pt x="5078" y="1561"/>
                    <a:pt x="4937" y="2884"/>
                    <a:pt x="4715" y="4207"/>
                  </a:cubicBezTo>
                  <a:lnTo>
                    <a:pt x="4715" y="4207"/>
                  </a:lnTo>
                  <a:cubicBezTo>
                    <a:pt x="3300" y="3572"/>
                    <a:pt x="1859" y="3016"/>
                    <a:pt x="418" y="2486"/>
                  </a:cubicBezTo>
                  <a:cubicBezTo>
                    <a:pt x="390" y="2478"/>
                    <a:pt x="363" y="2474"/>
                    <a:pt x="337" y="2474"/>
                  </a:cubicBezTo>
                  <a:cubicBezTo>
                    <a:pt x="82" y="2474"/>
                    <a:pt x="0" y="2875"/>
                    <a:pt x="260" y="2961"/>
                  </a:cubicBezTo>
                  <a:cubicBezTo>
                    <a:pt x="1780" y="3531"/>
                    <a:pt x="3332" y="4102"/>
                    <a:pt x="4789" y="4798"/>
                  </a:cubicBezTo>
                  <a:cubicBezTo>
                    <a:pt x="4821" y="4815"/>
                    <a:pt x="4858" y="4823"/>
                    <a:pt x="4896" y="4823"/>
                  </a:cubicBezTo>
                  <a:cubicBezTo>
                    <a:pt x="5003" y="4823"/>
                    <a:pt x="5113" y="4757"/>
                    <a:pt x="5137" y="4640"/>
                  </a:cubicBezTo>
                  <a:cubicBezTo>
                    <a:pt x="5390" y="3183"/>
                    <a:pt x="5549" y="1726"/>
                    <a:pt x="5644" y="238"/>
                  </a:cubicBezTo>
                  <a:cubicBezTo>
                    <a:pt x="5659" y="80"/>
                    <a:pt x="5541" y="0"/>
                    <a:pt x="5414" y="0"/>
                  </a:cubicBezTo>
                  <a:close/>
                </a:path>
              </a:pathLst>
            </a:custGeom>
            <a:solidFill>
              <a:srgbClr val="039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p286"/>
            <p:cNvSpPr/>
            <p:nvPr/>
          </p:nvSpPr>
          <p:spPr>
            <a:xfrm flipH="1">
              <a:off x="8314059" y="4532807"/>
              <a:ext cx="388927" cy="275365"/>
            </a:xfrm>
            <a:custGeom>
              <a:rect b="b" l="l" r="r" t="t"/>
              <a:pathLst>
                <a:path extrusionOk="0" h="4338" w="6127">
                  <a:moveTo>
                    <a:pt x="5893" y="1"/>
                  </a:moveTo>
                  <a:cubicBezTo>
                    <a:pt x="5771" y="1"/>
                    <a:pt x="5636" y="72"/>
                    <a:pt x="5604" y="215"/>
                  </a:cubicBezTo>
                  <a:cubicBezTo>
                    <a:pt x="5456" y="1430"/>
                    <a:pt x="5280" y="2645"/>
                    <a:pt x="4843" y="3783"/>
                  </a:cubicBezTo>
                  <a:lnTo>
                    <a:pt x="4843" y="3783"/>
                  </a:lnTo>
                  <a:cubicBezTo>
                    <a:pt x="3355" y="3210"/>
                    <a:pt x="1867" y="2690"/>
                    <a:pt x="379" y="2083"/>
                  </a:cubicBezTo>
                  <a:cubicBezTo>
                    <a:pt x="346" y="2068"/>
                    <a:pt x="315" y="2062"/>
                    <a:pt x="287" y="2062"/>
                  </a:cubicBezTo>
                  <a:cubicBezTo>
                    <a:pt x="70" y="2062"/>
                    <a:pt x="0" y="2446"/>
                    <a:pt x="252" y="2558"/>
                  </a:cubicBezTo>
                  <a:cubicBezTo>
                    <a:pt x="1804" y="3192"/>
                    <a:pt x="3356" y="3762"/>
                    <a:pt x="4908" y="4332"/>
                  </a:cubicBezTo>
                  <a:cubicBezTo>
                    <a:pt x="4929" y="4336"/>
                    <a:pt x="4948" y="4338"/>
                    <a:pt x="4967" y="4338"/>
                  </a:cubicBezTo>
                  <a:cubicBezTo>
                    <a:pt x="5090" y="4338"/>
                    <a:pt x="5169" y="4252"/>
                    <a:pt x="5224" y="4142"/>
                  </a:cubicBezTo>
                  <a:cubicBezTo>
                    <a:pt x="5731" y="2906"/>
                    <a:pt x="5921" y="1545"/>
                    <a:pt x="6111" y="215"/>
                  </a:cubicBezTo>
                  <a:cubicBezTo>
                    <a:pt x="6127" y="72"/>
                    <a:pt x="6016" y="1"/>
                    <a:pt x="5893" y="1"/>
                  </a:cubicBezTo>
                  <a:close/>
                </a:path>
              </a:pathLst>
            </a:custGeom>
            <a:solidFill>
              <a:srgbClr val="039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87" name="Google Shape;3087;p286"/>
          <p:cNvSpPr/>
          <p:nvPr/>
        </p:nvSpPr>
        <p:spPr>
          <a:xfrm>
            <a:off x="8023275" y="3654850"/>
            <a:ext cx="315300" cy="3153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286"/>
          <p:cNvSpPr/>
          <p:nvPr/>
        </p:nvSpPr>
        <p:spPr>
          <a:xfrm>
            <a:off x="6742950" y="4423325"/>
            <a:ext cx="315300" cy="315300"/>
          </a:xfrm>
          <a:prstGeom prst="ellipse">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ape PNG, Tape Transparent Background - FreeIconsPNG" id="3089" name="Google Shape;3089;p286"/>
          <p:cNvPicPr preferRelativeResize="0"/>
          <p:nvPr/>
        </p:nvPicPr>
        <p:blipFill rotWithShape="1">
          <a:blip r:embed="rId4">
            <a:alphaModFix/>
          </a:blip>
          <a:srcRect b="0" l="0" r="0" t="0"/>
          <a:stretch/>
        </p:blipFill>
        <p:spPr>
          <a:xfrm rot="-2488555">
            <a:off x="4555421" y="858842"/>
            <a:ext cx="912534" cy="835538"/>
          </a:xfrm>
          <a:prstGeom prst="rect">
            <a:avLst/>
          </a:prstGeom>
          <a:noFill/>
          <a:ln>
            <a:noFill/>
          </a:ln>
          <a:effectLst>
            <a:outerShdw blurRad="57150" rotWithShape="0" algn="bl" dir="5400000" dist="19050">
              <a:srgbClr val="000000">
                <a:alpha val="49411"/>
              </a:srgbClr>
            </a:outerShdw>
          </a:effectLst>
        </p:spPr>
      </p:pic>
      <p:pic>
        <p:nvPicPr>
          <p:cNvPr descr="Tape PNG, Tape Transparent Background - FreeIconsPNG" id="3090" name="Google Shape;3090;p286"/>
          <p:cNvPicPr preferRelativeResize="0"/>
          <p:nvPr/>
        </p:nvPicPr>
        <p:blipFill rotWithShape="1">
          <a:blip r:embed="rId4">
            <a:alphaModFix/>
          </a:blip>
          <a:srcRect b="0" l="0" r="0" t="0"/>
          <a:stretch/>
        </p:blipFill>
        <p:spPr>
          <a:xfrm rot="-2488555">
            <a:off x="7172346" y="249467"/>
            <a:ext cx="912534" cy="835538"/>
          </a:xfrm>
          <a:prstGeom prst="rect">
            <a:avLst/>
          </a:prstGeom>
          <a:noFill/>
          <a:ln>
            <a:noFill/>
          </a:ln>
          <a:effectLst>
            <a:outerShdw blurRad="57150" rotWithShape="0" algn="bl" dir="5400000" dist="19050">
              <a:srgbClr val="000000">
                <a:alpha val="49411"/>
              </a:srgbClr>
            </a:outerShdw>
          </a:effectLst>
        </p:spPr>
      </p:pic>
      <p:sp>
        <p:nvSpPr>
          <p:cNvPr id="3091" name="Google Shape;3091;p286"/>
          <p:cNvSpPr/>
          <p:nvPr/>
        </p:nvSpPr>
        <p:spPr>
          <a:xfrm>
            <a:off x="0" y="0"/>
            <a:ext cx="9144000" cy="472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92" name="Google Shape;3092;p286"/>
          <p:cNvPicPr preferRelativeResize="0"/>
          <p:nvPr/>
        </p:nvPicPr>
        <p:blipFill rotWithShape="1">
          <a:blip r:embed="rId5">
            <a:alphaModFix/>
          </a:blip>
          <a:srcRect b="0" l="0" r="0" t="0"/>
          <a:stretch/>
        </p:blipFill>
        <p:spPr>
          <a:xfrm>
            <a:off x="6602529" y="667236"/>
            <a:ext cx="1936468" cy="2583123"/>
          </a:xfrm>
          <a:prstGeom prst="rect">
            <a:avLst/>
          </a:prstGeom>
          <a:noFill/>
          <a:ln>
            <a:noFill/>
          </a:ln>
        </p:spPr>
      </p:pic>
      <p:sp>
        <p:nvSpPr>
          <p:cNvPr id="3093" name="Google Shape;3093;p286"/>
          <p:cNvSpPr txBox="1"/>
          <p:nvPr/>
        </p:nvSpPr>
        <p:spPr>
          <a:xfrm>
            <a:off x="342875" y="510475"/>
            <a:ext cx="3202800" cy="4279200"/>
          </a:xfrm>
          <a:prstGeom prst="rect">
            <a:avLst/>
          </a:prstGeom>
          <a:noFill/>
          <a:ln>
            <a:noFill/>
          </a:ln>
        </p:spPr>
        <p:txBody>
          <a:bodyPr anchorCtr="0" anchor="t" bIns="91425" lIns="91425" spcFirstLastPara="1" rIns="91425" wrap="square" tIns="91425">
            <a:spAutoFit/>
          </a:bodyPr>
          <a:lstStyle/>
          <a:p>
            <a:pPr indent="0" lvl="0" marL="234937" rtl="0" algn="l">
              <a:lnSpc>
                <a:spcPct val="150000"/>
              </a:lnSpc>
              <a:spcBef>
                <a:spcPts val="1940"/>
              </a:spcBef>
              <a:spcAft>
                <a:spcPts val="0"/>
              </a:spcAft>
              <a:buNone/>
            </a:pPr>
            <a:r>
              <a:rPr lang="en-US">
                <a:solidFill>
                  <a:schemeClr val="dk1"/>
                </a:solidFill>
              </a:rPr>
              <a:t>本活動旨在培養學生「德」的核心能力。希望透過此次的活動可以讓學生們認識生 命、培養同理心，重新檢視生活倫常道德的價值，進而積極地參與社會事務。</a:t>
            </a:r>
            <a:r>
              <a:rPr lang="en-US">
                <a:solidFill>
                  <a:schemeClr val="dk1"/>
                </a:solidFill>
                <a:latin typeface="Times New Roman"/>
                <a:ea typeface="Times New Roman"/>
                <a:cs typeface="Times New Roman"/>
                <a:sym typeface="Times New Roman"/>
              </a:rPr>
              <a:t>The purpose of</a:t>
            </a:r>
            <a:r>
              <a:rPr lang="en-US">
                <a:solidFill>
                  <a:schemeClr val="dk1"/>
                </a:solidFill>
                <a:latin typeface="Times New Roman"/>
                <a:ea typeface="Times New Roman"/>
                <a:cs typeface="Times New Roman"/>
                <a:sym typeface="Times New Roman"/>
              </a:rPr>
              <a:t>  Global Lounge activities is to encourage engagement between international  students and Taiwan students through immerse learning activities. By fostering appreciation and sharing of culture, and traditions. Respect for diversity is </a:t>
            </a:r>
            <a:r>
              <a:rPr lang="en-US">
                <a:solidFill>
                  <a:schemeClr val="dk1"/>
                </a:solidFill>
                <a:latin typeface="Times New Roman"/>
                <a:ea typeface="Times New Roman"/>
                <a:cs typeface="Times New Roman"/>
                <a:sym typeface="Times New Roman"/>
              </a:rPr>
              <a:t>promoted,</a:t>
            </a:r>
            <a:r>
              <a:rPr lang="en-US">
                <a:solidFill>
                  <a:schemeClr val="dk1"/>
                </a:solidFill>
                <a:latin typeface="Times New Roman"/>
                <a:ea typeface="Times New Roman"/>
                <a:cs typeface="Times New Roman"/>
                <a:sym typeface="Times New Roman"/>
              </a:rPr>
              <a:t> and tolerance and inclusion are fostered.</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0303"/>
        </a:solidFill>
      </p:bgPr>
    </p:bg>
    <p:spTree>
      <p:nvGrpSpPr>
        <p:cNvPr id="3097" name="Shape 3097"/>
        <p:cNvGrpSpPr/>
        <p:nvPr/>
      </p:nvGrpSpPr>
      <p:grpSpPr>
        <a:xfrm>
          <a:off x="0" y="0"/>
          <a:ext cx="0" cy="0"/>
          <a:chOff x="0" y="0"/>
          <a:chExt cx="0" cy="0"/>
        </a:xfrm>
      </p:grpSpPr>
      <p:pic>
        <p:nvPicPr>
          <p:cNvPr id="3098" name="Google Shape;3098;p287"/>
          <p:cNvPicPr preferRelativeResize="0"/>
          <p:nvPr/>
        </p:nvPicPr>
        <p:blipFill rotWithShape="1">
          <a:blip r:embed="rId3">
            <a:alphaModFix/>
          </a:blip>
          <a:srcRect b="4307" l="7970" r="3963" t="8493"/>
          <a:stretch/>
        </p:blipFill>
        <p:spPr>
          <a:xfrm>
            <a:off x="4045525" y="762825"/>
            <a:ext cx="2280100" cy="3500227"/>
          </a:xfrm>
          <a:prstGeom prst="rect">
            <a:avLst/>
          </a:prstGeom>
          <a:noFill/>
          <a:ln>
            <a:noFill/>
          </a:ln>
        </p:spPr>
      </p:pic>
      <p:pic>
        <p:nvPicPr>
          <p:cNvPr id="3099" name="Google Shape;3099;p287"/>
          <p:cNvPicPr preferRelativeResize="0"/>
          <p:nvPr/>
        </p:nvPicPr>
        <p:blipFill rotWithShape="1">
          <a:blip r:embed="rId4">
            <a:alphaModFix/>
          </a:blip>
          <a:srcRect b="0" l="0" r="0" t="1989"/>
          <a:stretch/>
        </p:blipFill>
        <p:spPr>
          <a:xfrm>
            <a:off x="6325625" y="0"/>
            <a:ext cx="2818374" cy="3500227"/>
          </a:xfrm>
          <a:prstGeom prst="rect">
            <a:avLst/>
          </a:prstGeom>
          <a:noFill/>
          <a:ln>
            <a:noFill/>
          </a:ln>
        </p:spPr>
      </p:pic>
      <p:pic>
        <p:nvPicPr>
          <p:cNvPr id="3100" name="Google Shape;3100;p287"/>
          <p:cNvPicPr preferRelativeResize="0"/>
          <p:nvPr/>
        </p:nvPicPr>
        <p:blipFill rotWithShape="1">
          <a:blip r:embed="rId5">
            <a:alphaModFix/>
          </a:blip>
          <a:srcRect b="0" l="0" r="0" t="55450"/>
          <a:stretch/>
        </p:blipFill>
        <p:spPr>
          <a:xfrm>
            <a:off x="6378825" y="3500225"/>
            <a:ext cx="2765175" cy="1643274"/>
          </a:xfrm>
          <a:prstGeom prst="rect">
            <a:avLst/>
          </a:prstGeom>
          <a:noFill/>
          <a:ln>
            <a:noFill/>
          </a:ln>
        </p:spPr>
      </p:pic>
      <p:pic>
        <p:nvPicPr>
          <p:cNvPr id="3101" name="Google Shape;3101;p287"/>
          <p:cNvPicPr preferRelativeResize="0"/>
          <p:nvPr/>
        </p:nvPicPr>
        <p:blipFill rotWithShape="1">
          <a:blip r:embed="rId6">
            <a:alphaModFix/>
          </a:blip>
          <a:srcRect b="15343" l="1215" r="3090" t="9812"/>
          <a:stretch/>
        </p:blipFill>
        <p:spPr>
          <a:xfrm>
            <a:off x="0" y="2716675"/>
            <a:ext cx="4135999" cy="2426825"/>
          </a:xfrm>
          <a:prstGeom prst="rect">
            <a:avLst/>
          </a:prstGeom>
          <a:noFill/>
          <a:ln>
            <a:noFill/>
          </a:ln>
        </p:spPr>
      </p:pic>
      <p:sp>
        <p:nvSpPr>
          <p:cNvPr id="3102" name="Google Shape;3102;p287"/>
          <p:cNvSpPr txBox="1"/>
          <p:nvPr/>
        </p:nvSpPr>
        <p:spPr>
          <a:xfrm>
            <a:off x="112150" y="85725"/>
            <a:ext cx="5916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2100"/>
              <a:buFont typeface="Arial"/>
              <a:buNone/>
            </a:pPr>
            <a:r>
              <a:rPr b="1" i="0" lang="en-US" sz="4000" u="none" cap="none" strike="noStrike">
                <a:solidFill>
                  <a:srgbClr val="F1001E"/>
                </a:solidFill>
                <a:latin typeface="Roboto"/>
                <a:ea typeface="Roboto"/>
                <a:cs typeface="Roboto"/>
                <a:sym typeface="Roboto"/>
              </a:rPr>
              <a:t>TEDx</a:t>
            </a:r>
            <a:r>
              <a:rPr b="1" i="0" lang="en-US" sz="4000" u="none" cap="none" strike="noStrike">
                <a:solidFill>
                  <a:schemeClr val="lt1"/>
                </a:solidFill>
                <a:latin typeface="Roboto"/>
                <a:ea typeface="Roboto"/>
                <a:cs typeface="Roboto"/>
                <a:sym typeface="Roboto"/>
              </a:rPr>
              <a:t>I</a:t>
            </a:r>
            <a:r>
              <a:rPr b="1" lang="en-US" sz="4000">
                <a:solidFill>
                  <a:schemeClr val="lt1"/>
                </a:solidFill>
                <a:latin typeface="Roboto"/>
                <a:ea typeface="Roboto"/>
                <a:cs typeface="Roboto"/>
                <a:sym typeface="Roboto"/>
              </a:rPr>
              <a:t>S</a:t>
            </a:r>
            <a:r>
              <a:rPr b="1" i="0" lang="en-US" sz="4000" u="none" cap="none" strike="noStrike">
                <a:solidFill>
                  <a:schemeClr val="lt1"/>
                </a:solidFill>
                <a:latin typeface="Roboto"/>
                <a:ea typeface="Roboto"/>
                <a:cs typeface="Roboto"/>
                <a:sym typeface="Roboto"/>
              </a:rPr>
              <a:t>hou University</a:t>
            </a:r>
            <a:endParaRPr b="1" i="0" sz="4000" u="none" cap="none" strike="noStrike">
              <a:solidFill>
                <a:schemeClr val="lt1"/>
              </a:solidFill>
              <a:latin typeface="Roboto"/>
              <a:ea typeface="Roboto"/>
              <a:cs typeface="Roboto"/>
              <a:sym typeface="Roboto"/>
            </a:endParaRPr>
          </a:p>
        </p:txBody>
      </p:sp>
      <p:pic>
        <p:nvPicPr>
          <p:cNvPr id="3103" name="Google Shape;3103;p287"/>
          <p:cNvPicPr preferRelativeResize="0"/>
          <p:nvPr/>
        </p:nvPicPr>
        <p:blipFill rotWithShape="1">
          <a:blip r:embed="rId7">
            <a:alphaModFix/>
          </a:blip>
          <a:srcRect b="7554" l="6771" r="13756" t="18953"/>
          <a:stretch/>
        </p:blipFill>
        <p:spPr>
          <a:xfrm>
            <a:off x="0" y="656775"/>
            <a:ext cx="4136003" cy="2343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3107" name="Shape 3107"/>
        <p:cNvGrpSpPr/>
        <p:nvPr/>
      </p:nvGrpSpPr>
      <p:grpSpPr>
        <a:xfrm>
          <a:off x="0" y="0"/>
          <a:ext cx="0" cy="0"/>
          <a:chOff x="0" y="0"/>
          <a:chExt cx="0" cy="0"/>
        </a:xfrm>
      </p:grpSpPr>
      <p:pic>
        <p:nvPicPr>
          <p:cNvPr id="3108" name="Google Shape;3108;p288"/>
          <p:cNvPicPr preferRelativeResize="0"/>
          <p:nvPr/>
        </p:nvPicPr>
        <p:blipFill>
          <a:blip r:embed="rId3">
            <a:alphaModFix/>
          </a:blip>
          <a:stretch>
            <a:fillRect/>
          </a:stretch>
        </p:blipFill>
        <p:spPr>
          <a:xfrm>
            <a:off x="4778876" y="152400"/>
            <a:ext cx="3818514" cy="4838700"/>
          </a:xfrm>
          <a:prstGeom prst="rect">
            <a:avLst/>
          </a:prstGeom>
          <a:noFill/>
          <a:ln>
            <a:noFill/>
          </a:ln>
        </p:spPr>
      </p:pic>
      <p:sp>
        <p:nvSpPr>
          <p:cNvPr id="3109" name="Google Shape;3109;p288"/>
          <p:cNvSpPr txBox="1"/>
          <p:nvPr/>
        </p:nvSpPr>
        <p:spPr>
          <a:xfrm>
            <a:off x="618475" y="386100"/>
            <a:ext cx="38184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lt1"/>
                </a:solidFill>
              </a:rPr>
              <a:t>TEDx talks are local events where people give short speeches about interesting and important topics. </a:t>
            </a:r>
            <a:r>
              <a:rPr lang="en-US" sz="1600">
                <a:solidFill>
                  <a:schemeClr val="lt1"/>
                </a:solidFill>
              </a:rPr>
              <a:t>These talks are similar to the famous TED talks you might have seen online. TEDx events</a:t>
            </a:r>
            <a:r>
              <a:rPr lang="en-US" sz="1600">
                <a:solidFill>
                  <a:schemeClr val="lt1"/>
                </a:solidFill>
              </a:rPr>
              <a:t> are organized by people in different cities and communities around the world, and they aim to share inspiring ideas and spark meaningful discussions. The "x" in TEDx stands for "independently organized," meaning these events are not run by the main TED organization but follow the same format. So, you can think of TEDx talks as mini TED talks that happen in various places with a wide range of topics.</a:t>
            </a:r>
            <a:endParaRPr sz="16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3" name="Shape 3113"/>
        <p:cNvGrpSpPr/>
        <p:nvPr/>
      </p:nvGrpSpPr>
      <p:grpSpPr>
        <a:xfrm>
          <a:off x="0" y="0"/>
          <a:ext cx="0" cy="0"/>
          <a:chOff x="0" y="0"/>
          <a:chExt cx="0" cy="0"/>
        </a:xfrm>
      </p:grpSpPr>
      <p:sp>
        <p:nvSpPr>
          <p:cNvPr id="3114" name="Google Shape;3114;p289"/>
          <p:cNvSpPr/>
          <p:nvPr/>
        </p:nvSpPr>
        <p:spPr>
          <a:xfrm>
            <a:off x="1394225" y="2115650"/>
            <a:ext cx="6579900" cy="1569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289"/>
          <p:cNvSpPr txBox="1"/>
          <p:nvPr>
            <p:ph type="title"/>
          </p:nvPr>
        </p:nvSpPr>
        <p:spPr>
          <a:xfrm>
            <a:off x="1564075" y="2082550"/>
            <a:ext cx="6361800" cy="1536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US"/>
              <a:t>Audit</a:t>
            </a:r>
            <a:r>
              <a:rPr lang="en-US"/>
              <a:t> Team</a:t>
            </a:r>
            <a:endParaRPr/>
          </a:p>
          <a:p>
            <a:pPr indent="0" lvl="0" marL="0" rtl="0" algn="ctr">
              <a:spcBef>
                <a:spcPts val="0"/>
              </a:spcBef>
              <a:spcAft>
                <a:spcPts val="0"/>
              </a:spcAft>
              <a:buNone/>
            </a:pPr>
            <a:r>
              <a:rPr lang="en-US"/>
              <a:t>集合部</a:t>
            </a:r>
            <a:endParaRPr/>
          </a:p>
        </p:txBody>
      </p:sp>
      <p:sp>
        <p:nvSpPr>
          <p:cNvPr id="3116" name="Google Shape;3116;p289"/>
          <p:cNvSpPr/>
          <p:nvPr/>
        </p:nvSpPr>
        <p:spPr>
          <a:xfrm>
            <a:off x="1171525" y="1982450"/>
            <a:ext cx="795420" cy="589248"/>
          </a:xfrm>
          <a:prstGeom prst="cloud">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0" name="Shape 3120"/>
        <p:cNvGrpSpPr/>
        <p:nvPr/>
      </p:nvGrpSpPr>
      <p:grpSpPr>
        <a:xfrm>
          <a:off x="0" y="0"/>
          <a:ext cx="0" cy="0"/>
          <a:chOff x="0" y="0"/>
          <a:chExt cx="0" cy="0"/>
        </a:xfrm>
      </p:grpSpPr>
      <p:sp>
        <p:nvSpPr>
          <p:cNvPr id="3121" name="Google Shape;3121;p290"/>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2" name="Google Shape;3122;p290"/>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23" name="Google Shape;3123;p29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24" name="Google Shape;3124;p290"/>
          <p:cNvSpPr txBox="1"/>
          <p:nvPr/>
        </p:nvSpPr>
        <p:spPr>
          <a:xfrm>
            <a:off x="608675" y="1125350"/>
            <a:ext cx="3531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Source Code Pro"/>
                <a:ea typeface="Source Code Pro"/>
                <a:cs typeface="Source Code Pro"/>
                <a:sym typeface="Source Code Pro"/>
              </a:rPr>
              <a:t>ISUISU</a:t>
            </a:r>
            <a:endParaRPr sz="1800">
              <a:solidFill>
                <a:schemeClr val="lt1"/>
              </a:solidFill>
              <a:latin typeface="Source Code Pro"/>
              <a:ea typeface="Source Code Pro"/>
              <a:cs typeface="Source Code Pro"/>
              <a:sym typeface="Source Code Pr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8" name="Shape 3128"/>
        <p:cNvGrpSpPr/>
        <p:nvPr/>
      </p:nvGrpSpPr>
      <p:grpSpPr>
        <a:xfrm>
          <a:off x="0" y="0"/>
          <a:ext cx="0" cy="0"/>
          <a:chOff x="0" y="0"/>
          <a:chExt cx="0" cy="0"/>
        </a:xfrm>
      </p:grpSpPr>
      <p:sp>
        <p:nvSpPr>
          <p:cNvPr id="3129" name="Google Shape;3129;p291"/>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0" name="Google Shape;3130;p291"/>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31" name="Google Shape;3131;p29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132" name="Google Shape;3132;p291"/>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1" name="Shape 2411"/>
        <p:cNvGrpSpPr/>
        <p:nvPr/>
      </p:nvGrpSpPr>
      <p:grpSpPr>
        <a:xfrm>
          <a:off x="0" y="0"/>
          <a:ext cx="0" cy="0"/>
          <a:chOff x="0" y="0"/>
          <a:chExt cx="0" cy="0"/>
        </a:xfrm>
      </p:grpSpPr>
      <p:sp>
        <p:nvSpPr>
          <p:cNvPr id="2412" name="Google Shape;2412;p256"/>
          <p:cNvSpPr txBox="1"/>
          <p:nvPr>
            <p:ph type="title"/>
          </p:nvPr>
        </p:nvSpPr>
        <p:spPr>
          <a:xfrm>
            <a:off x="628650" y="273844"/>
            <a:ext cx="7886700" cy="685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Roboto Medium"/>
              <a:buNone/>
            </a:pPr>
            <a:r>
              <a:rPr b="1" lang="en-US"/>
              <a:t>Our Mission</a:t>
            </a:r>
            <a:endParaRPr/>
          </a:p>
        </p:txBody>
      </p:sp>
      <p:sp>
        <p:nvSpPr>
          <p:cNvPr id="2413" name="Google Shape;2413;p256"/>
          <p:cNvSpPr/>
          <p:nvPr/>
        </p:nvSpPr>
        <p:spPr>
          <a:xfrm>
            <a:off x="407258" y="202216"/>
            <a:ext cx="441185" cy="456193"/>
          </a:xfrm>
          <a:custGeom>
            <a:rect b="b" l="l" r="r" t="t"/>
            <a:pathLst>
              <a:path extrusionOk="0" h="649385" w="628022">
                <a:moveTo>
                  <a:pt x="464192" y="0"/>
                </a:moveTo>
                <a:lnTo>
                  <a:pt x="0" y="0"/>
                </a:lnTo>
                <a:lnTo>
                  <a:pt x="0" y="649385"/>
                </a:lnTo>
                <a:lnTo>
                  <a:pt x="76200" y="649385"/>
                </a:lnTo>
                <a:lnTo>
                  <a:pt x="76200" y="76200"/>
                </a:lnTo>
                <a:lnTo>
                  <a:pt x="628022" y="76200"/>
                </a:lnTo>
                <a:lnTo>
                  <a:pt x="628022" y="0"/>
                </a:lnTo>
                <a:close/>
              </a:path>
            </a:pathLst>
          </a:custGeom>
          <a:solidFill>
            <a:srgbClr val="302E2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sp>
        <p:nvSpPr>
          <p:cNvPr id="2414" name="Google Shape;2414;p256"/>
          <p:cNvSpPr/>
          <p:nvPr/>
        </p:nvSpPr>
        <p:spPr>
          <a:xfrm rot="10800000">
            <a:off x="8462372" y="4470423"/>
            <a:ext cx="441185" cy="456193"/>
          </a:xfrm>
          <a:custGeom>
            <a:rect b="b" l="l" r="r" t="t"/>
            <a:pathLst>
              <a:path extrusionOk="0" h="649385" w="628022">
                <a:moveTo>
                  <a:pt x="464192" y="0"/>
                </a:moveTo>
                <a:lnTo>
                  <a:pt x="0" y="0"/>
                </a:lnTo>
                <a:lnTo>
                  <a:pt x="0" y="649385"/>
                </a:lnTo>
                <a:lnTo>
                  <a:pt x="76200" y="649385"/>
                </a:lnTo>
                <a:lnTo>
                  <a:pt x="76200" y="76200"/>
                </a:lnTo>
                <a:lnTo>
                  <a:pt x="628022" y="76200"/>
                </a:lnTo>
                <a:lnTo>
                  <a:pt x="628022" y="0"/>
                </a:lnTo>
                <a:close/>
              </a:path>
            </a:pathLst>
          </a:custGeom>
          <a:solidFill>
            <a:srgbClr val="302E2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Roboto"/>
              <a:ea typeface="Roboto"/>
              <a:cs typeface="Roboto"/>
              <a:sym typeface="Roboto"/>
            </a:endParaRPr>
          </a:p>
        </p:txBody>
      </p:sp>
      <p:pic>
        <p:nvPicPr>
          <p:cNvPr id="2415" name="Google Shape;2415;p256"/>
          <p:cNvPicPr preferRelativeResize="0"/>
          <p:nvPr/>
        </p:nvPicPr>
        <p:blipFill rotWithShape="1">
          <a:blip r:embed="rId3">
            <a:alphaModFix/>
          </a:blip>
          <a:srcRect b="0" l="0" r="0" t="0"/>
          <a:stretch/>
        </p:blipFill>
        <p:spPr>
          <a:xfrm>
            <a:off x="1691276" y="2012326"/>
            <a:ext cx="6582186" cy="2168083"/>
          </a:xfrm>
          <a:prstGeom prst="rect">
            <a:avLst/>
          </a:prstGeom>
          <a:noFill/>
          <a:ln>
            <a:noFill/>
          </a:ln>
        </p:spPr>
      </p:pic>
      <p:sp>
        <p:nvSpPr>
          <p:cNvPr id="2416" name="Google Shape;2416;p256"/>
          <p:cNvSpPr txBox="1"/>
          <p:nvPr/>
        </p:nvSpPr>
        <p:spPr>
          <a:xfrm>
            <a:off x="1646889" y="4040293"/>
            <a:ext cx="1061700" cy="346200"/>
          </a:xfrm>
          <a:prstGeom prst="rect">
            <a:avLst/>
          </a:prstGeom>
          <a:noFill/>
          <a:ln cap="flat" cmpd="sng" w="19050">
            <a:solidFill>
              <a:srgbClr val="7030A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國際招生</a:t>
            </a:r>
            <a:endParaRPr sz="1100"/>
          </a:p>
        </p:txBody>
      </p:sp>
      <p:sp>
        <p:nvSpPr>
          <p:cNvPr id="2417" name="Google Shape;2417;p256"/>
          <p:cNvSpPr txBox="1"/>
          <p:nvPr/>
        </p:nvSpPr>
        <p:spPr>
          <a:xfrm>
            <a:off x="1646888" y="4495751"/>
            <a:ext cx="4063200" cy="346200"/>
          </a:xfrm>
          <a:prstGeom prst="rect">
            <a:avLst/>
          </a:prstGeom>
          <a:noFill/>
          <a:ln cap="flat" cmpd="sng" w="19050">
            <a:solidFill>
              <a:srgbClr val="7030A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華語文中心</a:t>
            </a:r>
            <a:endParaRPr sz="1100"/>
          </a:p>
        </p:txBody>
      </p:sp>
      <p:sp>
        <p:nvSpPr>
          <p:cNvPr id="2418" name="Google Shape;2418;p256"/>
          <p:cNvSpPr txBox="1"/>
          <p:nvPr/>
        </p:nvSpPr>
        <p:spPr>
          <a:xfrm>
            <a:off x="5854020" y="4495751"/>
            <a:ext cx="1292700" cy="346200"/>
          </a:xfrm>
          <a:prstGeom prst="rect">
            <a:avLst/>
          </a:prstGeom>
          <a:solidFill>
            <a:srgbClr val="FF3A0D"/>
          </a:solidFill>
          <a:ln cap="flat" cmpd="sng" w="19050">
            <a:solidFill>
              <a:srgbClr val="7030A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國際移動力</a:t>
            </a:r>
            <a:endParaRPr sz="1100"/>
          </a:p>
        </p:txBody>
      </p:sp>
      <p:sp>
        <p:nvSpPr>
          <p:cNvPr id="2419" name="Google Shape;2419;p256"/>
          <p:cNvSpPr txBox="1"/>
          <p:nvPr/>
        </p:nvSpPr>
        <p:spPr>
          <a:xfrm>
            <a:off x="4269844" y="4058490"/>
            <a:ext cx="1440300" cy="346200"/>
          </a:xfrm>
          <a:prstGeom prst="rect">
            <a:avLst/>
          </a:prstGeom>
          <a:noFill/>
          <a:ln cap="flat" cmpd="sng" w="19050">
            <a:solidFill>
              <a:srgbClr val="7030A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學生照護</a:t>
            </a:r>
            <a:endParaRPr sz="1100"/>
          </a:p>
        </p:txBody>
      </p:sp>
      <p:sp>
        <p:nvSpPr>
          <p:cNvPr id="2420" name="Google Shape;2420;p256"/>
          <p:cNvSpPr txBox="1"/>
          <p:nvPr/>
        </p:nvSpPr>
        <p:spPr>
          <a:xfrm>
            <a:off x="7344328" y="4495752"/>
            <a:ext cx="1061700" cy="346200"/>
          </a:xfrm>
          <a:prstGeom prst="rect">
            <a:avLst/>
          </a:prstGeom>
          <a:solidFill>
            <a:srgbClr val="FFFF00"/>
          </a:solidFill>
          <a:ln cap="flat" cmpd="sng" w="19050">
            <a:solidFill>
              <a:srgbClr val="7030A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職涯服務</a:t>
            </a:r>
            <a:endParaRPr sz="1100"/>
          </a:p>
        </p:txBody>
      </p:sp>
      <p:sp>
        <p:nvSpPr>
          <p:cNvPr id="2421" name="Google Shape;2421;p256"/>
          <p:cNvSpPr/>
          <p:nvPr/>
        </p:nvSpPr>
        <p:spPr>
          <a:xfrm>
            <a:off x="2754884" y="4040293"/>
            <a:ext cx="584400" cy="369300"/>
          </a:xfrm>
          <a:prstGeom prst="roundRect">
            <a:avLst>
              <a:gd fmla="val 16667" name="adj"/>
            </a:avLst>
          </a:prstGeom>
          <a:solidFill>
            <a:srgbClr val="FFFF00"/>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rgbClr val="000000"/>
                </a:solidFill>
                <a:latin typeface="Arial"/>
                <a:ea typeface="Arial"/>
                <a:cs typeface="Arial"/>
                <a:sym typeface="Arial"/>
              </a:rPr>
              <a:t>數位行銷</a:t>
            </a:r>
            <a:endParaRPr sz="1100"/>
          </a:p>
        </p:txBody>
      </p:sp>
      <p:sp>
        <p:nvSpPr>
          <p:cNvPr id="2422" name="Google Shape;2422;p256"/>
          <p:cNvSpPr/>
          <p:nvPr/>
        </p:nvSpPr>
        <p:spPr>
          <a:xfrm>
            <a:off x="4350360" y="4493232"/>
            <a:ext cx="699300" cy="369300"/>
          </a:xfrm>
          <a:prstGeom prst="roundRect">
            <a:avLst>
              <a:gd fmla="val 16667" name="adj"/>
            </a:avLst>
          </a:prstGeom>
          <a:solidFill>
            <a:srgbClr val="FFFF00"/>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rgbClr val="000000"/>
                </a:solidFill>
                <a:latin typeface="Arial"/>
                <a:ea typeface="Arial"/>
                <a:cs typeface="Arial"/>
                <a:sym typeface="Arial"/>
              </a:rPr>
              <a:t>數位</a:t>
            </a:r>
            <a:endParaRPr sz="1200">
              <a:solidFill>
                <a:srgbClr val="000000"/>
              </a:solidFill>
              <a:latin typeface="Arial"/>
              <a:ea typeface="Arial"/>
              <a:cs typeface="Arial"/>
              <a:sym typeface="Arial"/>
            </a:endParaRPr>
          </a:p>
          <a:p>
            <a:pPr indent="0" lvl="0" marL="0" marR="0" rtl="0" algn="ctr">
              <a:spcBef>
                <a:spcPts val="0"/>
              </a:spcBef>
              <a:spcAft>
                <a:spcPts val="0"/>
              </a:spcAft>
              <a:buNone/>
            </a:pPr>
            <a:r>
              <a:rPr lang="en-US" sz="1200">
                <a:solidFill>
                  <a:srgbClr val="000000"/>
                </a:solidFill>
                <a:latin typeface="Arial"/>
                <a:ea typeface="Arial"/>
                <a:cs typeface="Arial"/>
                <a:sym typeface="Arial"/>
              </a:rPr>
              <a:t>課程</a:t>
            </a:r>
            <a:endParaRPr sz="1100"/>
          </a:p>
        </p:txBody>
      </p:sp>
      <p:sp>
        <p:nvSpPr>
          <p:cNvPr id="2423" name="Google Shape;2423;p256"/>
          <p:cNvSpPr/>
          <p:nvPr/>
        </p:nvSpPr>
        <p:spPr>
          <a:xfrm>
            <a:off x="1775502" y="4493232"/>
            <a:ext cx="1189500" cy="369300"/>
          </a:xfrm>
          <a:prstGeom prst="roundRect">
            <a:avLst>
              <a:gd fmla="val 16667" name="adj"/>
            </a:avLst>
          </a:prstGeom>
          <a:solidFill>
            <a:srgbClr val="FFFF00"/>
          </a:solid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rgbClr val="000000"/>
                </a:solidFill>
                <a:latin typeface="Arial"/>
                <a:ea typeface="Arial"/>
                <a:cs typeface="Arial"/>
                <a:sym typeface="Arial"/>
              </a:rPr>
              <a:t>重點產業領域擴大招生計畫</a:t>
            </a:r>
            <a:endParaRPr sz="1100"/>
          </a:p>
        </p:txBody>
      </p:sp>
      <p:sp>
        <p:nvSpPr>
          <p:cNvPr id="2424" name="Google Shape;2424;p256"/>
          <p:cNvSpPr txBox="1"/>
          <p:nvPr>
            <p:ph idx="12" type="sldNum"/>
          </p:nvPr>
        </p:nvSpPr>
        <p:spPr>
          <a:xfrm>
            <a:off x="66865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2425" name="Google Shape;2425;p256"/>
          <p:cNvSpPr txBox="1"/>
          <p:nvPr/>
        </p:nvSpPr>
        <p:spPr>
          <a:xfrm>
            <a:off x="628650" y="431675"/>
            <a:ext cx="6823800" cy="1627200"/>
          </a:xfrm>
          <a:prstGeom prst="rect">
            <a:avLst/>
          </a:prstGeom>
          <a:noFill/>
          <a:ln>
            <a:noFill/>
          </a:ln>
        </p:spPr>
        <p:txBody>
          <a:bodyPr anchorCtr="0" anchor="t" bIns="0" lIns="0" spcFirstLastPara="1" rIns="0" wrap="square" tIns="0">
            <a:spAutoFit/>
          </a:bodyPr>
          <a:lstStyle/>
          <a:p>
            <a:pPr indent="0" lvl="0" marL="0" marR="0" rtl="0" algn="ctr">
              <a:lnSpc>
                <a:spcPct val="130023"/>
              </a:lnSpc>
              <a:spcBef>
                <a:spcPts val="0"/>
              </a:spcBef>
              <a:spcAft>
                <a:spcPts val="0"/>
              </a:spcAft>
              <a:buNone/>
            </a:pPr>
            <a:r>
              <a:t/>
            </a:r>
            <a:endParaRPr sz="4000">
              <a:solidFill>
                <a:srgbClr val="1A9988"/>
              </a:solidFill>
            </a:endParaRPr>
          </a:p>
          <a:p>
            <a:pPr indent="0" lvl="0" marL="0" marR="0" rtl="0" algn="l">
              <a:lnSpc>
                <a:spcPct val="130023"/>
              </a:lnSpc>
              <a:spcBef>
                <a:spcPts val="0"/>
              </a:spcBef>
              <a:spcAft>
                <a:spcPts val="0"/>
              </a:spcAft>
              <a:buNone/>
            </a:pPr>
            <a:r>
              <a:rPr lang="en-US" sz="1900">
                <a:solidFill>
                  <a:srgbClr val="302E2C"/>
                </a:solidFill>
                <a:latin typeface="Raleway"/>
                <a:ea typeface="Raleway"/>
                <a:cs typeface="Raleway"/>
                <a:sym typeface="Raleway"/>
              </a:rPr>
              <a:t>Enriching International Vision, Enhancing Intercultural Value</a:t>
            </a:r>
            <a:endParaRPr sz="1900">
              <a:solidFill>
                <a:srgbClr val="302E2C"/>
              </a:solidFill>
              <a:latin typeface="Raleway"/>
              <a:ea typeface="Raleway"/>
              <a:cs typeface="Raleway"/>
              <a:sym typeface="Raleway"/>
            </a:endParaRPr>
          </a:p>
          <a:p>
            <a:pPr indent="-171450" lvl="0" marL="171450" rtl="0" algn="l">
              <a:lnSpc>
                <a:spcPct val="120000"/>
              </a:lnSpc>
              <a:spcBef>
                <a:spcPts val="600"/>
              </a:spcBef>
              <a:spcAft>
                <a:spcPts val="0"/>
              </a:spcAft>
              <a:buClr>
                <a:srgbClr val="1A9988"/>
              </a:buClr>
              <a:buSzPts val="2400"/>
              <a:buFont typeface="Arial"/>
              <a:buNone/>
            </a:pPr>
            <a:r>
              <a:rPr b="1" lang="en-US" sz="2400">
                <a:solidFill>
                  <a:srgbClr val="009999"/>
                </a:solidFill>
                <a:latin typeface="Libre Baskerville"/>
                <a:ea typeface="Libre Baskerville"/>
                <a:cs typeface="Libre Baskerville"/>
                <a:sym typeface="Libre Baskerville"/>
              </a:rPr>
              <a:t>增進國際化視野、提升跨文化價值</a:t>
            </a:r>
            <a:endParaRPr sz="1900">
              <a:solidFill>
                <a:srgbClr val="302E2C"/>
              </a:solidFill>
              <a:latin typeface="Raleway"/>
              <a:ea typeface="Raleway"/>
              <a:cs typeface="Raleway"/>
              <a:sym typeface="Raleway"/>
            </a:endParaRPr>
          </a:p>
        </p:txBody>
      </p:sp>
      <p:sp>
        <p:nvSpPr>
          <p:cNvPr id="2426" name="Google Shape;2426;p256"/>
          <p:cNvSpPr txBox="1"/>
          <p:nvPr/>
        </p:nvSpPr>
        <p:spPr>
          <a:xfrm>
            <a:off x="592675" y="2290025"/>
            <a:ext cx="1815600" cy="800400"/>
          </a:xfrm>
          <a:prstGeom prst="rect">
            <a:avLst/>
          </a:prstGeom>
          <a:noFill/>
          <a:ln>
            <a:noFill/>
          </a:ln>
        </p:spPr>
        <p:txBody>
          <a:bodyPr anchorCtr="0" anchor="t" bIns="91425" lIns="91425" spcFirstLastPara="1" rIns="91425" wrap="square" tIns="91425">
            <a:spAutoFit/>
          </a:bodyPr>
          <a:lstStyle/>
          <a:p>
            <a:pPr indent="0" lvl="0" marL="0" rtl="0" algn="l">
              <a:lnSpc>
                <a:spcPct val="130023"/>
              </a:lnSpc>
              <a:spcBef>
                <a:spcPts val="0"/>
              </a:spcBef>
              <a:spcAft>
                <a:spcPts val="0"/>
              </a:spcAft>
              <a:buNone/>
            </a:pPr>
            <a:r>
              <a:rPr lang="en-US" sz="4000">
                <a:solidFill>
                  <a:srgbClr val="1A9988"/>
                </a:solidFill>
              </a:rPr>
              <a:t>E.I.V.</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6" name="Shape 3136"/>
        <p:cNvGrpSpPr/>
        <p:nvPr/>
      </p:nvGrpSpPr>
      <p:grpSpPr>
        <a:xfrm>
          <a:off x="0" y="0"/>
          <a:ext cx="0" cy="0"/>
          <a:chOff x="0" y="0"/>
          <a:chExt cx="0" cy="0"/>
        </a:xfrm>
      </p:grpSpPr>
      <p:sp>
        <p:nvSpPr>
          <p:cNvPr id="3137" name="Google Shape;3137;p29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8" name="Google Shape;3138;p29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39" name="Google Shape;3139;p29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3" name="Shape 3143"/>
        <p:cNvGrpSpPr/>
        <p:nvPr/>
      </p:nvGrpSpPr>
      <p:grpSpPr>
        <a:xfrm>
          <a:off x="0" y="0"/>
          <a:ext cx="0" cy="0"/>
          <a:chOff x="0" y="0"/>
          <a:chExt cx="0" cy="0"/>
        </a:xfrm>
      </p:grpSpPr>
      <p:pic>
        <p:nvPicPr>
          <p:cNvPr id="3144" name="Google Shape;3144;p293"/>
          <p:cNvPicPr preferRelativeResize="0"/>
          <p:nvPr/>
        </p:nvPicPr>
        <p:blipFill>
          <a:blip r:embed="rId3">
            <a:alphaModFix/>
          </a:blip>
          <a:stretch>
            <a:fillRect/>
          </a:stretch>
        </p:blipFill>
        <p:spPr>
          <a:xfrm>
            <a:off x="0" y="0"/>
            <a:ext cx="9143997" cy="5143499"/>
          </a:xfrm>
          <a:prstGeom prst="rect">
            <a:avLst/>
          </a:prstGeom>
          <a:noFill/>
          <a:ln>
            <a:noFill/>
          </a:ln>
        </p:spPr>
      </p:pic>
      <p:sp>
        <p:nvSpPr>
          <p:cNvPr id="3145" name="Google Shape;3145;p293"/>
          <p:cNvSpPr/>
          <p:nvPr/>
        </p:nvSpPr>
        <p:spPr>
          <a:xfrm>
            <a:off x="2554475" y="758625"/>
            <a:ext cx="4203600" cy="7413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100"/>
              <a:t>美宣部</a:t>
            </a:r>
            <a:endParaRPr b="1" sz="4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9" name="Shape 3149"/>
        <p:cNvGrpSpPr/>
        <p:nvPr/>
      </p:nvGrpSpPr>
      <p:grpSpPr>
        <a:xfrm>
          <a:off x="0" y="0"/>
          <a:ext cx="0" cy="0"/>
          <a:chOff x="0" y="0"/>
          <a:chExt cx="0" cy="0"/>
        </a:xfrm>
      </p:grpSpPr>
      <p:pic>
        <p:nvPicPr>
          <p:cNvPr id="3150" name="Google Shape;3150;p294"/>
          <p:cNvPicPr preferRelativeResize="0"/>
          <p:nvPr/>
        </p:nvPicPr>
        <p:blipFill>
          <a:blip r:embed="rId3">
            <a:alphaModFix/>
          </a:blip>
          <a:stretch>
            <a:fillRect/>
          </a:stretch>
        </p:blipFill>
        <p:spPr>
          <a:xfrm>
            <a:off x="0" y="0"/>
            <a:ext cx="9144008" cy="5143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4" name="Shape 3154"/>
        <p:cNvGrpSpPr/>
        <p:nvPr/>
      </p:nvGrpSpPr>
      <p:grpSpPr>
        <a:xfrm>
          <a:off x="0" y="0"/>
          <a:ext cx="0" cy="0"/>
          <a:chOff x="0" y="0"/>
          <a:chExt cx="0" cy="0"/>
        </a:xfrm>
      </p:grpSpPr>
      <p:pic>
        <p:nvPicPr>
          <p:cNvPr id="3155" name="Google Shape;3155;p295"/>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9" name="Shape 3159"/>
        <p:cNvGrpSpPr/>
        <p:nvPr/>
      </p:nvGrpSpPr>
      <p:grpSpPr>
        <a:xfrm>
          <a:off x="0" y="0"/>
          <a:ext cx="0" cy="0"/>
          <a:chOff x="0" y="0"/>
          <a:chExt cx="0" cy="0"/>
        </a:xfrm>
      </p:grpSpPr>
      <p:pic>
        <p:nvPicPr>
          <p:cNvPr id="3160" name="Google Shape;3160;p296"/>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4" name="Shape 3164"/>
        <p:cNvGrpSpPr/>
        <p:nvPr/>
      </p:nvGrpSpPr>
      <p:grpSpPr>
        <a:xfrm>
          <a:off x="0" y="0"/>
          <a:ext cx="0" cy="0"/>
          <a:chOff x="0" y="0"/>
          <a:chExt cx="0" cy="0"/>
        </a:xfrm>
      </p:grpSpPr>
      <p:pic>
        <p:nvPicPr>
          <p:cNvPr id="3165" name="Google Shape;3165;p297"/>
          <p:cNvPicPr preferRelativeResize="0"/>
          <p:nvPr/>
        </p:nvPicPr>
        <p:blipFill>
          <a:blip r:embed="rId3">
            <a:alphaModFix/>
          </a:blip>
          <a:stretch>
            <a:fillRect/>
          </a:stretch>
        </p:blipFill>
        <p:spPr>
          <a:xfrm>
            <a:off x="0" y="0"/>
            <a:ext cx="9144018" cy="51434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9" name="Shape 3169"/>
        <p:cNvGrpSpPr/>
        <p:nvPr/>
      </p:nvGrpSpPr>
      <p:grpSpPr>
        <a:xfrm>
          <a:off x="0" y="0"/>
          <a:ext cx="0" cy="0"/>
          <a:chOff x="0" y="0"/>
          <a:chExt cx="0" cy="0"/>
        </a:xfrm>
      </p:grpSpPr>
      <p:pic>
        <p:nvPicPr>
          <p:cNvPr id="3170" name="Google Shape;3170;p298"/>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4" name="Shape 3174"/>
        <p:cNvGrpSpPr/>
        <p:nvPr/>
      </p:nvGrpSpPr>
      <p:grpSpPr>
        <a:xfrm>
          <a:off x="0" y="0"/>
          <a:ext cx="0" cy="0"/>
          <a:chOff x="0" y="0"/>
          <a:chExt cx="0" cy="0"/>
        </a:xfrm>
      </p:grpSpPr>
      <p:pic>
        <p:nvPicPr>
          <p:cNvPr id="3175" name="Google Shape;3175;p299"/>
          <p:cNvPicPr preferRelativeResize="0"/>
          <p:nvPr/>
        </p:nvPicPr>
        <p:blipFill>
          <a:blip r:embed="rId3">
            <a:alphaModFix/>
          </a:blip>
          <a:stretch>
            <a:fillRect/>
          </a:stretch>
        </p:blipFill>
        <p:spPr>
          <a:xfrm>
            <a:off x="0" y="0"/>
            <a:ext cx="9144018" cy="51434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9" name="Shape 3179"/>
        <p:cNvGrpSpPr/>
        <p:nvPr/>
      </p:nvGrpSpPr>
      <p:grpSpPr>
        <a:xfrm>
          <a:off x="0" y="0"/>
          <a:ext cx="0" cy="0"/>
          <a:chOff x="0" y="0"/>
          <a:chExt cx="0" cy="0"/>
        </a:xfrm>
      </p:grpSpPr>
      <p:pic>
        <p:nvPicPr>
          <p:cNvPr id="3180" name="Google Shape;3180;p300"/>
          <p:cNvPicPr preferRelativeResize="0"/>
          <p:nvPr/>
        </p:nvPicPr>
        <p:blipFill>
          <a:blip r:embed="rId3">
            <a:alphaModFix/>
          </a:blip>
          <a:stretch>
            <a:fillRect/>
          </a:stretch>
        </p:blipFill>
        <p:spPr>
          <a:xfrm>
            <a:off x="-17" y="-51975"/>
            <a:ext cx="9144018" cy="51434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4" name="Shape 3184"/>
        <p:cNvGrpSpPr/>
        <p:nvPr/>
      </p:nvGrpSpPr>
      <p:grpSpPr>
        <a:xfrm>
          <a:off x="0" y="0"/>
          <a:ext cx="0" cy="0"/>
          <a:chOff x="0" y="0"/>
          <a:chExt cx="0" cy="0"/>
        </a:xfrm>
      </p:grpSpPr>
      <p:pic>
        <p:nvPicPr>
          <p:cNvPr id="3185" name="Google Shape;3185;p301"/>
          <p:cNvPicPr preferRelativeResize="0"/>
          <p:nvPr/>
        </p:nvPicPr>
        <p:blipFill rotWithShape="1">
          <a:blip r:embed="rId3">
            <a:alphaModFix/>
          </a:blip>
          <a:srcRect b="12021" l="0" r="0" t="15693"/>
          <a:stretch/>
        </p:blipFill>
        <p:spPr>
          <a:xfrm>
            <a:off x="2767975" y="1334438"/>
            <a:ext cx="3608025" cy="3255775"/>
          </a:xfrm>
          <a:prstGeom prst="rect">
            <a:avLst/>
          </a:prstGeom>
          <a:noFill/>
          <a:ln>
            <a:noFill/>
          </a:ln>
        </p:spPr>
      </p:pic>
      <p:pic>
        <p:nvPicPr>
          <p:cNvPr id="3186" name="Google Shape;3186;p301"/>
          <p:cNvPicPr preferRelativeResize="0"/>
          <p:nvPr/>
        </p:nvPicPr>
        <p:blipFill>
          <a:blip r:embed="rId4">
            <a:alphaModFix/>
          </a:blip>
          <a:stretch>
            <a:fillRect/>
          </a:stretch>
        </p:blipFill>
        <p:spPr>
          <a:xfrm>
            <a:off x="-79425" y="2200967"/>
            <a:ext cx="3608025" cy="2942530"/>
          </a:xfrm>
          <a:prstGeom prst="rect">
            <a:avLst/>
          </a:prstGeom>
          <a:noFill/>
          <a:ln>
            <a:noFill/>
          </a:ln>
        </p:spPr>
      </p:pic>
      <p:pic>
        <p:nvPicPr>
          <p:cNvPr id="3187" name="Google Shape;3187;p301"/>
          <p:cNvPicPr preferRelativeResize="0"/>
          <p:nvPr/>
        </p:nvPicPr>
        <p:blipFill>
          <a:blip r:embed="rId5">
            <a:alphaModFix/>
          </a:blip>
          <a:stretch>
            <a:fillRect/>
          </a:stretch>
        </p:blipFill>
        <p:spPr>
          <a:xfrm>
            <a:off x="5554950" y="2062172"/>
            <a:ext cx="3696250" cy="3081325"/>
          </a:xfrm>
          <a:prstGeom prst="rect">
            <a:avLst/>
          </a:prstGeom>
          <a:noFill/>
          <a:ln>
            <a:noFill/>
          </a:ln>
        </p:spPr>
      </p:pic>
      <p:sp>
        <p:nvSpPr>
          <p:cNvPr id="3188" name="Google Shape;3188;p301"/>
          <p:cNvSpPr/>
          <p:nvPr/>
        </p:nvSpPr>
        <p:spPr>
          <a:xfrm>
            <a:off x="243025" y="566650"/>
            <a:ext cx="3071700" cy="1595400"/>
          </a:xfrm>
          <a:prstGeom prst="roundRect">
            <a:avLst>
              <a:gd fmla="val 16667" name="adj"/>
            </a:avLst>
          </a:prstGeom>
          <a:solidFill>
            <a:srgbClr val="CD8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3189" name="Google Shape;3189;p301"/>
          <p:cNvSpPr/>
          <p:nvPr/>
        </p:nvSpPr>
        <p:spPr>
          <a:xfrm>
            <a:off x="6453450" y="970475"/>
            <a:ext cx="2178000" cy="1091700"/>
          </a:xfrm>
          <a:prstGeom prst="roundRect">
            <a:avLst>
              <a:gd fmla="val 16667" name="adj"/>
            </a:avLst>
          </a:prstGeom>
          <a:solidFill>
            <a:srgbClr val="CD8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t>Available in 3 colours: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p:txBody>
      </p:sp>
      <p:pic>
        <p:nvPicPr>
          <p:cNvPr id="3190" name="Google Shape;3190;p301"/>
          <p:cNvPicPr preferRelativeResize="0"/>
          <p:nvPr/>
        </p:nvPicPr>
        <p:blipFill rotWithShape="1">
          <a:blip r:embed="rId6">
            <a:alphaModFix/>
          </a:blip>
          <a:srcRect b="0" l="0" r="2771" t="0"/>
          <a:stretch/>
        </p:blipFill>
        <p:spPr>
          <a:xfrm>
            <a:off x="6453450" y="1334450"/>
            <a:ext cx="2178000" cy="722125"/>
          </a:xfrm>
          <a:prstGeom prst="rect">
            <a:avLst/>
          </a:prstGeom>
          <a:noFill/>
          <a:ln>
            <a:noFill/>
          </a:ln>
        </p:spPr>
      </p:pic>
      <p:sp>
        <p:nvSpPr>
          <p:cNvPr id="3191" name="Google Shape;3191;p301"/>
          <p:cNvSpPr txBox="1"/>
          <p:nvPr/>
        </p:nvSpPr>
        <p:spPr>
          <a:xfrm>
            <a:off x="243025" y="603250"/>
            <a:ext cx="3185100" cy="152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100">
                <a:latin typeface="Times New Roman"/>
                <a:ea typeface="Times New Roman"/>
                <a:cs typeface="Times New Roman"/>
                <a:sym typeface="Times New Roman"/>
              </a:rPr>
              <a:t>Individual Price:</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b="1" lang="en-US" sz="1100">
                <a:latin typeface="Times New Roman"/>
                <a:ea typeface="Times New Roman"/>
                <a:cs typeface="Times New Roman"/>
                <a:sym typeface="Times New Roman"/>
              </a:rPr>
              <a:t>T-Shirt</a:t>
            </a:r>
            <a:r>
              <a:rPr lang="en-US" sz="1100">
                <a:latin typeface="Times New Roman"/>
                <a:ea typeface="Times New Roman"/>
                <a:cs typeface="Times New Roman"/>
                <a:sym typeface="Times New Roman"/>
              </a:rPr>
              <a:t>-300NT$</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b="1" lang="en-US" sz="1100">
                <a:latin typeface="Times New Roman"/>
                <a:ea typeface="Times New Roman"/>
                <a:cs typeface="Times New Roman"/>
                <a:sym typeface="Times New Roman"/>
              </a:rPr>
              <a:t>Hoodies</a:t>
            </a:r>
            <a:r>
              <a:rPr lang="en-US" sz="1100">
                <a:latin typeface="Times New Roman"/>
                <a:ea typeface="Times New Roman"/>
                <a:cs typeface="Times New Roman"/>
                <a:sym typeface="Times New Roman"/>
              </a:rPr>
              <a:t>-600NT$</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US" sz="1100">
                <a:latin typeface="Times New Roman"/>
                <a:ea typeface="Times New Roman"/>
                <a:cs typeface="Times New Roman"/>
                <a:sym typeface="Times New Roman"/>
              </a:rPr>
              <a:t>Bundling Packages</a:t>
            </a:r>
            <a:endParaRPr b="1"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US" sz="1100">
                <a:latin typeface="Times New Roman"/>
                <a:ea typeface="Times New Roman"/>
                <a:cs typeface="Times New Roman"/>
                <a:sym typeface="Times New Roman"/>
              </a:rPr>
              <a:t>Tote Bag + T-Shirt NT$ 495 (Ori: NT$ 550) </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US" sz="1100">
                <a:latin typeface="Times New Roman"/>
                <a:ea typeface="Times New Roman"/>
                <a:cs typeface="Times New Roman"/>
                <a:sym typeface="Times New Roman"/>
              </a:rPr>
              <a:t>Tote Bag + Hoodie NT$ 765 (Ori: NT$ 850) </a:t>
            </a:r>
            <a:endParaRPr sz="1100">
              <a:latin typeface="Times New Roman"/>
              <a:ea typeface="Times New Roman"/>
              <a:cs typeface="Times New Roman"/>
              <a:sym typeface="Times New Roman"/>
            </a:endParaRPr>
          </a:p>
          <a:p>
            <a:pPr indent="-298450" lvl="0" marL="457200" rtl="0" algn="l">
              <a:lnSpc>
                <a:spcPct val="115000"/>
              </a:lnSpc>
              <a:spcBef>
                <a:spcPts val="0"/>
              </a:spcBef>
              <a:spcAft>
                <a:spcPts val="0"/>
              </a:spcAft>
              <a:buSzPts val="1100"/>
              <a:buFont typeface="Times New Roman"/>
              <a:buChar char="●"/>
            </a:pPr>
            <a:r>
              <a:rPr lang="en-US" sz="1100">
                <a:latin typeface="Times New Roman"/>
                <a:ea typeface="Times New Roman"/>
                <a:cs typeface="Times New Roman"/>
                <a:sym typeface="Times New Roman"/>
              </a:rPr>
              <a:t>Tote Bag NT$ 149 (Ori: NT$ 250)</a:t>
            </a:r>
            <a:endParaRPr sz="13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0" name="Shape 2430"/>
        <p:cNvGrpSpPr/>
        <p:nvPr/>
      </p:nvGrpSpPr>
      <p:grpSpPr>
        <a:xfrm>
          <a:off x="0" y="0"/>
          <a:ext cx="0" cy="0"/>
          <a:chOff x="0" y="0"/>
          <a:chExt cx="0" cy="0"/>
        </a:xfrm>
      </p:grpSpPr>
      <p:sp>
        <p:nvSpPr>
          <p:cNvPr id="2431" name="Google Shape;2431;p257"/>
          <p:cNvSpPr txBox="1"/>
          <p:nvPr>
            <p:ph idx="4294967295" type="title"/>
          </p:nvPr>
        </p:nvSpPr>
        <p:spPr>
          <a:xfrm>
            <a:off x="1212850" y="195262"/>
            <a:ext cx="6791325" cy="8572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C78D8"/>
              </a:buClr>
              <a:buSzPts val="2400"/>
              <a:buFont typeface="Sniglet"/>
              <a:buNone/>
            </a:pPr>
            <a:r>
              <a:rPr b="0" i="0" lang="en-US" sz="2400" u="none">
                <a:solidFill>
                  <a:srgbClr val="3C78D8"/>
                </a:solidFill>
                <a:latin typeface="Sniglet"/>
                <a:ea typeface="Sniglet"/>
                <a:cs typeface="Sniglet"/>
                <a:sym typeface="Sniglet"/>
              </a:rPr>
              <a:t>國際及兩岸處任務</a:t>
            </a:r>
            <a:br>
              <a:rPr b="0" i="0" lang="en-US" sz="2400" u="none">
                <a:solidFill>
                  <a:srgbClr val="3C78D8"/>
                </a:solidFill>
                <a:latin typeface="Sniglet"/>
                <a:ea typeface="Sniglet"/>
                <a:cs typeface="Sniglet"/>
                <a:sym typeface="Sniglet"/>
              </a:rPr>
            </a:br>
            <a:r>
              <a:rPr b="0" i="0" lang="en-US" sz="2800" u="none">
                <a:solidFill>
                  <a:srgbClr val="3C78D8"/>
                </a:solidFill>
                <a:latin typeface="Sniglet"/>
                <a:ea typeface="Sniglet"/>
                <a:cs typeface="Sniglet"/>
                <a:sym typeface="Sniglet"/>
              </a:rPr>
              <a:t>OICA Services</a:t>
            </a:r>
            <a:endParaRPr/>
          </a:p>
        </p:txBody>
      </p:sp>
      <p:sp>
        <p:nvSpPr>
          <p:cNvPr id="2432" name="Google Shape;2432;p257"/>
          <p:cNvSpPr txBox="1"/>
          <p:nvPr>
            <p:ph idx="1" type="subTitle"/>
          </p:nvPr>
        </p:nvSpPr>
        <p:spPr>
          <a:xfrm>
            <a:off x="391200" y="1089950"/>
            <a:ext cx="8361600" cy="38220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10000"/>
              </a:lnSpc>
              <a:spcBef>
                <a:spcPts val="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1. 招收境外學生TO RECRUIT OVERSEAS STUDENTS </a:t>
            </a:r>
            <a:endParaRPr sz="1400"/>
          </a:p>
          <a:p>
            <a:pPr indent="-171450" lvl="0" marL="171450" marR="0" rtl="0" algn="l">
              <a:lnSpc>
                <a:spcPct val="110000"/>
              </a:lnSpc>
              <a:spcBef>
                <a:spcPts val="60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2. 境外學生安頓TO FACILITATE THE SETTLING PROCESS FOR OVERSEAS STUDENTS</a:t>
            </a:r>
            <a:endParaRPr sz="1400"/>
          </a:p>
          <a:p>
            <a:pPr indent="-171450" lvl="0" marL="171450" marR="0" rtl="0" algn="l">
              <a:lnSpc>
                <a:spcPct val="110000"/>
              </a:lnSpc>
              <a:spcBef>
                <a:spcPts val="60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3. 協助境外學生在台生活TO PROVIDE SERVICES TO OVERSEAS STUDENTS WHILE LIVING IN TAIWAN (DOCUMENT APPLICATIONS, MENTORING &amp; COUNSELING, ETC.)</a:t>
            </a:r>
            <a:endParaRPr sz="1400"/>
          </a:p>
          <a:p>
            <a:pPr indent="-171450" lvl="0" marL="171450" marR="0" rtl="0" algn="l">
              <a:lnSpc>
                <a:spcPct val="110000"/>
              </a:lnSpc>
              <a:spcBef>
                <a:spcPts val="60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4. 提供本校學生海外交流機會TO INCREASE OPPORTUNITIES FOR INTERNATIONAL EXPOSURE TO HOST COUNTRY STUDENTS </a:t>
            </a:r>
            <a:endParaRPr sz="1400"/>
          </a:p>
          <a:p>
            <a:pPr indent="-171450" lvl="0" marL="171450" marR="0" rtl="0" algn="l">
              <a:lnSpc>
                <a:spcPct val="110000"/>
              </a:lnSpc>
              <a:spcBef>
                <a:spcPts val="60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5. 推廣本校國際學術交流TO PROMOTE INTERNATIONAL CONNECTIONS</a:t>
            </a:r>
            <a:endParaRPr sz="1400"/>
          </a:p>
          <a:p>
            <a:pPr indent="-171450" lvl="0" marL="171450" marR="0" rtl="0" algn="l">
              <a:lnSpc>
                <a:spcPct val="110000"/>
              </a:lnSpc>
              <a:spcBef>
                <a:spcPts val="60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6. 舉辦及推廣跨文化活動，增進多元文化了解TO ORGANIZE SOCIAL AND CULTURAL ACTIVITIES TO PROMOTE INTERCULTURAL UNDERSTANDING AMONG STUDENTS</a:t>
            </a:r>
            <a:endParaRPr sz="1400"/>
          </a:p>
          <a:p>
            <a:pPr indent="-171450" lvl="0" marL="171450" marR="0" rtl="0" algn="l">
              <a:lnSpc>
                <a:spcPct val="110000"/>
              </a:lnSpc>
              <a:spcBef>
                <a:spcPts val="600"/>
              </a:spcBef>
              <a:spcAft>
                <a:spcPts val="0"/>
              </a:spcAft>
              <a:buClr>
                <a:schemeClr val="dk1"/>
              </a:buClr>
              <a:buSzPts val="1900"/>
              <a:buFont typeface="Arial"/>
              <a:buNone/>
            </a:pPr>
            <a:r>
              <a:rPr b="0" i="0" lang="en-US" sz="1800" u="none" cap="none">
                <a:solidFill>
                  <a:srgbClr val="3D4965"/>
                </a:solidFill>
                <a:latin typeface="Dosis"/>
                <a:ea typeface="Dosis"/>
                <a:cs typeface="Dosis"/>
                <a:sym typeface="Dosis"/>
              </a:rPr>
              <a:t>7. 扮演各行政單位與境外學生相關事務之橋樑TO ACT AS A LIAISON TO SUPPORT OTHER ISU UNITS WITH OVERSEAS STUDENTS-RELATED MATTERS</a:t>
            </a:r>
            <a:endParaRPr sz="1400"/>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5" name="Shape 3195"/>
        <p:cNvGrpSpPr/>
        <p:nvPr/>
      </p:nvGrpSpPr>
      <p:grpSpPr>
        <a:xfrm>
          <a:off x="0" y="0"/>
          <a:ext cx="0" cy="0"/>
          <a:chOff x="0" y="0"/>
          <a:chExt cx="0" cy="0"/>
        </a:xfrm>
      </p:grpSpPr>
      <p:pic>
        <p:nvPicPr>
          <p:cNvPr id="3196" name="Google Shape;3196;p302"/>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0" name="Shape 3200"/>
        <p:cNvGrpSpPr/>
        <p:nvPr/>
      </p:nvGrpSpPr>
      <p:grpSpPr>
        <a:xfrm>
          <a:off x="0" y="0"/>
          <a:ext cx="0" cy="0"/>
          <a:chOff x="0" y="0"/>
          <a:chExt cx="0" cy="0"/>
        </a:xfrm>
      </p:grpSpPr>
      <p:pic>
        <p:nvPicPr>
          <p:cNvPr id="3201" name="Google Shape;3201;p303"/>
          <p:cNvPicPr preferRelativeResize="0"/>
          <p:nvPr/>
        </p:nvPicPr>
        <p:blipFill>
          <a:blip r:embed="rId3">
            <a:alphaModFix/>
          </a:blip>
          <a:stretch>
            <a:fillRect/>
          </a:stretch>
        </p:blipFill>
        <p:spPr>
          <a:xfrm>
            <a:off x="0" y="0"/>
            <a:ext cx="9144018" cy="51434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B"/>
        </a:solidFill>
      </p:bgPr>
    </p:bg>
    <p:spTree>
      <p:nvGrpSpPr>
        <p:cNvPr id="3205" name="Shape 3205"/>
        <p:cNvGrpSpPr/>
        <p:nvPr/>
      </p:nvGrpSpPr>
      <p:grpSpPr>
        <a:xfrm>
          <a:off x="0" y="0"/>
          <a:ext cx="0" cy="0"/>
          <a:chOff x="0" y="0"/>
          <a:chExt cx="0" cy="0"/>
        </a:xfrm>
      </p:grpSpPr>
      <p:grpSp>
        <p:nvGrpSpPr>
          <p:cNvPr id="3206" name="Google Shape;3206;p304"/>
          <p:cNvGrpSpPr/>
          <p:nvPr/>
        </p:nvGrpSpPr>
        <p:grpSpPr>
          <a:xfrm>
            <a:off x="6487382" y="-139701"/>
            <a:ext cx="1543050" cy="5686115"/>
            <a:chOff x="0" y="-19050"/>
            <a:chExt cx="812800" cy="2995155"/>
          </a:xfrm>
        </p:grpSpPr>
        <p:sp>
          <p:nvSpPr>
            <p:cNvPr id="3207" name="Google Shape;3207;p304"/>
            <p:cNvSpPr/>
            <p:nvPr/>
          </p:nvSpPr>
          <p:spPr>
            <a:xfrm>
              <a:off x="0" y="0"/>
              <a:ext cx="812800" cy="2976105"/>
            </a:xfrm>
            <a:custGeom>
              <a:rect b="b" l="l" r="r" t="t"/>
              <a:pathLst>
                <a:path extrusionOk="0" h="2976105" w="812800">
                  <a:moveTo>
                    <a:pt x="0" y="0"/>
                  </a:moveTo>
                  <a:lnTo>
                    <a:pt x="812800" y="0"/>
                  </a:lnTo>
                  <a:lnTo>
                    <a:pt x="812800" y="2976105"/>
                  </a:lnTo>
                  <a:lnTo>
                    <a:pt x="0" y="2976105"/>
                  </a:lnTo>
                  <a:lnTo>
                    <a:pt x="0" y="0"/>
                  </a:lnTo>
                </a:path>
              </a:pathLst>
            </a:custGeom>
            <a:solidFill>
              <a:srgbClr val="1C5739"/>
            </a:solidFill>
            <a:ln>
              <a:noFill/>
            </a:ln>
          </p:spPr>
        </p:sp>
        <p:sp>
          <p:nvSpPr>
            <p:cNvPr id="3208" name="Google Shape;3208;p30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9" name="Google Shape;3209;p304"/>
          <p:cNvSpPr/>
          <p:nvPr/>
        </p:nvSpPr>
        <p:spPr>
          <a:xfrm>
            <a:off x="8192358" y="4504799"/>
            <a:ext cx="1903285" cy="1041616"/>
          </a:xfrm>
          <a:custGeom>
            <a:rect b="b" l="l" r="r" t="t"/>
            <a:pathLst>
              <a:path extrusionOk="0" h="2083232" w="3806571">
                <a:moveTo>
                  <a:pt x="0" y="0"/>
                </a:moveTo>
                <a:lnTo>
                  <a:pt x="3806570" y="0"/>
                </a:lnTo>
                <a:lnTo>
                  <a:pt x="3806570" y="2083232"/>
                </a:lnTo>
                <a:lnTo>
                  <a:pt x="0" y="2083232"/>
                </a:lnTo>
                <a:lnTo>
                  <a:pt x="0" y="0"/>
                </a:lnTo>
                <a:close/>
              </a:path>
            </a:pathLst>
          </a:custGeom>
          <a:blipFill rotWithShape="1">
            <a:blip r:embed="rId3">
              <a:alphaModFix/>
            </a:blip>
            <a:stretch>
              <a:fillRect b="0" l="0" r="0" t="0"/>
            </a:stretch>
          </a:blipFill>
          <a:ln>
            <a:noFill/>
          </a:ln>
        </p:spPr>
      </p:sp>
      <p:sp>
        <p:nvSpPr>
          <p:cNvPr id="3210" name="Google Shape;3210;p304"/>
          <p:cNvSpPr/>
          <p:nvPr/>
        </p:nvSpPr>
        <p:spPr>
          <a:xfrm>
            <a:off x="5888164" y="290024"/>
            <a:ext cx="2741486" cy="4511686"/>
          </a:xfrm>
          <a:custGeom>
            <a:rect b="b" l="l" r="r" t="t"/>
            <a:pathLst>
              <a:path extrusionOk="0" h="9023371" w="5482971">
                <a:moveTo>
                  <a:pt x="0" y="0"/>
                </a:moveTo>
                <a:lnTo>
                  <a:pt x="5482971" y="0"/>
                </a:lnTo>
                <a:lnTo>
                  <a:pt x="5482971" y="9023371"/>
                </a:lnTo>
                <a:lnTo>
                  <a:pt x="0" y="9023371"/>
                </a:lnTo>
                <a:lnTo>
                  <a:pt x="0" y="0"/>
                </a:lnTo>
                <a:close/>
              </a:path>
            </a:pathLst>
          </a:custGeom>
          <a:blipFill rotWithShape="1">
            <a:blip r:embed="rId4">
              <a:alphaModFix/>
            </a:blip>
            <a:stretch>
              <a:fillRect b="0" l="-73499" r="-73499" t="0"/>
            </a:stretch>
          </a:blipFill>
          <a:ln>
            <a:noFill/>
          </a:ln>
        </p:spPr>
      </p:sp>
      <p:grpSp>
        <p:nvGrpSpPr>
          <p:cNvPr id="3211" name="Google Shape;3211;p304"/>
          <p:cNvGrpSpPr/>
          <p:nvPr/>
        </p:nvGrpSpPr>
        <p:grpSpPr>
          <a:xfrm>
            <a:off x="-771525" y="-315274"/>
            <a:ext cx="1543050" cy="5686115"/>
            <a:chOff x="0" y="-19050"/>
            <a:chExt cx="812800" cy="2995155"/>
          </a:xfrm>
        </p:grpSpPr>
        <p:sp>
          <p:nvSpPr>
            <p:cNvPr id="3212" name="Google Shape;3212;p304"/>
            <p:cNvSpPr/>
            <p:nvPr/>
          </p:nvSpPr>
          <p:spPr>
            <a:xfrm>
              <a:off x="0" y="0"/>
              <a:ext cx="812800" cy="2976105"/>
            </a:xfrm>
            <a:custGeom>
              <a:rect b="b" l="l" r="r" t="t"/>
              <a:pathLst>
                <a:path extrusionOk="0" h="2976105" w="812800">
                  <a:moveTo>
                    <a:pt x="0" y="0"/>
                  </a:moveTo>
                  <a:lnTo>
                    <a:pt x="812800" y="0"/>
                  </a:lnTo>
                  <a:lnTo>
                    <a:pt x="812800" y="2976105"/>
                  </a:lnTo>
                  <a:lnTo>
                    <a:pt x="0" y="2976105"/>
                  </a:lnTo>
                  <a:lnTo>
                    <a:pt x="0" y="0"/>
                  </a:lnTo>
                </a:path>
              </a:pathLst>
            </a:custGeom>
            <a:solidFill>
              <a:srgbClr val="1C5739"/>
            </a:solidFill>
            <a:ln>
              <a:noFill/>
            </a:ln>
          </p:spPr>
        </p:sp>
        <p:sp>
          <p:nvSpPr>
            <p:cNvPr id="3213" name="Google Shape;3213;p30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14" name="Google Shape;3214;p304"/>
          <p:cNvGrpSpPr/>
          <p:nvPr/>
        </p:nvGrpSpPr>
        <p:grpSpPr>
          <a:xfrm>
            <a:off x="613887" y="2041905"/>
            <a:ext cx="1702642" cy="1742561"/>
            <a:chOff x="0" y="-19050"/>
            <a:chExt cx="812800" cy="831850"/>
          </a:xfrm>
        </p:grpSpPr>
        <p:sp>
          <p:nvSpPr>
            <p:cNvPr id="3215" name="Google Shape;3215;p304"/>
            <p:cNvSpPr/>
            <p:nvPr/>
          </p:nvSpPr>
          <p:spPr>
            <a:xfrm>
              <a:off x="0" y="0"/>
              <a:ext cx="26312" cy="672855"/>
            </a:xfrm>
            <a:custGeom>
              <a:rect b="b" l="l" r="r" t="t"/>
              <a:pathLst>
                <a:path extrusionOk="0" h="672855" w="26312">
                  <a:moveTo>
                    <a:pt x="0" y="0"/>
                  </a:moveTo>
                  <a:lnTo>
                    <a:pt x="26312" y="0"/>
                  </a:lnTo>
                  <a:lnTo>
                    <a:pt x="26312" y="672855"/>
                  </a:lnTo>
                  <a:lnTo>
                    <a:pt x="0" y="672855"/>
                  </a:lnTo>
                  <a:lnTo>
                    <a:pt x="0" y="0"/>
                  </a:lnTo>
                </a:path>
              </a:pathLst>
            </a:custGeom>
            <a:solidFill>
              <a:srgbClr val="FFFFFF"/>
            </a:solidFill>
            <a:ln>
              <a:noFill/>
            </a:ln>
          </p:spPr>
        </p:sp>
        <p:sp>
          <p:nvSpPr>
            <p:cNvPr id="3216" name="Google Shape;3216;p304"/>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17" name="Google Shape;3217;p304"/>
          <p:cNvGrpSpPr/>
          <p:nvPr/>
        </p:nvGrpSpPr>
        <p:grpSpPr>
          <a:xfrm>
            <a:off x="876464" y="1563448"/>
            <a:ext cx="1729548" cy="1742566"/>
            <a:chOff x="0" y="-19050"/>
            <a:chExt cx="825638" cy="831850"/>
          </a:xfrm>
        </p:grpSpPr>
        <p:sp>
          <p:nvSpPr>
            <p:cNvPr id="3218" name="Google Shape;3218;p304"/>
            <p:cNvSpPr/>
            <p:nvPr/>
          </p:nvSpPr>
          <p:spPr>
            <a:xfrm>
              <a:off x="0" y="0"/>
              <a:ext cx="825638" cy="135928"/>
            </a:xfrm>
            <a:custGeom>
              <a:rect b="b" l="l" r="r" t="t"/>
              <a:pathLst>
                <a:path extrusionOk="0" h="135928" w="82563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9" name="Google Shape;3219;p304"/>
            <p:cNvSpPr txBox="1"/>
            <p:nvPr/>
          </p:nvSpPr>
          <p:spPr>
            <a:xfrm>
              <a:off x="0" y="-19050"/>
              <a:ext cx="812800" cy="831850"/>
            </a:xfrm>
            <a:prstGeom prst="rect">
              <a:avLst/>
            </a:prstGeom>
            <a:noFill/>
            <a:ln>
              <a:noFill/>
            </a:ln>
          </p:spPr>
          <p:txBody>
            <a:bodyPr anchorCtr="0" anchor="ctr" bIns="28025" lIns="28025" spcFirstLastPara="1" rIns="28025" wrap="square" tIns="28025">
              <a:noAutofit/>
            </a:bodyPr>
            <a:lstStyle/>
            <a:p>
              <a:pPr indent="0" lvl="0" marL="0" marR="0" rtl="0" algn="ctr">
                <a:lnSpc>
                  <a:spcPct val="130000"/>
                </a:lnSpc>
                <a:spcBef>
                  <a:spcPts val="0"/>
                </a:spcBef>
                <a:spcAft>
                  <a:spcPts val="0"/>
                </a:spcAft>
                <a:buNone/>
              </a:pPr>
              <a:r>
                <a:rPr b="0" i="0" lang="en-US" sz="1200" u="none" cap="none" strike="noStrike">
                  <a:solidFill>
                    <a:srgbClr val="FFFFFF"/>
                  </a:solidFill>
                  <a:latin typeface="Montserrat Light"/>
                  <a:ea typeface="Montserrat Light"/>
                  <a:cs typeface="Montserrat Light"/>
                  <a:sym typeface="Montserrat Light"/>
                </a:rPr>
                <a:t> 2023 - 2024</a:t>
              </a:r>
              <a:endParaRPr sz="700"/>
            </a:p>
          </p:txBody>
        </p:sp>
      </p:grpSp>
      <p:sp>
        <p:nvSpPr>
          <p:cNvPr id="3220" name="Google Shape;3220;p304"/>
          <p:cNvSpPr/>
          <p:nvPr/>
        </p:nvSpPr>
        <p:spPr>
          <a:xfrm>
            <a:off x="-1388935" y="-103535"/>
            <a:ext cx="1903286" cy="1041616"/>
          </a:xfrm>
          <a:custGeom>
            <a:rect b="b" l="l" r="r" t="t"/>
            <a:pathLst>
              <a:path extrusionOk="0" h="2083232" w="3806571">
                <a:moveTo>
                  <a:pt x="0" y="0"/>
                </a:moveTo>
                <a:lnTo>
                  <a:pt x="3806571" y="0"/>
                </a:lnTo>
                <a:lnTo>
                  <a:pt x="3806571" y="2083233"/>
                </a:lnTo>
                <a:lnTo>
                  <a:pt x="0" y="2083233"/>
                </a:lnTo>
                <a:lnTo>
                  <a:pt x="0" y="0"/>
                </a:lnTo>
                <a:close/>
              </a:path>
            </a:pathLst>
          </a:custGeom>
          <a:blipFill rotWithShape="1">
            <a:blip r:embed="rId5">
              <a:alphaModFix/>
            </a:blip>
            <a:stretch>
              <a:fillRect b="0" l="0" r="0" t="0"/>
            </a:stretch>
          </a:blipFill>
          <a:ln>
            <a:noFill/>
          </a:ln>
        </p:spPr>
      </p:sp>
      <p:sp>
        <p:nvSpPr>
          <p:cNvPr id="3221" name="Google Shape;3221;p304"/>
          <p:cNvSpPr/>
          <p:nvPr/>
        </p:nvSpPr>
        <p:spPr>
          <a:xfrm>
            <a:off x="1064376" y="290024"/>
            <a:ext cx="615630" cy="615630"/>
          </a:xfrm>
          <a:custGeom>
            <a:rect b="b" l="l" r="r" t="t"/>
            <a:pathLst>
              <a:path extrusionOk="0" h="1231260" w="1231260">
                <a:moveTo>
                  <a:pt x="0" y="0"/>
                </a:moveTo>
                <a:lnTo>
                  <a:pt x="1231259" y="0"/>
                </a:lnTo>
                <a:lnTo>
                  <a:pt x="1231259" y="1231260"/>
                </a:lnTo>
                <a:lnTo>
                  <a:pt x="0" y="1231260"/>
                </a:lnTo>
                <a:lnTo>
                  <a:pt x="0" y="0"/>
                </a:lnTo>
                <a:close/>
              </a:path>
            </a:pathLst>
          </a:custGeom>
          <a:blipFill rotWithShape="1">
            <a:blip r:embed="rId6">
              <a:alphaModFix/>
            </a:blip>
            <a:stretch>
              <a:fillRect b="0" l="0" r="0" t="0"/>
            </a:stretch>
          </a:blipFill>
          <a:ln>
            <a:noFill/>
          </a:ln>
        </p:spPr>
      </p:sp>
      <p:sp>
        <p:nvSpPr>
          <p:cNvPr id="3222" name="Google Shape;3222;p304"/>
          <p:cNvSpPr txBox="1"/>
          <p:nvPr/>
        </p:nvSpPr>
        <p:spPr>
          <a:xfrm>
            <a:off x="876464" y="3517276"/>
            <a:ext cx="4276928" cy="249052"/>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1400" u="none" cap="none" strike="noStrike">
                <a:solidFill>
                  <a:srgbClr val="1C5739"/>
                </a:solidFill>
                <a:latin typeface="Arial"/>
                <a:ea typeface="Arial"/>
                <a:cs typeface="Arial"/>
                <a:sym typeface="Arial"/>
              </a:rPr>
              <a:t>International College</a:t>
            </a:r>
            <a:endParaRPr sz="700"/>
          </a:p>
        </p:txBody>
      </p:sp>
      <p:sp>
        <p:nvSpPr>
          <p:cNvPr id="3223" name="Google Shape;3223;p304"/>
          <p:cNvSpPr txBox="1"/>
          <p:nvPr/>
        </p:nvSpPr>
        <p:spPr>
          <a:xfrm>
            <a:off x="876464" y="2034785"/>
            <a:ext cx="5378100" cy="1566300"/>
          </a:xfrm>
          <a:prstGeom prst="rect">
            <a:avLst/>
          </a:prstGeom>
          <a:noFill/>
          <a:ln>
            <a:noFill/>
          </a:ln>
        </p:spPr>
        <p:txBody>
          <a:bodyPr anchorCtr="0" anchor="t" bIns="0" lIns="0" spcFirstLastPara="1" rIns="0" wrap="square" tIns="0">
            <a:spAutoFit/>
          </a:bodyPr>
          <a:lstStyle/>
          <a:p>
            <a:pPr indent="0" lvl="0" marL="0" marR="0" rtl="0" algn="l">
              <a:lnSpc>
                <a:spcPct val="96002"/>
              </a:lnSpc>
              <a:spcBef>
                <a:spcPts val="0"/>
              </a:spcBef>
              <a:spcAft>
                <a:spcPts val="0"/>
              </a:spcAft>
              <a:buNone/>
            </a:pPr>
            <a:r>
              <a:rPr b="0" i="0" lang="en-US" sz="5300" u="none" cap="none" strike="noStrike">
                <a:solidFill>
                  <a:srgbClr val="1C5739"/>
                </a:solidFill>
                <a:latin typeface="Arial"/>
                <a:ea typeface="Arial"/>
                <a:cs typeface="Arial"/>
                <a:sym typeface="Arial"/>
              </a:rPr>
              <a:t>ISUISU </a:t>
            </a:r>
            <a:r>
              <a:rPr lang="en-US" sz="5300">
                <a:solidFill>
                  <a:srgbClr val="1C5739"/>
                </a:solidFill>
              </a:rPr>
              <a:t>財務部</a:t>
            </a:r>
            <a:endParaRPr sz="700"/>
          </a:p>
          <a:p>
            <a:pPr indent="0" lvl="0" marL="0" marR="0" rtl="0" algn="l">
              <a:lnSpc>
                <a:spcPct val="96002"/>
              </a:lnSpc>
              <a:spcBef>
                <a:spcPts val="0"/>
              </a:spcBef>
              <a:spcAft>
                <a:spcPts val="0"/>
              </a:spcAft>
              <a:buNone/>
            </a:pPr>
            <a:r>
              <a:rPr b="0" i="0" lang="en-US" sz="5300" u="none" cap="none" strike="noStrike">
                <a:solidFill>
                  <a:srgbClr val="1C5739"/>
                </a:solidFill>
                <a:latin typeface="Arial"/>
                <a:ea typeface="Arial"/>
                <a:cs typeface="Arial"/>
                <a:sym typeface="Arial"/>
              </a:rPr>
              <a:t>FINANCE TEAM</a:t>
            </a:r>
            <a:endParaRPr sz="7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B"/>
        </a:solidFill>
      </p:bgPr>
    </p:bg>
    <p:spTree>
      <p:nvGrpSpPr>
        <p:cNvPr id="3227" name="Shape 3227"/>
        <p:cNvGrpSpPr/>
        <p:nvPr/>
      </p:nvGrpSpPr>
      <p:grpSpPr>
        <a:xfrm>
          <a:off x="0" y="0"/>
          <a:ext cx="0" cy="0"/>
          <a:chOff x="0" y="0"/>
          <a:chExt cx="0" cy="0"/>
        </a:xfrm>
      </p:grpSpPr>
      <p:sp>
        <p:nvSpPr>
          <p:cNvPr id="3228" name="Google Shape;3228;p305"/>
          <p:cNvSpPr/>
          <p:nvPr/>
        </p:nvSpPr>
        <p:spPr>
          <a:xfrm>
            <a:off x="7296248" y="3786961"/>
            <a:ext cx="2343660" cy="2343660"/>
          </a:xfrm>
          <a:custGeom>
            <a:rect b="b" l="l" r="r" t="t"/>
            <a:pathLst>
              <a:path extrusionOk="0" h="4687320" w="4687320">
                <a:moveTo>
                  <a:pt x="0" y="0"/>
                </a:moveTo>
                <a:lnTo>
                  <a:pt x="4687320" y="0"/>
                </a:lnTo>
                <a:lnTo>
                  <a:pt x="4687320" y="4687319"/>
                </a:lnTo>
                <a:lnTo>
                  <a:pt x="0" y="4687319"/>
                </a:lnTo>
                <a:lnTo>
                  <a:pt x="0" y="0"/>
                </a:lnTo>
                <a:close/>
              </a:path>
            </a:pathLst>
          </a:custGeom>
          <a:blipFill rotWithShape="1">
            <a:blip r:embed="rId3">
              <a:alphaModFix/>
            </a:blip>
            <a:stretch>
              <a:fillRect b="0" l="0" r="0" t="0"/>
            </a:stretch>
          </a:blipFill>
          <a:ln>
            <a:noFill/>
          </a:ln>
        </p:spPr>
      </p:sp>
      <p:grpSp>
        <p:nvGrpSpPr>
          <p:cNvPr id="3229" name="Google Shape;3229;p305"/>
          <p:cNvGrpSpPr/>
          <p:nvPr/>
        </p:nvGrpSpPr>
        <p:grpSpPr>
          <a:xfrm>
            <a:off x="8443981" y="2992560"/>
            <a:ext cx="1042554" cy="1042554"/>
            <a:chOff x="0" y="0"/>
            <a:chExt cx="812800" cy="812800"/>
          </a:xfrm>
        </p:grpSpPr>
        <p:sp>
          <p:nvSpPr>
            <p:cNvPr id="3230" name="Google Shape;3230;p30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1" name="Google Shape;3231;p305"/>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2" name="Google Shape;3232;p305"/>
          <p:cNvSpPr/>
          <p:nvPr/>
        </p:nvSpPr>
        <p:spPr>
          <a:xfrm>
            <a:off x="-780110" y="864093"/>
            <a:ext cx="2343660" cy="2343660"/>
          </a:xfrm>
          <a:custGeom>
            <a:rect b="b" l="l" r="r" t="t"/>
            <a:pathLst>
              <a:path extrusionOk="0" h="4687320" w="4687320">
                <a:moveTo>
                  <a:pt x="0" y="0"/>
                </a:moveTo>
                <a:lnTo>
                  <a:pt x="4687320" y="0"/>
                </a:lnTo>
                <a:lnTo>
                  <a:pt x="4687320" y="4687319"/>
                </a:lnTo>
                <a:lnTo>
                  <a:pt x="0" y="4687319"/>
                </a:lnTo>
                <a:lnTo>
                  <a:pt x="0" y="0"/>
                </a:lnTo>
                <a:close/>
              </a:path>
            </a:pathLst>
          </a:custGeom>
          <a:blipFill rotWithShape="1">
            <a:blip r:embed="rId3">
              <a:alphaModFix/>
            </a:blip>
            <a:stretch>
              <a:fillRect b="0" l="0" r="0" t="0"/>
            </a:stretch>
          </a:blipFill>
          <a:ln>
            <a:noFill/>
          </a:ln>
        </p:spPr>
      </p:sp>
      <p:grpSp>
        <p:nvGrpSpPr>
          <p:cNvPr id="3233" name="Google Shape;3233;p305"/>
          <p:cNvGrpSpPr/>
          <p:nvPr/>
        </p:nvGrpSpPr>
        <p:grpSpPr>
          <a:xfrm>
            <a:off x="-1131321" y="-1952283"/>
            <a:ext cx="4318948" cy="4318948"/>
            <a:chOff x="0" y="0"/>
            <a:chExt cx="812800" cy="812800"/>
          </a:xfrm>
        </p:grpSpPr>
        <p:sp>
          <p:nvSpPr>
            <p:cNvPr id="3234" name="Google Shape;3234;p30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5" name="Google Shape;3235;p305"/>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6" name="Google Shape;3236;p305"/>
          <p:cNvSpPr/>
          <p:nvPr/>
        </p:nvSpPr>
        <p:spPr>
          <a:xfrm>
            <a:off x="3730552" y="663332"/>
            <a:ext cx="591413" cy="980814"/>
          </a:xfrm>
          <a:custGeom>
            <a:rect b="b" l="l" r="r" t="t"/>
            <a:pathLst>
              <a:path extrusionOk="0" h="2444877" w="1474216">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lnTo>
                  <a:pt x="1394587" y="1366393"/>
                </a:ln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7" name="Google Shape;3237;p305"/>
          <p:cNvSpPr/>
          <p:nvPr/>
        </p:nvSpPr>
        <p:spPr>
          <a:xfrm>
            <a:off x="3800740" y="984682"/>
            <a:ext cx="179187" cy="337841"/>
          </a:xfrm>
          <a:custGeom>
            <a:rect b="b" l="l" r="r" t="t"/>
            <a:pathLst>
              <a:path extrusionOk="0" h="842137" w="446659">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8" name="Google Shape;3238;p305"/>
          <p:cNvSpPr/>
          <p:nvPr/>
        </p:nvSpPr>
        <p:spPr>
          <a:xfrm>
            <a:off x="3953827" y="759956"/>
            <a:ext cx="2981163" cy="787565"/>
          </a:xfrm>
          <a:custGeom>
            <a:rect b="b" l="l" r="r" t="t"/>
            <a:pathLst>
              <a:path extrusionOk="0" h="1963166" w="7431151">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9" name="Google Shape;3239;p305"/>
          <p:cNvSpPr/>
          <p:nvPr/>
        </p:nvSpPr>
        <p:spPr>
          <a:xfrm>
            <a:off x="5449359" y="1607272"/>
            <a:ext cx="591413" cy="980814"/>
          </a:xfrm>
          <a:custGeom>
            <a:rect b="b" l="l" r="r" t="t"/>
            <a:pathLst>
              <a:path extrusionOk="0" h="2444877" w="1474216">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0" name="Google Shape;3240;p305"/>
          <p:cNvSpPr/>
          <p:nvPr/>
        </p:nvSpPr>
        <p:spPr>
          <a:xfrm>
            <a:off x="5791248" y="1928621"/>
            <a:ext cx="179441" cy="337892"/>
          </a:xfrm>
          <a:custGeom>
            <a:rect b="b" l="l" r="r" t="t"/>
            <a:pathLst>
              <a:path extrusionOk="0" h="842264" w="44729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1" name="Google Shape;3241;p305"/>
          <p:cNvSpPr/>
          <p:nvPr/>
        </p:nvSpPr>
        <p:spPr>
          <a:xfrm>
            <a:off x="2835138" y="1703895"/>
            <a:ext cx="2982538" cy="787565"/>
          </a:xfrm>
          <a:custGeom>
            <a:rect b="b" l="l" r="r" t="t"/>
            <a:pathLst>
              <a:path extrusionOk="0" h="1963166" w="7434580">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lnTo>
                  <a:pt x="967105" y="1963166"/>
                </a:ln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2" name="Google Shape;3242;p305"/>
          <p:cNvSpPr/>
          <p:nvPr/>
        </p:nvSpPr>
        <p:spPr>
          <a:xfrm>
            <a:off x="4373896" y="870678"/>
            <a:ext cx="423792" cy="504514"/>
          </a:xfrm>
          <a:custGeom>
            <a:rect b="b" l="l" r="r" t="t"/>
            <a:pathLst>
              <a:path extrusionOk="0" h="1009028" w="847584">
                <a:moveTo>
                  <a:pt x="0" y="0"/>
                </a:moveTo>
                <a:lnTo>
                  <a:pt x="847584" y="0"/>
                </a:lnTo>
                <a:lnTo>
                  <a:pt x="847584" y="1009028"/>
                </a:lnTo>
                <a:lnTo>
                  <a:pt x="0" y="1009028"/>
                </a:lnTo>
                <a:lnTo>
                  <a:pt x="0" y="0"/>
                </a:lnTo>
                <a:close/>
              </a:path>
            </a:pathLst>
          </a:custGeom>
          <a:blipFill rotWithShape="1">
            <a:blip r:embed="rId4">
              <a:alphaModFix/>
            </a:blip>
            <a:stretch>
              <a:fillRect b="0" l="0" r="0" t="0"/>
            </a:stretch>
          </a:blipFill>
          <a:ln>
            <a:noFill/>
          </a:ln>
        </p:spPr>
      </p:sp>
      <p:sp>
        <p:nvSpPr>
          <p:cNvPr id="3243" name="Google Shape;3243;p305"/>
          <p:cNvSpPr/>
          <p:nvPr/>
        </p:nvSpPr>
        <p:spPr>
          <a:xfrm>
            <a:off x="3654591" y="2722058"/>
            <a:ext cx="591413" cy="980814"/>
          </a:xfrm>
          <a:custGeom>
            <a:rect b="b" l="l" r="r" t="t"/>
            <a:pathLst>
              <a:path extrusionOk="0" h="2444877" w="1474216">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lnTo>
                  <a:pt x="1394587" y="1366393"/>
                </a:ln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4" name="Google Shape;3244;p305"/>
          <p:cNvSpPr/>
          <p:nvPr/>
        </p:nvSpPr>
        <p:spPr>
          <a:xfrm>
            <a:off x="3724780" y="3043407"/>
            <a:ext cx="179187" cy="337841"/>
          </a:xfrm>
          <a:custGeom>
            <a:rect b="b" l="l" r="r" t="t"/>
            <a:pathLst>
              <a:path extrusionOk="0" h="842137" w="446659">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5" name="Google Shape;3245;p305"/>
          <p:cNvSpPr/>
          <p:nvPr/>
        </p:nvSpPr>
        <p:spPr>
          <a:xfrm>
            <a:off x="3877867" y="2818681"/>
            <a:ext cx="2981163" cy="787565"/>
          </a:xfrm>
          <a:custGeom>
            <a:rect b="b" l="l" r="r" t="t"/>
            <a:pathLst>
              <a:path extrusionOk="0" h="1963166" w="7431151">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path>
            </a:pathLst>
          </a:custGeom>
          <a:solidFill>
            <a:srgbClr val="1C573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6" name="Google Shape;3246;p305"/>
          <p:cNvSpPr/>
          <p:nvPr/>
        </p:nvSpPr>
        <p:spPr>
          <a:xfrm>
            <a:off x="5373398" y="3665997"/>
            <a:ext cx="591413" cy="980814"/>
          </a:xfrm>
          <a:custGeom>
            <a:rect b="b" l="l" r="r" t="t"/>
            <a:pathLst>
              <a:path extrusionOk="0" h="2444877" w="1474216">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7" name="Google Shape;3247;p305"/>
          <p:cNvSpPr/>
          <p:nvPr/>
        </p:nvSpPr>
        <p:spPr>
          <a:xfrm>
            <a:off x="5715288" y="3987347"/>
            <a:ext cx="179441" cy="337892"/>
          </a:xfrm>
          <a:custGeom>
            <a:rect b="b" l="l" r="r" t="t"/>
            <a:pathLst>
              <a:path extrusionOk="0" h="842264" w="44729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8" name="Google Shape;3248;p305"/>
          <p:cNvSpPr/>
          <p:nvPr/>
        </p:nvSpPr>
        <p:spPr>
          <a:xfrm>
            <a:off x="2759177" y="3762621"/>
            <a:ext cx="2982538" cy="787565"/>
          </a:xfrm>
          <a:custGeom>
            <a:rect b="b" l="l" r="r" t="t"/>
            <a:pathLst>
              <a:path extrusionOk="0" h="1963166" w="7434580">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lnTo>
                  <a:pt x="967105" y="1963166"/>
                </a:ln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9" name="Google Shape;3249;p305"/>
          <p:cNvSpPr/>
          <p:nvPr/>
        </p:nvSpPr>
        <p:spPr>
          <a:xfrm>
            <a:off x="4944983" y="1797565"/>
            <a:ext cx="488010" cy="535740"/>
          </a:xfrm>
          <a:custGeom>
            <a:rect b="b" l="l" r="r" t="t"/>
            <a:pathLst>
              <a:path extrusionOk="0" h="1071481" w="976021">
                <a:moveTo>
                  <a:pt x="0" y="0"/>
                </a:moveTo>
                <a:lnTo>
                  <a:pt x="976021" y="0"/>
                </a:lnTo>
                <a:lnTo>
                  <a:pt x="976021" y="1071480"/>
                </a:lnTo>
                <a:lnTo>
                  <a:pt x="0" y="1071480"/>
                </a:lnTo>
                <a:lnTo>
                  <a:pt x="0" y="0"/>
                </a:lnTo>
                <a:close/>
              </a:path>
            </a:pathLst>
          </a:custGeom>
          <a:blipFill rotWithShape="1">
            <a:blip r:embed="rId5">
              <a:alphaModFix/>
            </a:blip>
            <a:stretch>
              <a:fillRect b="0" l="0" r="0" t="0"/>
            </a:stretch>
          </a:blipFill>
          <a:ln>
            <a:noFill/>
          </a:ln>
        </p:spPr>
      </p:sp>
      <p:sp>
        <p:nvSpPr>
          <p:cNvPr id="3250" name="Google Shape;3250;p305"/>
          <p:cNvSpPr/>
          <p:nvPr/>
        </p:nvSpPr>
        <p:spPr>
          <a:xfrm>
            <a:off x="4238921" y="2978952"/>
            <a:ext cx="464403" cy="448360"/>
          </a:xfrm>
          <a:custGeom>
            <a:rect b="b" l="l" r="r" t="t"/>
            <a:pathLst>
              <a:path extrusionOk="0" h="896720" w="928806">
                <a:moveTo>
                  <a:pt x="0" y="0"/>
                </a:moveTo>
                <a:lnTo>
                  <a:pt x="928806" y="0"/>
                </a:lnTo>
                <a:lnTo>
                  <a:pt x="928806" y="896719"/>
                </a:lnTo>
                <a:lnTo>
                  <a:pt x="0" y="896719"/>
                </a:lnTo>
                <a:lnTo>
                  <a:pt x="0" y="0"/>
                </a:lnTo>
                <a:close/>
              </a:path>
            </a:pathLst>
          </a:custGeom>
          <a:blipFill rotWithShape="1">
            <a:blip r:embed="rId6">
              <a:alphaModFix/>
            </a:blip>
            <a:stretch>
              <a:fillRect b="0" l="0" r="0" t="0"/>
            </a:stretch>
          </a:blipFill>
          <a:ln>
            <a:noFill/>
          </a:ln>
        </p:spPr>
      </p:sp>
      <p:sp>
        <p:nvSpPr>
          <p:cNvPr id="3251" name="Google Shape;3251;p305"/>
          <p:cNvSpPr/>
          <p:nvPr/>
        </p:nvSpPr>
        <p:spPr>
          <a:xfrm>
            <a:off x="4917991" y="3935244"/>
            <a:ext cx="438599" cy="438599"/>
          </a:xfrm>
          <a:custGeom>
            <a:rect b="b" l="l" r="r" t="t"/>
            <a:pathLst>
              <a:path extrusionOk="0" h="877197" w="877197">
                <a:moveTo>
                  <a:pt x="0" y="0"/>
                </a:moveTo>
                <a:lnTo>
                  <a:pt x="877197" y="0"/>
                </a:lnTo>
                <a:lnTo>
                  <a:pt x="877197" y="877197"/>
                </a:lnTo>
                <a:lnTo>
                  <a:pt x="0" y="877197"/>
                </a:lnTo>
                <a:lnTo>
                  <a:pt x="0" y="0"/>
                </a:lnTo>
                <a:close/>
              </a:path>
            </a:pathLst>
          </a:custGeom>
          <a:blipFill rotWithShape="1">
            <a:blip r:embed="rId7">
              <a:alphaModFix/>
            </a:blip>
            <a:stretch>
              <a:fillRect b="0" l="0" r="0" t="0"/>
            </a:stretch>
          </a:blipFill>
          <a:ln>
            <a:noFill/>
          </a:ln>
        </p:spPr>
      </p:sp>
      <p:sp>
        <p:nvSpPr>
          <p:cNvPr id="3252" name="Google Shape;3252;p305"/>
          <p:cNvSpPr txBox="1"/>
          <p:nvPr/>
        </p:nvSpPr>
        <p:spPr>
          <a:xfrm>
            <a:off x="273426" y="414338"/>
            <a:ext cx="2802720" cy="550979"/>
          </a:xfrm>
          <a:prstGeom prst="rect">
            <a:avLst/>
          </a:prstGeom>
          <a:noFill/>
          <a:ln>
            <a:noFill/>
          </a:ln>
        </p:spPr>
        <p:txBody>
          <a:bodyPr anchorCtr="0" anchor="t" bIns="0" lIns="0" spcFirstLastPara="1" rIns="0" wrap="square" tIns="0">
            <a:spAutoFit/>
          </a:bodyPr>
          <a:lstStyle/>
          <a:p>
            <a:pPr indent="0" lvl="0" marL="0" marR="0" rtl="0" algn="l">
              <a:lnSpc>
                <a:spcPct val="138008"/>
              </a:lnSpc>
              <a:spcBef>
                <a:spcPts val="0"/>
              </a:spcBef>
              <a:spcAft>
                <a:spcPts val="0"/>
              </a:spcAft>
              <a:buNone/>
            </a:pPr>
            <a:r>
              <a:rPr b="0" i="0" lang="en-US" sz="3000" u="none" cap="none" strike="noStrike">
                <a:solidFill>
                  <a:srgbClr val="FFFFFF"/>
                </a:solidFill>
                <a:latin typeface="Arial"/>
                <a:ea typeface="Arial"/>
                <a:cs typeface="Arial"/>
                <a:sym typeface="Arial"/>
              </a:rPr>
              <a:t>What we do</a:t>
            </a:r>
            <a:endParaRPr sz="700"/>
          </a:p>
        </p:txBody>
      </p:sp>
      <p:sp>
        <p:nvSpPr>
          <p:cNvPr id="3253" name="Google Shape;3253;p305"/>
          <p:cNvSpPr txBox="1"/>
          <p:nvPr/>
        </p:nvSpPr>
        <p:spPr>
          <a:xfrm>
            <a:off x="4854838" y="889034"/>
            <a:ext cx="1818033" cy="388049"/>
          </a:xfrm>
          <a:prstGeom prst="rect">
            <a:avLst/>
          </a:prstGeom>
          <a:noFill/>
          <a:ln>
            <a:noFill/>
          </a:ln>
        </p:spPr>
        <p:txBody>
          <a:bodyPr anchorCtr="0" anchor="t" bIns="0" lIns="0" spcFirstLastPara="1" rIns="0" wrap="square" tIns="0">
            <a:spAutoFit/>
          </a:bodyPr>
          <a:lstStyle/>
          <a:p>
            <a:pPr indent="0" lvl="0" marL="0" marR="0" rtl="0" algn="l">
              <a:lnSpc>
                <a:spcPct val="138000"/>
              </a:lnSpc>
              <a:spcBef>
                <a:spcPts val="0"/>
              </a:spcBef>
              <a:spcAft>
                <a:spcPts val="0"/>
              </a:spcAft>
              <a:buNone/>
            </a:pPr>
            <a:r>
              <a:rPr b="0" i="0" lang="en-US" sz="1200" u="none" cap="none" strike="noStrike">
                <a:solidFill>
                  <a:srgbClr val="FFFFFF"/>
                </a:solidFill>
                <a:latin typeface="Arial"/>
                <a:ea typeface="Arial"/>
                <a:cs typeface="Arial"/>
                <a:sym typeface="Arial"/>
              </a:rPr>
              <a:t>Keeping Financial records Updated</a:t>
            </a:r>
            <a:endParaRPr sz="700"/>
          </a:p>
        </p:txBody>
      </p:sp>
      <p:sp>
        <p:nvSpPr>
          <p:cNvPr id="3254" name="Google Shape;3254;p305"/>
          <p:cNvSpPr txBox="1"/>
          <p:nvPr/>
        </p:nvSpPr>
        <p:spPr>
          <a:xfrm>
            <a:off x="3181682" y="926236"/>
            <a:ext cx="489766" cy="399619"/>
          </a:xfrm>
          <a:prstGeom prst="rect">
            <a:avLst/>
          </a:prstGeom>
          <a:noFill/>
          <a:ln>
            <a:noFill/>
          </a:ln>
        </p:spPr>
        <p:txBody>
          <a:bodyPr anchorCtr="0" anchor="t" bIns="0" lIns="0" spcFirstLastPara="1" rIns="0" wrap="square" tIns="0">
            <a:spAutoFit/>
          </a:bodyPr>
          <a:lstStyle/>
          <a:p>
            <a:pPr indent="0" lvl="0" marL="0" marR="0" rtl="0" algn="ctr">
              <a:lnSpc>
                <a:spcPct val="138027"/>
              </a:lnSpc>
              <a:spcBef>
                <a:spcPts val="0"/>
              </a:spcBef>
              <a:spcAft>
                <a:spcPts val="0"/>
              </a:spcAft>
              <a:buNone/>
            </a:pPr>
            <a:r>
              <a:rPr b="0" i="0" lang="en-US" sz="2200" u="none" cap="none" strike="noStrike">
                <a:solidFill>
                  <a:srgbClr val="231F20"/>
                </a:solidFill>
                <a:latin typeface="Arial"/>
                <a:ea typeface="Arial"/>
                <a:cs typeface="Arial"/>
                <a:sym typeface="Arial"/>
              </a:rPr>
              <a:t>01</a:t>
            </a:r>
            <a:endParaRPr sz="700"/>
          </a:p>
        </p:txBody>
      </p:sp>
      <p:sp>
        <p:nvSpPr>
          <p:cNvPr id="3255" name="Google Shape;3255;p305"/>
          <p:cNvSpPr txBox="1"/>
          <p:nvPr/>
        </p:nvSpPr>
        <p:spPr>
          <a:xfrm>
            <a:off x="6039853" y="1857294"/>
            <a:ext cx="489765" cy="399619"/>
          </a:xfrm>
          <a:prstGeom prst="rect">
            <a:avLst/>
          </a:prstGeom>
          <a:noFill/>
          <a:ln>
            <a:noFill/>
          </a:ln>
        </p:spPr>
        <p:txBody>
          <a:bodyPr anchorCtr="0" anchor="t" bIns="0" lIns="0" spcFirstLastPara="1" rIns="0" wrap="square" tIns="0">
            <a:spAutoFit/>
          </a:bodyPr>
          <a:lstStyle/>
          <a:p>
            <a:pPr indent="0" lvl="0" marL="0" marR="0" rtl="0" algn="ctr">
              <a:lnSpc>
                <a:spcPct val="138027"/>
              </a:lnSpc>
              <a:spcBef>
                <a:spcPts val="0"/>
              </a:spcBef>
              <a:spcAft>
                <a:spcPts val="0"/>
              </a:spcAft>
              <a:buNone/>
            </a:pPr>
            <a:r>
              <a:rPr b="0" i="0" lang="en-US" sz="2200" u="none" cap="none" strike="noStrike">
                <a:solidFill>
                  <a:srgbClr val="231F20"/>
                </a:solidFill>
                <a:latin typeface="Arial"/>
                <a:ea typeface="Arial"/>
                <a:cs typeface="Arial"/>
                <a:sym typeface="Arial"/>
              </a:rPr>
              <a:t>02</a:t>
            </a:r>
            <a:endParaRPr sz="700"/>
          </a:p>
        </p:txBody>
      </p:sp>
      <p:sp>
        <p:nvSpPr>
          <p:cNvPr id="3256" name="Google Shape;3256;p305"/>
          <p:cNvSpPr txBox="1"/>
          <p:nvPr/>
        </p:nvSpPr>
        <p:spPr>
          <a:xfrm>
            <a:off x="4763577" y="3019322"/>
            <a:ext cx="1818033" cy="388048"/>
          </a:xfrm>
          <a:prstGeom prst="rect">
            <a:avLst/>
          </a:prstGeom>
          <a:noFill/>
          <a:ln>
            <a:noFill/>
          </a:ln>
        </p:spPr>
        <p:txBody>
          <a:bodyPr anchorCtr="0" anchor="t" bIns="0" lIns="0" spcFirstLastPara="1" rIns="0" wrap="square" tIns="0">
            <a:spAutoFit/>
          </a:bodyPr>
          <a:lstStyle/>
          <a:p>
            <a:pPr indent="0" lvl="0" marL="0" marR="0" rtl="0" algn="l">
              <a:lnSpc>
                <a:spcPct val="138000"/>
              </a:lnSpc>
              <a:spcBef>
                <a:spcPts val="0"/>
              </a:spcBef>
              <a:spcAft>
                <a:spcPts val="0"/>
              </a:spcAft>
              <a:buNone/>
            </a:pPr>
            <a:r>
              <a:rPr b="0" i="0" lang="en-US" sz="1200" u="none" cap="none" strike="noStrike">
                <a:solidFill>
                  <a:srgbClr val="FFFFFF"/>
                </a:solidFill>
                <a:latin typeface="Arial"/>
                <a:ea typeface="Arial"/>
                <a:cs typeface="Arial"/>
                <a:sym typeface="Arial"/>
              </a:rPr>
              <a:t>Raising Funds for the ISUISU Activities</a:t>
            </a:r>
            <a:endParaRPr sz="700"/>
          </a:p>
        </p:txBody>
      </p:sp>
      <p:sp>
        <p:nvSpPr>
          <p:cNvPr id="3257" name="Google Shape;3257;p305"/>
          <p:cNvSpPr txBox="1"/>
          <p:nvPr/>
        </p:nvSpPr>
        <p:spPr>
          <a:xfrm>
            <a:off x="3105722" y="2984962"/>
            <a:ext cx="489766" cy="399619"/>
          </a:xfrm>
          <a:prstGeom prst="rect">
            <a:avLst/>
          </a:prstGeom>
          <a:noFill/>
          <a:ln>
            <a:noFill/>
          </a:ln>
        </p:spPr>
        <p:txBody>
          <a:bodyPr anchorCtr="0" anchor="t" bIns="0" lIns="0" spcFirstLastPara="1" rIns="0" wrap="square" tIns="0">
            <a:spAutoFit/>
          </a:bodyPr>
          <a:lstStyle/>
          <a:p>
            <a:pPr indent="0" lvl="0" marL="0" marR="0" rtl="0" algn="ctr">
              <a:lnSpc>
                <a:spcPct val="138027"/>
              </a:lnSpc>
              <a:spcBef>
                <a:spcPts val="0"/>
              </a:spcBef>
              <a:spcAft>
                <a:spcPts val="0"/>
              </a:spcAft>
              <a:buNone/>
            </a:pPr>
            <a:r>
              <a:rPr b="0" i="0" lang="en-US" sz="2200" u="none" cap="none" strike="noStrike">
                <a:solidFill>
                  <a:srgbClr val="231F20"/>
                </a:solidFill>
                <a:latin typeface="Arial"/>
                <a:ea typeface="Arial"/>
                <a:cs typeface="Arial"/>
                <a:sym typeface="Arial"/>
              </a:rPr>
              <a:t>03</a:t>
            </a:r>
            <a:endParaRPr sz="700"/>
          </a:p>
        </p:txBody>
      </p:sp>
      <p:sp>
        <p:nvSpPr>
          <p:cNvPr id="3258" name="Google Shape;3258;p305"/>
          <p:cNvSpPr txBox="1"/>
          <p:nvPr/>
        </p:nvSpPr>
        <p:spPr>
          <a:xfrm>
            <a:off x="5963892" y="3916020"/>
            <a:ext cx="489765" cy="399619"/>
          </a:xfrm>
          <a:prstGeom prst="rect">
            <a:avLst/>
          </a:prstGeom>
          <a:noFill/>
          <a:ln>
            <a:noFill/>
          </a:ln>
        </p:spPr>
        <p:txBody>
          <a:bodyPr anchorCtr="0" anchor="t" bIns="0" lIns="0" spcFirstLastPara="1" rIns="0" wrap="square" tIns="0">
            <a:spAutoFit/>
          </a:bodyPr>
          <a:lstStyle/>
          <a:p>
            <a:pPr indent="0" lvl="0" marL="0" marR="0" rtl="0" algn="ctr">
              <a:lnSpc>
                <a:spcPct val="138027"/>
              </a:lnSpc>
              <a:spcBef>
                <a:spcPts val="0"/>
              </a:spcBef>
              <a:spcAft>
                <a:spcPts val="0"/>
              </a:spcAft>
              <a:buNone/>
            </a:pPr>
            <a:r>
              <a:rPr b="0" i="0" lang="en-US" sz="2200" u="none" cap="none" strike="noStrike">
                <a:solidFill>
                  <a:srgbClr val="231F20"/>
                </a:solidFill>
                <a:latin typeface="Arial"/>
                <a:ea typeface="Arial"/>
                <a:cs typeface="Arial"/>
                <a:sym typeface="Arial"/>
              </a:rPr>
              <a:t>04</a:t>
            </a:r>
            <a:endParaRPr sz="700"/>
          </a:p>
        </p:txBody>
      </p:sp>
      <p:sp>
        <p:nvSpPr>
          <p:cNvPr id="3259" name="Google Shape;3259;p305"/>
          <p:cNvSpPr txBox="1"/>
          <p:nvPr/>
        </p:nvSpPr>
        <p:spPr>
          <a:xfrm>
            <a:off x="3036729" y="1891799"/>
            <a:ext cx="1818033" cy="388049"/>
          </a:xfrm>
          <a:prstGeom prst="rect">
            <a:avLst/>
          </a:prstGeom>
          <a:noFill/>
          <a:ln>
            <a:noFill/>
          </a:ln>
        </p:spPr>
        <p:txBody>
          <a:bodyPr anchorCtr="0" anchor="t" bIns="0" lIns="0" spcFirstLastPara="1" rIns="0" wrap="square" tIns="0">
            <a:spAutoFit/>
          </a:bodyPr>
          <a:lstStyle/>
          <a:p>
            <a:pPr indent="0" lvl="0" marL="0" marR="0" rtl="0" algn="r">
              <a:lnSpc>
                <a:spcPct val="138000"/>
              </a:lnSpc>
              <a:spcBef>
                <a:spcPts val="0"/>
              </a:spcBef>
              <a:spcAft>
                <a:spcPts val="0"/>
              </a:spcAft>
              <a:buNone/>
            </a:pPr>
            <a:r>
              <a:rPr b="0" i="0" lang="en-US" sz="1200" u="none" cap="none" strike="noStrike">
                <a:solidFill>
                  <a:srgbClr val="FFFFFF"/>
                </a:solidFill>
                <a:latin typeface="Arial"/>
                <a:ea typeface="Arial"/>
                <a:cs typeface="Arial"/>
                <a:sym typeface="Arial"/>
              </a:rPr>
              <a:t>Managing ISUISU Bank Account</a:t>
            </a:r>
            <a:endParaRPr sz="700"/>
          </a:p>
        </p:txBody>
      </p:sp>
      <p:sp>
        <p:nvSpPr>
          <p:cNvPr id="3260" name="Google Shape;3260;p305"/>
          <p:cNvSpPr txBox="1"/>
          <p:nvPr/>
        </p:nvSpPr>
        <p:spPr>
          <a:xfrm>
            <a:off x="3076146" y="3914998"/>
            <a:ext cx="1818033" cy="388049"/>
          </a:xfrm>
          <a:prstGeom prst="rect">
            <a:avLst/>
          </a:prstGeom>
          <a:noFill/>
          <a:ln>
            <a:noFill/>
          </a:ln>
        </p:spPr>
        <p:txBody>
          <a:bodyPr anchorCtr="0" anchor="t" bIns="0" lIns="0" spcFirstLastPara="1" rIns="0" wrap="square" tIns="0">
            <a:spAutoFit/>
          </a:bodyPr>
          <a:lstStyle/>
          <a:p>
            <a:pPr indent="0" lvl="0" marL="0" marR="0" rtl="0" algn="r">
              <a:lnSpc>
                <a:spcPct val="138000"/>
              </a:lnSpc>
              <a:spcBef>
                <a:spcPts val="0"/>
              </a:spcBef>
              <a:spcAft>
                <a:spcPts val="0"/>
              </a:spcAft>
              <a:buNone/>
            </a:pPr>
            <a:r>
              <a:rPr b="0" i="0" lang="en-US" sz="1200" u="none" cap="none" strike="noStrike">
                <a:solidFill>
                  <a:srgbClr val="FFFFFF"/>
                </a:solidFill>
                <a:latin typeface="Arial"/>
                <a:ea typeface="Arial"/>
                <a:cs typeface="Arial"/>
                <a:sym typeface="Arial"/>
              </a:rPr>
              <a:t>Budget Allocation  and Reimbursement</a:t>
            </a:r>
            <a:endParaRPr sz="700"/>
          </a:p>
        </p:txBody>
      </p:sp>
      <p:sp>
        <p:nvSpPr>
          <p:cNvPr id="3261" name="Google Shape;3261;p305"/>
          <p:cNvSpPr txBox="1"/>
          <p:nvPr/>
        </p:nvSpPr>
        <p:spPr>
          <a:xfrm>
            <a:off x="556986" y="992425"/>
            <a:ext cx="1967471" cy="902709"/>
          </a:xfrm>
          <a:prstGeom prst="rect">
            <a:avLst/>
          </a:prstGeom>
          <a:noFill/>
          <a:ln>
            <a:noFill/>
          </a:ln>
        </p:spPr>
        <p:txBody>
          <a:bodyPr anchorCtr="0" anchor="t" bIns="0" lIns="0" spcFirstLastPara="1" rIns="0" wrap="square" tIns="0">
            <a:spAutoFit/>
          </a:bodyPr>
          <a:lstStyle/>
          <a:p>
            <a:pPr indent="0" lvl="0" marL="0" marR="0" rtl="0" algn="l">
              <a:lnSpc>
                <a:spcPct val="137998"/>
              </a:lnSpc>
              <a:spcBef>
                <a:spcPts val="0"/>
              </a:spcBef>
              <a:spcAft>
                <a:spcPts val="0"/>
              </a:spcAft>
              <a:buNone/>
            </a:pPr>
            <a:r>
              <a:rPr b="0" i="0" lang="en-US" sz="900" u="none" cap="none" strike="noStrike">
                <a:solidFill>
                  <a:srgbClr val="FFFFFF"/>
                </a:solidFill>
                <a:latin typeface="Arial"/>
                <a:ea typeface="Arial"/>
                <a:cs typeface="Arial"/>
                <a:sym typeface="Arial"/>
              </a:rPr>
              <a:t>Our team maintains financial records, oversees the ISUISU bank account, secures funds for activities, and manages budgeting and reimbursements</a:t>
            </a:r>
            <a:endParaRPr sz="7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BFB"/>
        </a:solidFill>
      </p:bgPr>
    </p:bg>
    <p:spTree>
      <p:nvGrpSpPr>
        <p:cNvPr id="3265" name="Shape 3265"/>
        <p:cNvGrpSpPr/>
        <p:nvPr/>
      </p:nvGrpSpPr>
      <p:grpSpPr>
        <a:xfrm>
          <a:off x="0" y="0"/>
          <a:ext cx="0" cy="0"/>
          <a:chOff x="0" y="0"/>
          <a:chExt cx="0" cy="0"/>
        </a:xfrm>
      </p:grpSpPr>
      <p:sp>
        <p:nvSpPr>
          <p:cNvPr id="3266" name="Google Shape;3266;p306"/>
          <p:cNvSpPr/>
          <p:nvPr/>
        </p:nvSpPr>
        <p:spPr>
          <a:xfrm>
            <a:off x="4378932" y="1273752"/>
            <a:ext cx="3153446" cy="3154677"/>
          </a:xfrm>
          <a:custGeom>
            <a:rect b="b" l="l" r="r" t="t"/>
            <a:pathLst>
              <a:path extrusionOk="0" h="6835394" w="6832726">
                <a:moveTo>
                  <a:pt x="3408807" y="6835394"/>
                </a:moveTo>
                <a:cubicBezTo>
                  <a:pt x="3385947" y="6835394"/>
                  <a:pt x="3370707" y="6812534"/>
                  <a:pt x="3370707" y="6797294"/>
                </a:cubicBezTo>
                <a:cubicBezTo>
                  <a:pt x="3370707" y="6774434"/>
                  <a:pt x="3385947" y="6759194"/>
                  <a:pt x="3408807" y="6759194"/>
                </a:cubicBezTo>
                <a:cubicBezTo>
                  <a:pt x="3424047" y="6759194"/>
                  <a:pt x="3446907" y="6774434"/>
                  <a:pt x="3446907" y="6797294"/>
                </a:cubicBezTo>
                <a:cubicBezTo>
                  <a:pt x="3446907" y="6812534"/>
                  <a:pt x="3424047" y="6835394"/>
                  <a:pt x="3408807" y="6835394"/>
                </a:cubicBezTo>
                <a:moveTo>
                  <a:pt x="3584194" y="6789674"/>
                </a:moveTo>
                <a:cubicBezTo>
                  <a:pt x="3584194" y="6766814"/>
                  <a:pt x="3599434" y="6751574"/>
                  <a:pt x="3614674" y="6751574"/>
                </a:cubicBezTo>
                <a:cubicBezTo>
                  <a:pt x="3637534" y="6751574"/>
                  <a:pt x="3660394" y="6766814"/>
                  <a:pt x="3660394" y="6789674"/>
                </a:cubicBezTo>
                <a:cubicBezTo>
                  <a:pt x="3660394" y="6804914"/>
                  <a:pt x="3645154" y="6827774"/>
                  <a:pt x="3622294" y="6827774"/>
                </a:cubicBezTo>
                <a:cubicBezTo>
                  <a:pt x="3599434" y="6827774"/>
                  <a:pt x="3584194" y="6812534"/>
                  <a:pt x="3584194" y="6789674"/>
                </a:cubicBezTo>
                <a:moveTo>
                  <a:pt x="3187700" y="6827774"/>
                </a:moveTo>
                <a:cubicBezTo>
                  <a:pt x="3172460" y="6827774"/>
                  <a:pt x="3149600" y="6804914"/>
                  <a:pt x="3157220" y="6782054"/>
                </a:cubicBezTo>
                <a:cubicBezTo>
                  <a:pt x="3157220" y="6766814"/>
                  <a:pt x="3172460" y="6751574"/>
                  <a:pt x="3195320" y="6751574"/>
                </a:cubicBezTo>
                <a:cubicBezTo>
                  <a:pt x="3218180" y="6751574"/>
                  <a:pt x="3233420" y="6766814"/>
                  <a:pt x="3233420" y="6789674"/>
                </a:cubicBezTo>
                <a:cubicBezTo>
                  <a:pt x="3225800" y="6812534"/>
                  <a:pt x="3210560" y="6827774"/>
                  <a:pt x="3195320" y="6827774"/>
                </a:cubicBezTo>
                <a:cubicBezTo>
                  <a:pt x="3195320" y="6827774"/>
                  <a:pt x="3187700" y="6827774"/>
                  <a:pt x="3187700" y="6827774"/>
                </a:cubicBezTo>
                <a:moveTo>
                  <a:pt x="3797808" y="6774307"/>
                </a:moveTo>
                <a:cubicBezTo>
                  <a:pt x="3790188" y="6751447"/>
                  <a:pt x="3805428" y="6736207"/>
                  <a:pt x="3828288" y="6728587"/>
                </a:cubicBezTo>
                <a:cubicBezTo>
                  <a:pt x="3851148" y="6728587"/>
                  <a:pt x="3866388" y="6743827"/>
                  <a:pt x="3874008" y="6766687"/>
                </a:cubicBezTo>
                <a:cubicBezTo>
                  <a:pt x="3874008" y="6781927"/>
                  <a:pt x="3858768" y="6804787"/>
                  <a:pt x="3835908" y="6804787"/>
                </a:cubicBezTo>
                <a:cubicBezTo>
                  <a:pt x="3813048" y="6804787"/>
                  <a:pt x="3797808" y="6789547"/>
                  <a:pt x="3797808" y="6774307"/>
                </a:cubicBezTo>
                <a:moveTo>
                  <a:pt x="2974213" y="6804787"/>
                </a:moveTo>
                <a:cubicBezTo>
                  <a:pt x="2951353" y="6804787"/>
                  <a:pt x="2936113" y="6781927"/>
                  <a:pt x="2943733" y="6759067"/>
                </a:cubicBezTo>
                <a:cubicBezTo>
                  <a:pt x="2943733" y="6743827"/>
                  <a:pt x="2966593" y="6728587"/>
                  <a:pt x="2981833" y="6728587"/>
                </a:cubicBezTo>
                <a:cubicBezTo>
                  <a:pt x="3004693" y="6728587"/>
                  <a:pt x="3019933" y="6751447"/>
                  <a:pt x="3019933" y="6774307"/>
                </a:cubicBezTo>
                <a:cubicBezTo>
                  <a:pt x="3012313" y="6789547"/>
                  <a:pt x="2997073" y="6804787"/>
                  <a:pt x="2981833" y="6804787"/>
                </a:cubicBezTo>
                <a:cubicBezTo>
                  <a:pt x="2974213" y="6804787"/>
                  <a:pt x="2974213" y="6804787"/>
                  <a:pt x="2974213" y="6804787"/>
                </a:cubicBezTo>
                <a:moveTo>
                  <a:pt x="4011295" y="6743700"/>
                </a:moveTo>
                <a:cubicBezTo>
                  <a:pt x="4003675" y="6720840"/>
                  <a:pt x="4018915" y="6705600"/>
                  <a:pt x="4041775" y="6697980"/>
                </a:cubicBezTo>
                <a:cubicBezTo>
                  <a:pt x="4057015" y="6697980"/>
                  <a:pt x="4079875" y="6705600"/>
                  <a:pt x="4079875" y="6728460"/>
                </a:cubicBezTo>
                <a:cubicBezTo>
                  <a:pt x="4087495" y="6751320"/>
                  <a:pt x="4072255" y="6766560"/>
                  <a:pt x="4049395" y="6774180"/>
                </a:cubicBezTo>
                <a:cubicBezTo>
                  <a:pt x="4049395" y="6774180"/>
                  <a:pt x="4049395" y="6774180"/>
                  <a:pt x="4041775" y="6774180"/>
                </a:cubicBezTo>
                <a:cubicBezTo>
                  <a:pt x="4026535" y="6774180"/>
                  <a:pt x="4011295" y="6758940"/>
                  <a:pt x="4011295" y="6743700"/>
                </a:cubicBezTo>
                <a:moveTo>
                  <a:pt x="2760599" y="6766560"/>
                </a:moveTo>
                <a:cubicBezTo>
                  <a:pt x="2737739" y="6766560"/>
                  <a:pt x="2730119" y="6743700"/>
                  <a:pt x="2730119" y="6728460"/>
                </a:cubicBezTo>
                <a:cubicBezTo>
                  <a:pt x="2737739" y="6705600"/>
                  <a:pt x="2752979" y="6690360"/>
                  <a:pt x="2775839" y="6697980"/>
                </a:cubicBezTo>
                <a:cubicBezTo>
                  <a:pt x="2798699" y="6697980"/>
                  <a:pt x="2806319" y="6720840"/>
                  <a:pt x="2806319" y="6736080"/>
                </a:cubicBezTo>
                <a:cubicBezTo>
                  <a:pt x="2798699" y="6758940"/>
                  <a:pt x="2783459" y="6774180"/>
                  <a:pt x="2768219" y="6774180"/>
                </a:cubicBezTo>
                <a:cubicBezTo>
                  <a:pt x="2768219" y="6774180"/>
                  <a:pt x="2760599" y="6774180"/>
                  <a:pt x="2760599" y="6766560"/>
                </a:cubicBezTo>
                <a:moveTo>
                  <a:pt x="4217162" y="6697853"/>
                </a:moveTo>
                <a:cubicBezTo>
                  <a:pt x="4209542" y="6682613"/>
                  <a:pt x="4224782" y="6659753"/>
                  <a:pt x="4247642" y="6652133"/>
                </a:cubicBezTo>
                <a:cubicBezTo>
                  <a:pt x="4262882" y="6644513"/>
                  <a:pt x="4285742" y="6659753"/>
                  <a:pt x="4293362" y="6682613"/>
                </a:cubicBezTo>
                <a:cubicBezTo>
                  <a:pt x="4293362" y="6697853"/>
                  <a:pt x="4285742" y="6720713"/>
                  <a:pt x="4262882" y="6728333"/>
                </a:cubicBezTo>
                <a:cubicBezTo>
                  <a:pt x="4262882" y="6728333"/>
                  <a:pt x="4255262" y="6728333"/>
                  <a:pt x="4255262" y="6728333"/>
                </a:cubicBezTo>
                <a:cubicBezTo>
                  <a:pt x="4240022" y="6728333"/>
                  <a:pt x="4224782" y="6713093"/>
                  <a:pt x="4217162" y="6697853"/>
                </a:cubicBezTo>
                <a:moveTo>
                  <a:pt x="2547112" y="6720713"/>
                </a:moveTo>
                <a:cubicBezTo>
                  <a:pt x="2531872" y="6713093"/>
                  <a:pt x="2516632" y="6697853"/>
                  <a:pt x="2524252" y="6674993"/>
                </a:cubicBezTo>
                <a:cubicBezTo>
                  <a:pt x="2524252" y="6652133"/>
                  <a:pt x="2547112" y="6644513"/>
                  <a:pt x="2569972" y="6644513"/>
                </a:cubicBezTo>
                <a:cubicBezTo>
                  <a:pt x="2585212" y="6652133"/>
                  <a:pt x="2600452" y="6674993"/>
                  <a:pt x="2592832" y="6697980"/>
                </a:cubicBezTo>
                <a:cubicBezTo>
                  <a:pt x="2592832" y="6713220"/>
                  <a:pt x="2577592" y="6720840"/>
                  <a:pt x="2562352" y="6720840"/>
                </a:cubicBezTo>
                <a:cubicBezTo>
                  <a:pt x="2554732" y="6720840"/>
                  <a:pt x="2554732" y="6720840"/>
                  <a:pt x="2547112" y="6720840"/>
                </a:cubicBezTo>
                <a:lnTo>
                  <a:pt x="2547112" y="6720713"/>
                </a:lnTo>
                <a:moveTo>
                  <a:pt x="4423029" y="6644386"/>
                </a:moveTo>
                <a:cubicBezTo>
                  <a:pt x="4415409" y="6621526"/>
                  <a:pt x="4430649" y="6598666"/>
                  <a:pt x="4445889" y="6590919"/>
                </a:cubicBezTo>
                <a:cubicBezTo>
                  <a:pt x="4468749" y="6590919"/>
                  <a:pt x="4491609" y="6598539"/>
                  <a:pt x="4499229" y="6621399"/>
                </a:cubicBezTo>
                <a:cubicBezTo>
                  <a:pt x="4499229" y="6636639"/>
                  <a:pt x="4491609" y="6659499"/>
                  <a:pt x="4468749" y="6667119"/>
                </a:cubicBezTo>
                <a:cubicBezTo>
                  <a:pt x="4468749" y="6667119"/>
                  <a:pt x="4461129" y="6667119"/>
                  <a:pt x="4461129" y="6667119"/>
                </a:cubicBezTo>
                <a:cubicBezTo>
                  <a:pt x="4445889" y="6667119"/>
                  <a:pt x="4430649" y="6659499"/>
                  <a:pt x="4423029" y="6644259"/>
                </a:cubicBezTo>
                <a:lnTo>
                  <a:pt x="4423029" y="6644386"/>
                </a:lnTo>
                <a:moveTo>
                  <a:pt x="2341118" y="6659626"/>
                </a:moveTo>
                <a:cubicBezTo>
                  <a:pt x="2318258" y="6652006"/>
                  <a:pt x="2310638" y="6629146"/>
                  <a:pt x="2318258" y="6613906"/>
                </a:cubicBezTo>
                <a:cubicBezTo>
                  <a:pt x="2325878" y="6591046"/>
                  <a:pt x="2348738" y="6583426"/>
                  <a:pt x="2363978" y="6591046"/>
                </a:cubicBezTo>
                <a:cubicBezTo>
                  <a:pt x="2386838" y="6591046"/>
                  <a:pt x="2394458" y="6613906"/>
                  <a:pt x="2386838" y="6636766"/>
                </a:cubicBezTo>
                <a:cubicBezTo>
                  <a:pt x="2386838" y="6652006"/>
                  <a:pt x="2371598" y="6659626"/>
                  <a:pt x="2356358" y="6659626"/>
                </a:cubicBezTo>
                <a:cubicBezTo>
                  <a:pt x="2348738" y="6659626"/>
                  <a:pt x="2348738" y="6659626"/>
                  <a:pt x="2341118" y="6659626"/>
                </a:cubicBezTo>
                <a:moveTo>
                  <a:pt x="4628896" y="6568059"/>
                </a:moveTo>
                <a:cubicBezTo>
                  <a:pt x="4621276" y="6552819"/>
                  <a:pt x="4628896" y="6529959"/>
                  <a:pt x="4644136" y="6522339"/>
                </a:cubicBezTo>
                <a:cubicBezTo>
                  <a:pt x="4666996" y="6514719"/>
                  <a:pt x="4689856" y="6522339"/>
                  <a:pt x="4697476" y="6545199"/>
                </a:cubicBezTo>
                <a:cubicBezTo>
                  <a:pt x="4705096" y="6560439"/>
                  <a:pt x="4697476" y="6583299"/>
                  <a:pt x="4674616" y="6590919"/>
                </a:cubicBezTo>
                <a:cubicBezTo>
                  <a:pt x="4674616" y="6590919"/>
                  <a:pt x="4666996" y="6598539"/>
                  <a:pt x="4659376" y="6598539"/>
                </a:cubicBezTo>
                <a:cubicBezTo>
                  <a:pt x="4644136" y="6598539"/>
                  <a:pt x="4628896" y="6583299"/>
                  <a:pt x="4628896" y="6568059"/>
                </a:cubicBezTo>
                <a:moveTo>
                  <a:pt x="2135251" y="6583299"/>
                </a:moveTo>
                <a:cubicBezTo>
                  <a:pt x="2120011" y="6575679"/>
                  <a:pt x="2112391" y="6552819"/>
                  <a:pt x="2120011" y="6537579"/>
                </a:cubicBezTo>
                <a:cubicBezTo>
                  <a:pt x="2127631" y="6514719"/>
                  <a:pt x="2150491" y="6507099"/>
                  <a:pt x="2165731" y="6514719"/>
                </a:cubicBezTo>
                <a:cubicBezTo>
                  <a:pt x="2188591" y="6522339"/>
                  <a:pt x="2196211" y="6545199"/>
                  <a:pt x="2188591" y="6560439"/>
                </a:cubicBezTo>
                <a:cubicBezTo>
                  <a:pt x="2180971" y="6575679"/>
                  <a:pt x="2165731" y="6590919"/>
                  <a:pt x="2150491" y="6590919"/>
                </a:cubicBezTo>
                <a:cubicBezTo>
                  <a:pt x="2150491" y="6590919"/>
                  <a:pt x="2142871" y="6590919"/>
                  <a:pt x="2135251" y="6583299"/>
                </a:cubicBezTo>
                <a:moveTo>
                  <a:pt x="4827143" y="6491732"/>
                </a:moveTo>
                <a:cubicBezTo>
                  <a:pt x="4811903" y="6468872"/>
                  <a:pt x="4819523" y="6446012"/>
                  <a:pt x="4842383" y="6438265"/>
                </a:cubicBezTo>
                <a:cubicBezTo>
                  <a:pt x="4857623" y="6430645"/>
                  <a:pt x="4880483" y="6438265"/>
                  <a:pt x="4895723" y="6453505"/>
                </a:cubicBezTo>
                <a:cubicBezTo>
                  <a:pt x="4903343" y="6476365"/>
                  <a:pt x="4895723" y="6499225"/>
                  <a:pt x="4872863" y="6506972"/>
                </a:cubicBezTo>
                <a:cubicBezTo>
                  <a:pt x="4872863" y="6506972"/>
                  <a:pt x="4865243" y="6506972"/>
                  <a:pt x="4857623" y="6506972"/>
                </a:cubicBezTo>
                <a:cubicBezTo>
                  <a:pt x="4842383" y="6506972"/>
                  <a:pt x="4827143" y="6499352"/>
                  <a:pt x="4827143" y="6491732"/>
                </a:cubicBezTo>
                <a:moveTo>
                  <a:pt x="1936877" y="6499352"/>
                </a:moveTo>
                <a:cubicBezTo>
                  <a:pt x="1921637" y="6491732"/>
                  <a:pt x="1914017" y="6468872"/>
                  <a:pt x="1921637" y="6445885"/>
                </a:cubicBezTo>
                <a:cubicBezTo>
                  <a:pt x="1929257" y="6430645"/>
                  <a:pt x="1952117" y="6423025"/>
                  <a:pt x="1974977" y="6430645"/>
                </a:cubicBezTo>
                <a:cubicBezTo>
                  <a:pt x="1990217" y="6438265"/>
                  <a:pt x="1997837" y="6461125"/>
                  <a:pt x="1990217" y="6476365"/>
                </a:cubicBezTo>
                <a:cubicBezTo>
                  <a:pt x="1982597" y="6491605"/>
                  <a:pt x="1967357" y="6499225"/>
                  <a:pt x="1959737" y="6499225"/>
                </a:cubicBezTo>
                <a:cubicBezTo>
                  <a:pt x="1952117" y="6499225"/>
                  <a:pt x="1944497" y="6499225"/>
                  <a:pt x="1936877" y="6499225"/>
                </a:cubicBezTo>
                <a:lnTo>
                  <a:pt x="1936877" y="6499352"/>
                </a:lnTo>
                <a:moveTo>
                  <a:pt x="5017770" y="6392545"/>
                </a:moveTo>
                <a:cubicBezTo>
                  <a:pt x="5002530" y="6377305"/>
                  <a:pt x="5010150" y="6354445"/>
                  <a:pt x="5033010" y="6339078"/>
                </a:cubicBezTo>
                <a:cubicBezTo>
                  <a:pt x="5048250" y="6331458"/>
                  <a:pt x="5071110" y="6339078"/>
                  <a:pt x="5078730" y="6354318"/>
                </a:cubicBezTo>
                <a:cubicBezTo>
                  <a:pt x="5093970" y="6377178"/>
                  <a:pt x="5086350" y="6400038"/>
                  <a:pt x="5063490" y="6407785"/>
                </a:cubicBezTo>
                <a:cubicBezTo>
                  <a:pt x="5063490" y="6407785"/>
                  <a:pt x="5055870" y="6415405"/>
                  <a:pt x="5048250" y="6415405"/>
                </a:cubicBezTo>
                <a:cubicBezTo>
                  <a:pt x="5033010" y="6415405"/>
                  <a:pt x="5025390" y="6407785"/>
                  <a:pt x="5017770" y="6392545"/>
                </a:cubicBezTo>
                <a:moveTo>
                  <a:pt x="1746250" y="6400165"/>
                </a:moveTo>
                <a:cubicBezTo>
                  <a:pt x="1731010" y="6384925"/>
                  <a:pt x="1723390" y="6362065"/>
                  <a:pt x="1731010" y="6346698"/>
                </a:cubicBezTo>
                <a:cubicBezTo>
                  <a:pt x="1746250" y="6323838"/>
                  <a:pt x="1769110" y="6323838"/>
                  <a:pt x="1784350" y="6331458"/>
                </a:cubicBezTo>
                <a:cubicBezTo>
                  <a:pt x="1807210" y="6339078"/>
                  <a:pt x="1807210" y="6361938"/>
                  <a:pt x="1799590" y="6384925"/>
                </a:cubicBezTo>
                <a:cubicBezTo>
                  <a:pt x="1791970" y="6392545"/>
                  <a:pt x="1776730" y="6400165"/>
                  <a:pt x="1769110" y="6400165"/>
                </a:cubicBezTo>
                <a:cubicBezTo>
                  <a:pt x="1761490" y="6400165"/>
                  <a:pt x="1753870" y="6400165"/>
                  <a:pt x="1746250" y="6400165"/>
                </a:cubicBezTo>
                <a:moveTo>
                  <a:pt x="5200777" y="6285738"/>
                </a:moveTo>
                <a:cubicBezTo>
                  <a:pt x="5185537" y="6270498"/>
                  <a:pt x="5193157" y="6247638"/>
                  <a:pt x="5208397" y="6232271"/>
                </a:cubicBezTo>
                <a:cubicBezTo>
                  <a:pt x="5231257" y="6224651"/>
                  <a:pt x="5254117" y="6224651"/>
                  <a:pt x="5261737" y="6247511"/>
                </a:cubicBezTo>
                <a:cubicBezTo>
                  <a:pt x="5276977" y="6262751"/>
                  <a:pt x="5269357" y="6285611"/>
                  <a:pt x="5254117" y="6293231"/>
                </a:cubicBezTo>
                <a:cubicBezTo>
                  <a:pt x="5246497" y="6300851"/>
                  <a:pt x="5238877" y="6300851"/>
                  <a:pt x="5231257" y="6300851"/>
                </a:cubicBezTo>
                <a:cubicBezTo>
                  <a:pt x="5223637" y="6300851"/>
                  <a:pt x="5208397" y="6293231"/>
                  <a:pt x="5200777" y="6285611"/>
                </a:cubicBezTo>
                <a:lnTo>
                  <a:pt x="5200777" y="6285738"/>
                </a:lnTo>
                <a:moveTo>
                  <a:pt x="1563243" y="6285738"/>
                </a:moveTo>
                <a:cubicBezTo>
                  <a:pt x="1548003" y="6270498"/>
                  <a:pt x="1540383" y="6247638"/>
                  <a:pt x="1548003" y="6232271"/>
                </a:cubicBezTo>
                <a:cubicBezTo>
                  <a:pt x="1563243" y="6217031"/>
                  <a:pt x="1586103" y="6209411"/>
                  <a:pt x="1601343" y="6224651"/>
                </a:cubicBezTo>
                <a:cubicBezTo>
                  <a:pt x="1624203" y="6232271"/>
                  <a:pt x="1624203" y="6255131"/>
                  <a:pt x="1616583" y="6278118"/>
                </a:cubicBezTo>
                <a:cubicBezTo>
                  <a:pt x="1608963" y="6285738"/>
                  <a:pt x="1593723" y="6293358"/>
                  <a:pt x="1586103" y="6293358"/>
                </a:cubicBezTo>
                <a:cubicBezTo>
                  <a:pt x="1578483" y="6293358"/>
                  <a:pt x="1570863" y="6293358"/>
                  <a:pt x="1563243" y="6285738"/>
                </a:cubicBezTo>
                <a:moveTo>
                  <a:pt x="5376164" y="6163691"/>
                </a:moveTo>
                <a:cubicBezTo>
                  <a:pt x="5368544" y="6148451"/>
                  <a:pt x="5368544" y="6125591"/>
                  <a:pt x="5383784" y="6110224"/>
                </a:cubicBezTo>
                <a:cubicBezTo>
                  <a:pt x="5406644" y="6102604"/>
                  <a:pt x="5429504" y="6102604"/>
                  <a:pt x="5437124" y="6117844"/>
                </a:cubicBezTo>
                <a:cubicBezTo>
                  <a:pt x="5452364" y="6140704"/>
                  <a:pt x="5452364" y="6163564"/>
                  <a:pt x="5429504" y="6171311"/>
                </a:cubicBezTo>
                <a:cubicBezTo>
                  <a:pt x="5421884" y="6178931"/>
                  <a:pt x="5414264" y="6178931"/>
                  <a:pt x="5406644" y="6178931"/>
                </a:cubicBezTo>
                <a:cubicBezTo>
                  <a:pt x="5399024" y="6178931"/>
                  <a:pt x="5383784" y="6178931"/>
                  <a:pt x="5376164" y="6163691"/>
                </a:cubicBezTo>
                <a:moveTo>
                  <a:pt x="1387856" y="6163691"/>
                </a:moveTo>
                <a:cubicBezTo>
                  <a:pt x="1364996" y="6148451"/>
                  <a:pt x="1364996" y="6125591"/>
                  <a:pt x="1380236" y="6110224"/>
                </a:cubicBezTo>
                <a:cubicBezTo>
                  <a:pt x="1387856" y="6094984"/>
                  <a:pt x="1410716" y="6087364"/>
                  <a:pt x="1425956" y="6102604"/>
                </a:cubicBezTo>
                <a:cubicBezTo>
                  <a:pt x="1448816" y="6110224"/>
                  <a:pt x="1448816" y="6140704"/>
                  <a:pt x="1441196" y="6156071"/>
                </a:cubicBezTo>
                <a:cubicBezTo>
                  <a:pt x="1433576" y="6163691"/>
                  <a:pt x="1418336" y="6171311"/>
                  <a:pt x="1410716" y="6171311"/>
                </a:cubicBezTo>
                <a:cubicBezTo>
                  <a:pt x="1395476" y="6171311"/>
                  <a:pt x="1387856" y="6163691"/>
                  <a:pt x="1387856" y="6163691"/>
                </a:cubicBezTo>
                <a:moveTo>
                  <a:pt x="5551551" y="6034024"/>
                </a:moveTo>
                <a:cubicBezTo>
                  <a:pt x="5536311" y="6018784"/>
                  <a:pt x="5536311" y="5995924"/>
                  <a:pt x="5551551" y="5980557"/>
                </a:cubicBezTo>
                <a:cubicBezTo>
                  <a:pt x="5566791" y="5965317"/>
                  <a:pt x="5597271" y="5972937"/>
                  <a:pt x="5604891" y="5988177"/>
                </a:cubicBezTo>
                <a:cubicBezTo>
                  <a:pt x="5620131" y="6003417"/>
                  <a:pt x="5620131" y="6026277"/>
                  <a:pt x="5604891" y="6041644"/>
                </a:cubicBezTo>
                <a:cubicBezTo>
                  <a:pt x="5597271" y="6049264"/>
                  <a:pt x="5589651" y="6049264"/>
                  <a:pt x="5574411" y="6049264"/>
                </a:cubicBezTo>
                <a:cubicBezTo>
                  <a:pt x="5566791" y="6049264"/>
                  <a:pt x="5559171" y="6041644"/>
                  <a:pt x="5551551" y="6034024"/>
                </a:cubicBezTo>
                <a:moveTo>
                  <a:pt x="1212469" y="6026404"/>
                </a:moveTo>
                <a:cubicBezTo>
                  <a:pt x="1197229" y="6011164"/>
                  <a:pt x="1197229" y="5988304"/>
                  <a:pt x="1212469" y="5972937"/>
                </a:cubicBezTo>
                <a:cubicBezTo>
                  <a:pt x="1220089" y="5957697"/>
                  <a:pt x="1250569" y="5957697"/>
                  <a:pt x="1265809" y="5972937"/>
                </a:cubicBezTo>
                <a:cubicBezTo>
                  <a:pt x="1281049" y="5980557"/>
                  <a:pt x="1281049" y="6003417"/>
                  <a:pt x="1265809" y="6026404"/>
                </a:cubicBezTo>
                <a:cubicBezTo>
                  <a:pt x="1258189" y="6034024"/>
                  <a:pt x="1250569" y="6034024"/>
                  <a:pt x="1235329" y="6034024"/>
                </a:cubicBezTo>
                <a:cubicBezTo>
                  <a:pt x="1227709" y="6034024"/>
                  <a:pt x="1220089" y="6034024"/>
                  <a:pt x="1212469" y="6026404"/>
                </a:cubicBezTo>
                <a:moveTo>
                  <a:pt x="5711698" y="5896737"/>
                </a:moveTo>
                <a:cubicBezTo>
                  <a:pt x="5696458" y="5881497"/>
                  <a:pt x="5696458" y="5858637"/>
                  <a:pt x="5711698" y="5843270"/>
                </a:cubicBezTo>
                <a:cubicBezTo>
                  <a:pt x="5726938" y="5828030"/>
                  <a:pt x="5749798" y="5828030"/>
                  <a:pt x="5765038" y="5843270"/>
                </a:cubicBezTo>
                <a:cubicBezTo>
                  <a:pt x="5780278" y="5858510"/>
                  <a:pt x="5780278" y="5881370"/>
                  <a:pt x="5765038" y="5896737"/>
                </a:cubicBezTo>
                <a:cubicBezTo>
                  <a:pt x="5757418" y="5904357"/>
                  <a:pt x="5749798" y="5904357"/>
                  <a:pt x="5734558" y="5904357"/>
                </a:cubicBezTo>
                <a:cubicBezTo>
                  <a:pt x="5726938" y="5904357"/>
                  <a:pt x="5719318" y="5904357"/>
                  <a:pt x="5711698" y="5896737"/>
                </a:cubicBezTo>
                <a:moveTo>
                  <a:pt x="1052322" y="5881497"/>
                </a:moveTo>
                <a:cubicBezTo>
                  <a:pt x="1037082" y="5866257"/>
                  <a:pt x="1037082" y="5843397"/>
                  <a:pt x="1052322" y="5828030"/>
                </a:cubicBezTo>
                <a:cubicBezTo>
                  <a:pt x="1067562" y="5812790"/>
                  <a:pt x="1090422" y="5812790"/>
                  <a:pt x="1105662" y="5828030"/>
                </a:cubicBezTo>
                <a:cubicBezTo>
                  <a:pt x="1120902" y="5843270"/>
                  <a:pt x="1120902" y="5866130"/>
                  <a:pt x="1105662" y="5881497"/>
                </a:cubicBezTo>
                <a:cubicBezTo>
                  <a:pt x="1098042" y="5889117"/>
                  <a:pt x="1090422" y="5896737"/>
                  <a:pt x="1082802" y="5896737"/>
                </a:cubicBezTo>
                <a:cubicBezTo>
                  <a:pt x="1067562" y="5896737"/>
                  <a:pt x="1059942" y="5889117"/>
                  <a:pt x="1052322" y="5881497"/>
                </a:cubicBezTo>
                <a:moveTo>
                  <a:pt x="5864225" y="5744210"/>
                </a:moveTo>
                <a:cubicBezTo>
                  <a:pt x="5848985" y="5728970"/>
                  <a:pt x="5848985" y="5706110"/>
                  <a:pt x="5864225" y="5690743"/>
                </a:cubicBezTo>
                <a:cubicBezTo>
                  <a:pt x="5871845" y="5675503"/>
                  <a:pt x="5902325" y="5675503"/>
                  <a:pt x="5917565" y="5690743"/>
                </a:cubicBezTo>
                <a:cubicBezTo>
                  <a:pt x="5932805" y="5705983"/>
                  <a:pt x="5932805" y="5728843"/>
                  <a:pt x="5917565" y="5744210"/>
                </a:cubicBezTo>
                <a:cubicBezTo>
                  <a:pt x="5909945" y="5751830"/>
                  <a:pt x="5902325" y="5751830"/>
                  <a:pt x="5887085" y="5751830"/>
                </a:cubicBezTo>
                <a:cubicBezTo>
                  <a:pt x="5879465" y="5751830"/>
                  <a:pt x="5871845" y="5751830"/>
                  <a:pt x="5864225" y="5744210"/>
                </a:cubicBezTo>
                <a:moveTo>
                  <a:pt x="899795" y="5728970"/>
                </a:moveTo>
                <a:cubicBezTo>
                  <a:pt x="884555" y="5713730"/>
                  <a:pt x="892175" y="5690870"/>
                  <a:pt x="907415" y="5675503"/>
                </a:cubicBezTo>
                <a:cubicBezTo>
                  <a:pt x="922655" y="5660263"/>
                  <a:pt x="945515" y="5660263"/>
                  <a:pt x="960755" y="5675503"/>
                </a:cubicBezTo>
                <a:cubicBezTo>
                  <a:pt x="975995" y="5690743"/>
                  <a:pt x="968375" y="5713603"/>
                  <a:pt x="953135" y="5728970"/>
                </a:cubicBezTo>
                <a:cubicBezTo>
                  <a:pt x="945515" y="5736590"/>
                  <a:pt x="937895" y="5736590"/>
                  <a:pt x="930275" y="5736590"/>
                </a:cubicBezTo>
                <a:cubicBezTo>
                  <a:pt x="922655" y="5736590"/>
                  <a:pt x="907415" y="5736590"/>
                  <a:pt x="899795" y="5728970"/>
                </a:cubicBezTo>
                <a:moveTo>
                  <a:pt x="6009132" y="5584063"/>
                </a:moveTo>
                <a:cubicBezTo>
                  <a:pt x="5986272" y="5568823"/>
                  <a:pt x="5986272" y="5545963"/>
                  <a:pt x="6001512" y="5530596"/>
                </a:cubicBezTo>
                <a:cubicBezTo>
                  <a:pt x="6016752" y="5515356"/>
                  <a:pt x="6039612" y="5515356"/>
                  <a:pt x="6054852" y="5522976"/>
                </a:cubicBezTo>
                <a:cubicBezTo>
                  <a:pt x="6070092" y="5538216"/>
                  <a:pt x="6070092" y="5561076"/>
                  <a:pt x="6062472" y="5576443"/>
                </a:cubicBezTo>
                <a:cubicBezTo>
                  <a:pt x="6054852" y="5591683"/>
                  <a:pt x="6039612" y="5591683"/>
                  <a:pt x="6031992" y="5591683"/>
                </a:cubicBezTo>
                <a:cubicBezTo>
                  <a:pt x="6024372" y="5591683"/>
                  <a:pt x="6009132" y="5591683"/>
                  <a:pt x="6009132" y="5584063"/>
                </a:cubicBezTo>
                <a:moveTo>
                  <a:pt x="762508" y="5561203"/>
                </a:moveTo>
                <a:cubicBezTo>
                  <a:pt x="747268" y="5545963"/>
                  <a:pt x="747268" y="5523103"/>
                  <a:pt x="762508" y="5507736"/>
                </a:cubicBezTo>
                <a:cubicBezTo>
                  <a:pt x="785368" y="5500116"/>
                  <a:pt x="808228" y="5500116"/>
                  <a:pt x="823468" y="5515356"/>
                </a:cubicBezTo>
                <a:cubicBezTo>
                  <a:pt x="831088" y="5530596"/>
                  <a:pt x="831088" y="5553456"/>
                  <a:pt x="815848" y="5568823"/>
                </a:cubicBezTo>
                <a:cubicBezTo>
                  <a:pt x="808228" y="5576443"/>
                  <a:pt x="800608" y="5576443"/>
                  <a:pt x="792988" y="5576443"/>
                </a:cubicBezTo>
                <a:cubicBezTo>
                  <a:pt x="777748" y="5576443"/>
                  <a:pt x="770128" y="5576443"/>
                  <a:pt x="762508" y="5561203"/>
                </a:cubicBezTo>
                <a:moveTo>
                  <a:pt x="6138799" y="5416296"/>
                </a:moveTo>
                <a:cubicBezTo>
                  <a:pt x="6123559" y="5401056"/>
                  <a:pt x="6115939" y="5378196"/>
                  <a:pt x="6131179" y="5362829"/>
                </a:cubicBezTo>
                <a:cubicBezTo>
                  <a:pt x="6138799" y="5347589"/>
                  <a:pt x="6161659" y="5339969"/>
                  <a:pt x="6184519" y="5355209"/>
                </a:cubicBezTo>
                <a:cubicBezTo>
                  <a:pt x="6199759" y="5370449"/>
                  <a:pt x="6199759" y="5393309"/>
                  <a:pt x="6192139" y="5408676"/>
                </a:cubicBezTo>
                <a:cubicBezTo>
                  <a:pt x="6184519" y="5416296"/>
                  <a:pt x="6169279" y="5423916"/>
                  <a:pt x="6161659" y="5423916"/>
                </a:cubicBezTo>
                <a:cubicBezTo>
                  <a:pt x="6154039" y="5423916"/>
                  <a:pt x="6146419" y="5423916"/>
                  <a:pt x="6138799" y="5416296"/>
                </a:cubicBezTo>
                <a:moveTo>
                  <a:pt x="632841" y="5393436"/>
                </a:moveTo>
                <a:cubicBezTo>
                  <a:pt x="617601" y="5370576"/>
                  <a:pt x="625221" y="5347716"/>
                  <a:pt x="640461" y="5339969"/>
                </a:cubicBezTo>
                <a:cubicBezTo>
                  <a:pt x="655701" y="5324729"/>
                  <a:pt x="678561" y="5332349"/>
                  <a:pt x="693801" y="5347589"/>
                </a:cubicBezTo>
                <a:cubicBezTo>
                  <a:pt x="701421" y="5362829"/>
                  <a:pt x="701421" y="5385689"/>
                  <a:pt x="686181" y="5401056"/>
                </a:cubicBezTo>
                <a:cubicBezTo>
                  <a:pt x="678561" y="5408676"/>
                  <a:pt x="670941" y="5408676"/>
                  <a:pt x="663321" y="5408676"/>
                </a:cubicBezTo>
                <a:cubicBezTo>
                  <a:pt x="648081" y="5408676"/>
                  <a:pt x="640461" y="5401056"/>
                  <a:pt x="632841" y="5393436"/>
                </a:cubicBezTo>
                <a:moveTo>
                  <a:pt x="6260719" y="5240909"/>
                </a:moveTo>
                <a:cubicBezTo>
                  <a:pt x="6237859" y="5225669"/>
                  <a:pt x="6237859" y="5202809"/>
                  <a:pt x="6245479" y="5187442"/>
                </a:cubicBezTo>
                <a:cubicBezTo>
                  <a:pt x="6260719" y="5172202"/>
                  <a:pt x="6283579" y="5164582"/>
                  <a:pt x="6298819" y="5172202"/>
                </a:cubicBezTo>
                <a:cubicBezTo>
                  <a:pt x="6314059" y="5187442"/>
                  <a:pt x="6321679" y="5210302"/>
                  <a:pt x="6314059" y="5225669"/>
                </a:cubicBezTo>
                <a:cubicBezTo>
                  <a:pt x="6306439" y="5240909"/>
                  <a:pt x="6291199" y="5248529"/>
                  <a:pt x="6275959" y="5248529"/>
                </a:cubicBezTo>
                <a:cubicBezTo>
                  <a:pt x="6275959" y="5248529"/>
                  <a:pt x="6268339" y="5240909"/>
                  <a:pt x="6260719" y="5240909"/>
                </a:cubicBezTo>
                <a:moveTo>
                  <a:pt x="510794" y="5210429"/>
                </a:moveTo>
                <a:cubicBezTo>
                  <a:pt x="495554" y="5195189"/>
                  <a:pt x="503174" y="5172329"/>
                  <a:pt x="526034" y="5156962"/>
                </a:cubicBezTo>
                <a:cubicBezTo>
                  <a:pt x="541274" y="5149342"/>
                  <a:pt x="564134" y="5149342"/>
                  <a:pt x="571754" y="5172202"/>
                </a:cubicBezTo>
                <a:cubicBezTo>
                  <a:pt x="586994" y="5187442"/>
                  <a:pt x="579374" y="5210302"/>
                  <a:pt x="564134" y="5225669"/>
                </a:cubicBezTo>
                <a:cubicBezTo>
                  <a:pt x="556514" y="5225669"/>
                  <a:pt x="548894" y="5225669"/>
                  <a:pt x="541274" y="5225669"/>
                </a:cubicBezTo>
                <a:cubicBezTo>
                  <a:pt x="526034" y="5225669"/>
                  <a:pt x="518414" y="5225669"/>
                  <a:pt x="510794" y="5210429"/>
                </a:cubicBezTo>
                <a:moveTo>
                  <a:pt x="6367526" y="5057902"/>
                </a:moveTo>
                <a:cubicBezTo>
                  <a:pt x="6352286" y="5042662"/>
                  <a:pt x="6344666" y="5019802"/>
                  <a:pt x="6352286" y="5004435"/>
                </a:cubicBezTo>
                <a:cubicBezTo>
                  <a:pt x="6367526" y="4989195"/>
                  <a:pt x="6390386" y="4981575"/>
                  <a:pt x="6405626" y="4989195"/>
                </a:cubicBezTo>
                <a:cubicBezTo>
                  <a:pt x="6420866" y="4996815"/>
                  <a:pt x="6428486" y="5019675"/>
                  <a:pt x="6420866" y="5042662"/>
                </a:cubicBezTo>
                <a:cubicBezTo>
                  <a:pt x="6413246" y="5050282"/>
                  <a:pt x="6398006" y="5057902"/>
                  <a:pt x="6390386" y="5057902"/>
                </a:cubicBezTo>
                <a:cubicBezTo>
                  <a:pt x="6382766" y="5057902"/>
                  <a:pt x="6375146" y="5057902"/>
                  <a:pt x="6367526" y="5057902"/>
                </a:cubicBezTo>
                <a:moveTo>
                  <a:pt x="404114" y="5019802"/>
                </a:moveTo>
                <a:cubicBezTo>
                  <a:pt x="388874" y="5004562"/>
                  <a:pt x="396494" y="4981702"/>
                  <a:pt x="419354" y="4974082"/>
                </a:cubicBezTo>
                <a:cubicBezTo>
                  <a:pt x="434594" y="4958842"/>
                  <a:pt x="457454" y="4966462"/>
                  <a:pt x="472694" y="4989322"/>
                </a:cubicBezTo>
                <a:cubicBezTo>
                  <a:pt x="480314" y="5004562"/>
                  <a:pt x="472694" y="5027422"/>
                  <a:pt x="449834" y="5035042"/>
                </a:cubicBezTo>
                <a:cubicBezTo>
                  <a:pt x="449834" y="5042662"/>
                  <a:pt x="442214" y="5042662"/>
                  <a:pt x="434594" y="5042662"/>
                </a:cubicBezTo>
                <a:cubicBezTo>
                  <a:pt x="419354" y="5042662"/>
                  <a:pt x="411734" y="5035042"/>
                  <a:pt x="404114" y="5019802"/>
                </a:cubicBezTo>
                <a:moveTo>
                  <a:pt x="6466713" y="4867275"/>
                </a:moveTo>
                <a:cubicBezTo>
                  <a:pt x="6451473" y="4859655"/>
                  <a:pt x="6436233" y="4836795"/>
                  <a:pt x="6451473" y="4813808"/>
                </a:cubicBezTo>
                <a:cubicBezTo>
                  <a:pt x="6459093" y="4798568"/>
                  <a:pt x="6481953" y="4790948"/>
                  <a:pt x="6497193" y="4798568"/>
                </a:cubicBezTo>
                <a:cubicBezTo>
                  <a:pt x="6520053" y="4806188"/>
                  <a:pt x="6527673" y="4829048"/>
                  <a:pt x="6520053" y="4844288"/>
                </a:cubicBezTo>
                <a:cubicBezTo>
                  <a:pt x="6512433" y="4859528"/>
                  <a:pt x="6497193" y="4867148"/>
                  <a:pt x="6481953" y="4867148"/>
                </a:cubicBezTo>
                <a:cubicBezTo>
                  <a:pt x="6474333" y="4867148"/>
                  <a:pt x="6474333" y="4867148"/>
                  <a:pt x="6466713" y="4867148"/>
                </a:cubicBezTo>
                <a:lnTo>
                  <a:pt x="6466713" y="4867275"/>
                </a:lnTo>
                <a:moveTo>
                  <a:pt x="305054" y="4829175"/>
                </a:moveTo>
                <a:cubicBezTo>
                  <a:pt x="297434" y="4806315"/>
                  <a:pt x="305054" y="4783455"/>
                  <a:pt x="327914" y="4775708"/>
                </a:cubicBezTo>
                <a:cubicBezTo>
                  <a:pt x="343154" y="4768088"/>
                  <a:pt x="366014" y="4775708"/>
                  <a:pt x="373634" y="4798568"/>
                </a:cubicBezTo>
                <a:cubicBezTo>
                  <a:pt x="381254" y="4813808"/>
                  <a:pt x="373634" y="4836668"/>
                  <a:pt x="358394" y="4844288"/>
                </a:cubicBezTo>
                <a:cubicBezTo>
                  <a:pt x="350774" y="4851908"/>
                  <a:pt x="343154" y="4851908"/>
                  <a:pt x="343154" y="4851908"/>
                </a:cubicBezTo>
                <a:cubicBezTo>
                  <a:pt x="327914" y="4851908"/>
                  <a:pt x="312674" y="4844288"/>
                  <a:pt x="305054" y="4829048"/>
                </a:cubicBezTo>
                <a:lnTo>
                  <a:pt x="305054" y="4829175"/>
                </a:lnTo>
                <a:moveTo>
                  <a:pt x="6550660" y="4668774"/>
                </a:moveTo>
                <a:cubicBezTo>
                  <a:pt x="6535420" y="4661154"/>
                  <a:pt x="6520180" y="4638294"/>
                  <a:pt x="6527800" y="4623054"/>
                </a:cubicBezTo>
                <a:cubicBezTo>
                  <a:pt x="6535420" y="4600194"/>
                  <a:pt x="6558280" y="4592574"/>
                  <a:pt x="6581140" y="4600194"/>
                </a:cubicBezTo>
                <a:cubicBezTo>
                  <a:pt x="6604000" y="4607814"/>
                  <a:pt x="6611620" y="4630674"/>
                  <a:pt x="6604000" y="4645914"/>
                </a:cubicBezTo>
                <a:cubicBezTo>
                  <a:pt x="6596380" y="4661154"/>
                  <a:pt x="6581140" y="4668774"/>
                  <a:pt x="6565900" y="4668774"/>
                </a:cubicBezTo>
                <a:cubicBezTo>
                  <a:pt x="6565900" y="4668774"/>
                  <a:pt x="6558280" y="4668774"/>
                  <a:pt x="6550660" y="4668774"/>
                </a:cubicBezTo>
                <a:moveTo>
                  <a:pt x="221107" y="4630674"/>
                </a:moveTo>
                <a:cubicBezTo>
                  <a:pt x="213487" y="4607814"/>
                  <a:pt x="228727" y="4584954"/>
                  <a:pt x="243967" y="4577207"/>
                </a:cubicBezTo>
                <a:cubicBezTo>
                  <a:pt x="266827" y="4569587"/>
                  <a:pt x="289687" y="4584827"/>
                  <a:pt x="297307" y="4600067"/>
                </a:cubicBezTo>
                <a:cubicBezTo>
                  <a:pt x="304927" y="4622927"/>
                  <a:pt x="289687" y="4645787"/>
                  <a:pt x="274447" y="4653534"/>
                </a:cubicBezTo>
                <a:cubicBezTo>
                  <a:pt x="266827" y="4653534"/>
                  <a:pt x="266827" y="4653534"/>
                  <a:pt x="259207" y="4653534"/>
                </a:cubicBezTo>
                <a:cubicBezTo>
                  <a:pt x="243967" y="4653534"/>
                  <a:pt x="228727" y="4645914"/>
                  <a:pt x="221107" y="4630674"/>
                </a:cubicBezTo>
                <a:moveTo>
                  <a:pt x="6626860" y="4470400"/>
                </a:moveTo>
                <a:cubicBezTo>
                  <a:pt x="6604000" y="4462780"/>
                  <a:pt x="6596380" y="4439920"/>
                  <a:pt x="6604000" y="4416933"/>
                </a:cubicBezTo>
                <a:cubicBezTo>
                  <a:pt x="6604000" y="4401693"/>
                  <a:pt x="6626860" y="4386453"/>
                  <a:pt x="6649720" y="4394073"/>
                </a:cubicBezTo>
                <a:cubicBezTo>
                  <a:pt x="6672580" y="4401693"/>
                  <a:pt x="6680200" y="4424553"/>
                  <a:pt x="6672580" y="4439793"/>
                </a:cubicBezTo>
                <a:cubicBezTo>
                  <a:pt x="6672580" y="4455033"/>
                  <a:pt x="6657340" y="4470273"/>
                  <a:pt x="6634480" y="4470273"/>
                </a:cubicBezTo>
                <a:cubicBezTo>
                  <a:pt x="6634480" y="4470273"/>
                  <a:pt x="6626860" y="4470273"/>
                  <a:pt x="6626860" y="4470273"/>
                </a:cubicBezTo>
                <a:lnTo>
                  <a:pt x="6626860" y="4470400"/>
                </a:lnTo>
                <a:moveTo>
                  <a:pt x="152527" y="4424680"/>
                </a:moveTo>
                <a:cubicBezTo>
                  <a:pt x="144907" y="4401820"/>
                  <a:pt x="160147" y="4378960"/>
                  <a:pt x="175387" y="4378960"/>
                </a:cubicBezTo>
                <a:cubicBezTo>
                  <a:pt x="198247" y="4371340"/>
                  <a:pt x="221107" y="4378960"/>
                  <a:pt x="228727" y="4401820"/>
                </a:cubicBezTo>
                <a:cubicBezTo>
                  <a:pt x="228727" y="4424680"/>
                  <a:pt x="221107" y="4439920"/>
                  <a:pt x="198247" y="4447540"/>
                </a:cubicBezTo>
                <a:cubicBezTo>
                  <a:pt x="198247" y="4447540"/>
                  <a:pt x="190627" y="4447540"/>
                  <a:pt x="190627" y="4447540"/>
                </a:cubicBezTo>
                <a:cubicBezTo>
                  <a:pt x="175387" y="4447540"/>
                  <a:pt x="160147" y="4439920"/>
                  <a:pt x="152527" y="4424680"/>
                </a:cubicBezTo>
                <a:moveTo>
                  <a:pt x="6687947" y="4264406"/>
                </a:moveTo>
                <a:cubicBezTo>
                  <a:pt x="6665086" y="4256786"/>
                  <a:pt x="6649847" y="4233926"/>
                  <a:pt x="6657467" y="4218686"/>
                </a:cubicBezTo>
                <a:cubicBezTo>
                  <a:pt x="6665086" y="4195826"/>
                  <a:pt x="6680326" y="4180586"/>
                  <a:pt x="6703186" y="4188206"/>
                </a:cubicBezTo>
                <a:cubicBezTo>
                  <a:pt x="6726047" y="4195826"/>
                  <a:pt x="6733667" y="4211066"/>
                  <a:pt x="6733667" y="4233926"/>
                </a:cubicBezTo>
                <a:cubicBezTo>
                  <a:pt x="6726047" y="4249166"/>
                  <a:pt x="6710807" y="4264406"/>
                  <a:pt x="6695567" y="4264406"/>
                </a:cubicBezTo>
                <a:cubicBezTo>
                  <a:pt x="6695567" y="4264406"/>
                  <a:pt x="6687947" y="4264406"/>
                  <a:pt x="6687947" y="4264406"/>
                </a:cubicBezTo>
                <a:moveTo>
                  <a:pt x="99187" y="4211066"/>
                </a:moveTo>
                <a:cubicBezTo>
                  <a:pt x="91567" y="4195826"/>
                  <a:pt x="106807" y="4172966"/>
                  <a:pt x="122047" y="4165346"/>
                </a:cubicBezTo>
                <a:cubicBezTo>
                  <a:pt x="144907" y="4165346"/>
                  <a:pt x="167767" y="4172966"/>
                  <a:pt x="167767" y="4195826"/>
                </a:cubicBezTo>
                <a:cubicBezTo>
                  <a:pt x="175387" y="4218686"/>
                  <a:pt x="160147" y="4241546"/>
                  <a:pt x="144907" y="4241546"/>
                </a:cubicBezTo>
                <a:cubicBezTo>
                  <a:pt x="137287" y="4241546"/>
                  <a:pt x="137287" y="4241546"/>
                  <a:pt x="129667" y="4241546"/>
                </a:cubicBezTo>
                <a:cubicBezTo>
                  <a:pt x="114427" y="4241546"/>
                  <a:pt x="99187" y="4233926"/>
                  <a:pt x="99187" y="4211066"/>
                </a:cubicBezTo>
                <a:moveTo>
                  <a:pt x="6733667" y="4050792"/>
                </a:moveTo>
                <a:cubicBezTo>
                  <a:pt x="6710807" y="4050792"/>
                  <a:pt x="6695567" y="4027932"/>
                  <a:pt x="6703187" y="4005072"/>
                </a:cubicBezTo>
                <a:cubicBezTo>
                  <a:pt x="6703187" y="3989832"/>
                  <a:pt x="6726048" y="3974592"/>
                  <a:pt x="6748907" y="3974592"/>
                </a:cubicBezTo>
                <a:cubicBezTo>
                  <a:pt x="6764148" y="3982212"/>
                  <a:pt x="6779387" y="3997452"/>
                  <a:pt x="6779387" y="4020312"/>
                </a:cubicBezTo>
                <a:cubicBezTo>
                  <a:pt x="6771767" y="4043172"/>
                  <a:pt x="6756527" y="4050792"/>
                  <a:pt x="6741287" y="4050792"/>
                </a:cubicBezTo>
                <a:cubicBezTo>
                  <a:pt x="6741287" y="4050792"/>
                  <a:pt x="6733667" y="4050792"/>
                  <a:pt x="6733667" y="4050792"/>
                </a:cubicBezTo>
                <a:moveTo>
                  <a:pt x="53340" y="4005072"/>
                </a:moveTo>
                <a:cubicBezTo>
                  <a:pt x="45720" y="3982212"/>
                  <a:pt x="60960" y="3959352"/>
                  <a:pt x="83820" y="3959352"/>
                </a:cubicBezTo>
                <a:cubicBezTo>
                  <a:pt x="106680" y="3951732"/>
                  <a:pt x="121920" y="3966972"/>
                  <a:pt x="129540" y="3989832"/>
                </a:cubicBezTo>
                <a:cubicBezTo>
                  <a:pt x="129540" y="4012692"/>
                  <a:pt x="114300" y="4027932"/>
                  <a:pt x="99060" y="4035552"/>
                </a:cubicBezTo>
                <a:cubicBezTo>
                  <a:pt x="91440" y="4035552"/>
                  <a:pt x="91440" y="4035552"/>
                  <a:pt x="91440" y="4035552"/>
                </a:cubicBezTo>
                <a:cubicBezTo>
                  <a:pt x="68580" y="4035552"/>
                  <a:pt x="53340" y="4020312"/>
                  <a:pt x="53340" y="4005072"/>
                </a:cubicBezTo>
                <a:moveTo>
                  <a:pt x="6764147" y="3837178"/>
                </a:moveTo>
                <a:cubicBezTo>
                  <a:pt x="6748907" y="3837178"/>
                  <a:pt x="6733667" y="3821938"/>
                  <a:pt x="6733667" y="3799078"/>
                </a:cubicBezTo>
                <a:cubicBezTo>
                  <a:pt x="6733667" y="3776218"/>
                  <a:pt x="6756526" y="3760978"/>
                  <a:pt x="6771767" y="3768598"/>
                </a:cubicBezTo>
                <a:cubicBezTo>
                  <a:pt x="6794626" y="3768598"/>
                  <a:pt x="6809867" y="3783838"/>
                  <a:pt x="6809867" y="3806698"/>
                </a:cubicBezTo>
                <a:cubicBezTo>
                  <a:pt x="6809867" y="3829558"/>
                  <a:pt x="6787007" y="3844798"/>
                  <a:pt x="6771767" y="3844798"/>
                </a:cubicBezTo>
                <a:cubicBezTo>
                  <a:pt x="6771767" y="3844798"/>
                  <a:pt x="6764147" y="3837178"/>
                  <a:pt x="6764147" y="3837178"/>
                </a:cubicBezTo>
                <a:moveTo>
                  <a:pt x="22860" y="3791458"/>
                </a:moveTo>
                <a:cubicBezTo>
                  <a:pt x="22860" y="3768598"/>
                  <a:pt x="38100" y="3745738"/>
                  <a:pt x="53340" y="3745738"/>
                </a:cubicBezTo>
                <a:cubicBezTo>
                  <a:pt x="76200" y="3745738"/>
                  <a:pt x="99060" y="3760978"/>
                  <a:pt x="99060" y="3776218"/>
                </a:cubicBezTo>
                <a:cubicBezTo>
                  <a:pt x="99060" y="3799078"/>
                  <a:pt x="83820" y="3821938"/>
                  <a:pt x="60960" y="3821938"/>
                </a:cubicBezTo>
                <a:cubicBezTo>
                  <a:pt x="38100" y="3821938"/>
                  <a:pt x="22860" y="3806698"/>
                  <a:pt x="22860" y="3791458"/>
                </a:cubicBezTo>
                <a:moveTo>
                  <a:pt x="6787007" y="3623564"/>
                </a:moveTo>
                <a:cubicBezTo>
                  <a:pt x="6764147" y="3623564"/>
                  <a:pt x="6748907" y="3608324"/>
                  <a:pt x="6748907" y="3585464"/>
                </a:cubicBezTo>
                <a:cubicBezTo>
                  <a:pt x="6748907" y="3562604"/>
                  <a:pt x="6771767" y="3547364"/>
                  <a:pt x="6787007" y="3554984"/>
                </a:cubicBezTo>
                <a:cubicBezTo>
                  <a:pt x="6809867" y="3554984"/>
                  <a:pt x="6825107" y="3570224"/>
                  <a:pt x="6825107" y="3593084"/>
                </a:cubicBezTo>
                <a:cubicBezTo>
                  <a:pt x="6825107" y="3608324"/>
                  <a:pt x="6809867" y="3631184"/>
                  <a:pt x="6787007" y="3631184"/>
                </a:cubicBezTo>
                <a:cubicBezTo>
                  <a:pt x="6787007" y="3631184"/>
                  <a:pt x="6787007" y="3631184"/>
                  <a:pt x="6787007" y="3623564"/>
                </a:cubicBezTo>
                <a:moveTo>
                  <a:pt x="7620" y="3570224"/>
                </a:moveTo>
                <a:cubicBezTo>
                  <a:pt x="7620" y="3547364"/>
                  <a:pt x="22860" y="3532124"/>
                  <a:pt x="45720" y="3532124"/>
                </a:cubicBezTo>
                <a:cubicBezTo>
                  <a:pt x="60960" y="3532124"/>
                  <a:pt x="83820" y="3547364"/>
                  <a:pt x="83820" y="3570224"/>
                </a:cubicBezTo>
                <a:cubicBezTo>
                  <a:pt x="83820" y="3593084"/>
                  <a:pt x="68580" y="3608324"/>
                  <a:pt x="45720" y="3608324"/>
                </a:cubicBezTo>
                <a:cubicBezTo>
                  <a:pt x="22860" y="3608324"/>
                  <a:pt x="7620" y="3593084"/>
                  <a:pt x="7620" y="3570224"/>
                </a:cubicBezTo>
                <a:moveTo>
                  <a:pt x="6756526" y="3371850"/>
                </a:moveTo>
                <a:cubicBezTo>
                  <a:pt x="6756526" y="3356610"/>
                  <a:pt x="6771767" y="3333750"/>
                  <a:pt x="6794626" y="3333750"/>
                </a:cubicBezTo>
                <a:cubicBezTo>
                  <a:pt x="6809867" y="3333750"/>
                  <a:pt x="6832726" y="3356610"/>
                  <a:pt x="6832726" y="3371850"/>
                </a:cubicBezTo>
                <a:cubicBezTo>
                  <a:pt x="6832726" y="3394710"/>
                  <a:pt x="6809867" y="3409950"/>
                  <a:pt x="6794626" y="3409950"/>
                </a:cubicBezTo>
                <a:cubicBezTo>
                  <a:pt x="6771767" y="3409950"/>
                  <a:pt x="6756526" y="3394710"/>
                  <a:pt x="6756526" y="3371850"/>
                </a:cubicBezTo>
                <a:moveTo>
                  <a:pt x="38100" y="3394710"/>
                </a:moveTo>
                <a:cubicBezTo>
                  <a:pt x="22860" y="3394710"/>
                  <a:pt x="0" y="3379470"/>
                  <a:pt x="0" y="3356610"/>
                </a:cubicBezTo>
                <a:cubicBezTo>
                  <a:pt x="0" y="3333750"/>
                  <a:pt x="22860" y="3318510"/>
                  <a:pt x="38100" y="3318510"/>
                </a:cubicBezTo>
                <a:cubicBezTo>
                  <a:pt x="60960" y="3318510"/>
                  <a:pt x="76200" y="3333750"/>
                  <a:pt x="76200" y="3356610"/>
                </a:cubicBezTo>
                <a:cubicBezTo>
                  <a:pt x="76200" y="3379470"/>
                  <a:pt x="60960" y="3394710"/>
                  <a:pt x="38100" y="3394710"/>
                </a:cubicBezTo>
                <a:moveTo>
                  <a:pt x="6741287" y="3165856"/>
                </a:moveTo>
                <a:cubicBezTo>
                  <a:pt x="6741287" y="3142996"/>
                  <a:pt x="6756527" y="3127756"/>
                  <a:pt x="6779387" y="3120136"/>
                </a:cubicBezTo>
                <a:cubicBezTo>
                  <a:pt x="6802247" y="3120136"/>
                  <a:pt x="6817487" y="3135376"/>
                  <a:pt x="6817487" y="3158236"/>
                </a:cubicBezTo>
                <a:cubicBezTo>
                  <a:pt x="6825107" y="3181096"/>
                  <a:pt x="6809867" y="3196336"/>
                  <a:pt x="6787007" y="3196336"/>
                </a:cubicBezTo>
                <a:cubicBezTo>
                  <a:pt x="6787007" y="3196336"/>
                  <a:pt x="6787007" y="3196336"/>
                  <a:pt x="6779387" y="3196336"/>
                </a:cubicBezTo>
                <a:cubicBezTo>
                  <a:pt x="6764147" y="3196336"/>
                  <a:pt x="6748907" y="3181096"/>
                  <a:pt x="6741287" y="3165856"/>
                </a:cubicBezTo>
                <a:moveTo>
                  <a:pt x="45720" y="3181096"/>
                </a:moveTo>
                <a:cubicBezTo>
                  <a:pt x="30480" y="3181096"/>
                  <a:pt x="15240" y="3158236"/>
                  <a:pt x="15240" y="3135376"/>
                </a:cubicBezTo>
                <a:cubicBezTo>
                  <a:pt x="15240" y="3120136"/>
                  <a:pt x="30480" y="3104896"/>
                  <a:pt x="53340" y="3104896"/>
                </a:cubicBezTo>
                <a:cubicBezTo>
                  <a:pt x="76200" y="3104896"/>
                  <a:pt x="91440" y="3120136"/>
                  <a:pt x="91440" y="3142996"/>
                </a:cubicBezTo>
                <a:cubicBezTo>
                  <a:pt x="91440" y="3165856"/>
                  <a:pt x="68580" y="3181096"/>
                  <a:pt x="53340" y="3181096"/>
                </a:cubicBezTo>
                <a:cubicBezTo>
                  <a:pt x="53340" y="3181096"/>
                  <a:pt x="45720" y="3181096"/>
                  <a:pt x="45720" y="3181096"/>
                </a:cubicBezTo>
                <a:moveTo>
                  <a:pt x="6718426" y="2952242"/>
                </a:moveTo>
                <a:cubicBezTo>
                  <a:pt x="6718426" y="2929382"/>
                  <a:pt x="6733667" y="2914142"/>
                  <a:pt x="6756526" y="2906522"/>
                </a:cubicBezTo>
                <a:cubicBezTo>
                  <a:pt x="6771767" y="2906522"/>
                  <a:pt x="6794626" y="2921762"/>
                  <a:pt x="6794626" y="2944622"/>
                </a:cubicBezTo>
                <a:cubicBezTo>
                  <a:pt x="6802247" y="2959862"/>
                  <a:pt x="6787007" y="2982722"/>
                  <a:pt x="6764147" y="2982722"/>
                </a:cubicBezTo>
                <a:cubicBezTo>
                  <a:pt x="6764147" y="2982722"/>
                  <a:pt x="6764147" y="2982722"/>
                  <a:pt x="6756526" y="2982722"/>
                </a:cubicBezTo>
                <a:cubicBezTo>
                  <a:pt x="6741287" y="2982722"/>
                  <a:pt x="6726047" y="2975102"/>
                  <a:pt x="6718426" y="2952242"/>
                </a:cubicBezTo>
                <a:moveTo>
                  <a:pt x="68580" y="2967482"/>
                </a:moveTo>
                <a:cubicBezTo>
                  <a:pt x="45720" y="2959862"/>
                  <a:pt x="38100" y="2944622"/>
                  <a:pt x="38100" y="2921762"/>
                </a:cubicBezTo>
                <a:cubicBezTo>
                  <a:pt x="38100" y="2898902"/>
                  <a:pt x="60960" y="2891282"/>
                  <a:pt x="83820" y="2891282"/>
                </a:cubicBezTo>
                <a:cubicBezTo>
                  <a:pt x="99060" y="2891282"/>
                  <a:pt x="114300" y="2914142"/>
                  <a:pt x="114300" y="2937002"/>
                </a:cubicBezTo>
                <a:cubicBezTo>
                  <a:pt x="106680" y="2952242"/>
                  <a:pt x="91440" y="2967482"/>
                  <a:pt x="76200" y="2967482"/>
                </a:cubicBezTo>
                <a:cubicBezTo>
                  <a:pt x="76200" y="2967482"/>
                  <a:pt x="68580" y="2967482"/>
                  <a:pt x="68580" y="2967482"/>
                </a:cubicBezTo>
                <a:moveTo>
                  <a:pt x="6687820" y="2746248"/>
                </a:moveTo>
                <a:cubicBezTo>
                  <a:pt x="6680200" y="2723388"/>
                  <a:pt x="6695440" y="2700528"/>
                  <a:pt x="6718300" y="2700528"/>
                </a:cubicBezTo>
                <a:cubicBezTo>
                  <a:pt x="6733540" y="2692908"/>
                  <a:pt x="6756400" y="2708148"/>
                  <a:pt x="6764020" y="2731008"/>
                </a:cubicBezTo>
                <a:cubicBezTo>
                  <a:pt x="6764020" y="2746248"/>
                  <a:pt x="6748780" y="2769108"/>
                  <a:pt x="6733540" y="2776728"/>
                </a:cubicBezTo>
                <a:cubicBezTo>
                  <a:pt x="6725920" y="2776728"/>
                  <a:pt x="6725920" y="2776728"/>
                  <a:pt x="6725920" y="2776728"/>
                </a:cubicBezTo>
                <a:cubicBezTo>
                  <a:pt x="6703060" y="2776728"/>
                  <a:pt x="6687820" y="2761488"/>
                  <a:pt x="6687820" y="2746248"/>
                </a:cubicBezTo>
                <a:moveTo>
                  <a:pt x="106680" y="2753868"/>
                </a:moveTo>
                <a:cubicBezTo>
                  <a:pt x="83820" y="2753868"/>
                  <a:pt x="68580" y="2731008"/>
                  <a:pt x="76200" y="2708148"/>
                </a:cubicBezTo>
                <a:cubicBezTo>
                  <a:pt x="76200" y="2685288"/>
                  <a:pt x="99060" y="2677668"/>
                  <a:pt x="121920" y="2677668"/>
                </a:cubicBezTo>
                <a:cubicBezTo>
                  <a:pt x="144780" y="2685288"/>
                  <a:pt x="152400" y="2708148"/>
                  <a:pt x="152400" y="2723388"/>
                </a:cubicBezTo>
                <a:cubicBezTo>
                  <a:pt x="144780" y="2746248"/>
                  <a:pt x="129540" y="2753868"/>
                  <a:pt x="114300" y="2753868"/>
                </a:cubicBezTo>
                <a:cubicBezTo>
                  <a:pt x="106680" y="2753868"/>
                  <a:pt x="106680" y="2753868"/>
                  <a:pt x="106680" y="2753868"/>
                </a:cubicBezTo>
                <a:moveTo>
                  <a:pt x="6634480" y="2540254"/>
                </a:moveTo>
                <a:cubicBezTo>
                  <a:pt x="6634480" y="2517394"/>
                  <a:pt x="6642100" y="2494534"/>
                  <a:pt x="6664960" y="2494534"/>
                </a:cubicBezTo>
                <a:cubicBezTo>
                  <a:pt x="6687820" y="2486914"/>
                  <a:pt x="6703060" y="2494534"/>
                  <a:pt x="6710680" y="2517394"/>
                </a:cubicBezTo>
                <a:cubicBezTo>
                  <a:pt x="6718300" y="2540254"/>
                  <a:pt x="6703060" y="2563114"/>
                  <a:pt x="6687820" y="2563114"/>
                </a:cubicBezTo>
                <a:cubicBezTo>
                  <a:pt x="6680200" y="2563114"/>
                  <a:pt x="6680200" y="2563114"/>
                  <a:pt x="6672580" y="2563114"/>
                </a:cubicBezTo>
                <a:cubicBezTo>
                  <a:pt x="6657340" y="2563114"/>
                  <a:pt x="6642100" y="2555494"/>
                  <a:pt x="6634480" y="2540254"/>
                </a:cubicBezTo>
                <a:moveTo>
                  <a:pt x="152527" y="2547874"/>
                </a:moveTo>
                <a:cubicBezTo>
                  <a:pt x="129667" y="2540254"/>
                  <a:pt x="122047" y="2517394"/>
                  <a:pt x="129667" y="2502154"/>
                </a:cubicBezTo>
                <a:cubicBezTo>
                  <a:pt x="129667" y="2479294"/>
                  <a:pt x="152527" y="2464054"/>
                  <a:pt x="175387" y="2471674"/>
                </a:cubicBezTo>
                <a:cubicBezTo>
                  <a:pt x="190627" y="2479294"/>
                  <a:pt x="205867" y="2502154"/>
                  <a:pt x="198247" y="2517394"/>
                </a:cubicBezTo>
                <a:cubicBezTo>
                  <a:pt x="198247" y="2532634"/>
                  <a:pt x="183007" y="2547874"/>
                  <a:pt x="167767" y="2547874"/>
                </a:cubicBezTo>
                <a:cubicBezTo>
                  <a:pt x="160147" y="2547874"/>
                  <a:pt x="160147" y="2547874"/>
                  <a:pt x="152527" y="2547874"/>
                </a:cubicBezTo>
                <a:moveTo>
                  <a:pt x="6573520" y="2334260"/>
                </a:moveTo>
                <a:cubicBezTo>
                  <a:pt x="6565900" y="2319020"/>
                  <a:pt x="6581139" y="2296160"/>
                  <a:pt x="6596380" y="2288540"/>
                </a:cubicBezTo>
                <a:cubicBezTo>
                  <a:pt x="6619239" y="2280920"/>
                  <a:pt x="6642100" y="2288540"/>
                  <a:pt x="6649720" y="2311400"/>
                </a:cubicBezTo>
                <a:cubicBezTo>
                  <a:pt x="6657339" y="2334260"/>
                  <a:pt x="6642100" y="2349500"/>
                  <a:pt x="6626860" y="2357120"/>
                </a:cubicBezTo>
                <a:cubicBezTo>
                  <a:pt x="6619239" y="2364740"/>
                  <a:pt x="6611620" y="2364740"/>
                  <a:pt x="6611620" y="2364740"/>
                </a:cubicBezTo>
                <a:cubicBezTo>
                  <a:pt x="6596380" y="2364740"/>
                  <a:pt x="6581139" y="2349500"/>
                  <a:pt x="6573520" y="2334260"/>
                </a:cubicBezTo>
                <a:moveTo>
                  <a:pt x="213487" y="2341880"/>
                </a:moveTo>
                <a:cubicBezTo>
                  <a:pt x="198247" y="2334260"/>
                  <a:pt x="183007" y="2311400"/>
                  <a:pt x="190627" y="2288413"/>
                </a:cubicBezTo>
                <a:cubicBezTo>
                  <a:pt x="198247" y="2273173"/>
                  <a:pt x="221107" y="2257933"/>
                  <a:pt x="243967" y="2265553"/>
                </a:cubicBezTo>
                <a:cubicBezTo>
                  <a:pt x="259207" y="2273173"/>
                  <a:pt x="274447" y="2296033"/>
                  <a:pt x="266827" y="2319020"/>
                </a:cubicBezTo>
                <a:cubicBezTo>
                  <a:pt x="259207" y="2334260"/>
                  <a:pt x="243967" y="2341880"/>
                  <a:pt x="228727" y="2341880"/>
                </a:cubicBezTo>
                <a:cubicBezTo>
                  <a:pt x="221107" y="2341880"/>
                  <a:pt x="221107" y="2341880"/>
                  <a:pt x="213487" y="2341880"/>
                </a:cubicBezTo>
                <a:moveTo>
                  <a:pt x="6497320" y="2135886"/>
                </a:moveTo>
                <a:cubicBezTo>
                  <a:pt x="6489700" y="2120646"/>
                  <a:pt x="6504940" y="2097786"/>
                  <a:pt x="6520180" y="2090166"/>
                </a:cubicBezTo>
                <a:cubicBezTo>
                  <a:pt x="6543040" y="2082546"/>
                  <a:pt x="6565900" y="2090166"/>
                  <a:pt x="6573520" y="2105406"/>
                </a:cubicBezTo>
                <a:cubicBezTo>
                  <a:pt x="6581140" y="2128266"/>
                  <a:pt x="6565900" y="2151126"/>
                  <a:pt x="6550660" y="2158873"/>
                </a:cubicBezTo>
                <a:cubicBezTo>
                  <a:pt x="6543040" y="2158873"/>
                  <a:pt x="6543040" y="2158873"/>
                  <a:pt x="6535420" y="2158873"/>
                </a:cubicBezTo>
                <a:cubicBezTo>
                  <a:pt x="6520180" y="2158873"/>
                  <a:pt x="6504940" y="2151253"/>
                  <a:pt x="6497320" y="2136013"/>
                </a:cubicBezTo>
                <a:lnTo>
                  <a:pt x="6497320" y="2135886"/>
                </a:lnTo>
                <a:moveTo>
                  <a:pt x="289814" y="2143506"/>
                </a:moveTo>
                <a:cubicBezTo>
                  <a:pt x="274574" y="2128266"/>
                  <a:pt x="259334" y="2113026"/>
                  <a:pt x="266954" y="2090039"/>
                </a:cubicBezTo>
                <a:cubicBezTo>
                  <a:pt x="274574" y="2067179"/>
                  <a:pt x="297434" y="2059559"/>
                  <a:pt x="320294" y="2067179"/>
                </a:cubicBezTo>
                <a:cubicBezTo>
                  <a:pt x="335534" y="2074799"/>
                  <a:pt x="350774" y="2097659"/>
                  <a:pt x="343154" y="2120646"/>
                </a:cubicBezTo>
                <a:cubicBezTo>
                  <a:pt x="335534" y="2135886"/>
                  <a:pt x="320294" y="2143506"/>
                  <a:pt x="305054" y="2143506"/>
                </a:cubicBezTo>
                <a:cubicBezTo>
                  <a:pt x="297434" y="2143506"/>
                  <a:pt x="297434" y="2143506"/>
                  <a:pt x="289814" y="2143506"/>
                </a:cubicBezTo>
                <a:moveTo>
                  <a:pt x="6413373" y="1945132"/>
                </a:moveTo>
                <a:cubicBezTo>
                  <a:pt x="6405753" y="1922272"/>
                  <a:pt x="6413373" y="1899412"/>
                  <a:pt x="6428613" y="1891665"/>
                </a:cubicBezTo>
                <a:cubicBezTo>
                  <a:pt x="6451473" y="1884045"/>
                  <a:pt x="6474333" y="1891665"/>
                  <a:pt x="6481953" y="1914525"/>
                </a:cubicBezTo>
                <a:cubicBezTo>
                  <a:pt x="6489573" y="1929765"/>
                  <a:pt x="6481953" y="1952625"/>
                  <a:pt x="6466713" y="1960245"/>
                </a:cubicBezTo>
                <a:cubicBezTo>
                  <a:pt x="6459093" y="1967865"/>
                  <a:pt x="6451473" y="1967865"/>
                  <a:pt x="6443853" y="1967865"/>
                </a:cubicBezTo>
                <a:cubicBezTo>
                  <a:pt x="6436233" y="1967865"/>
                  <a:pt x="6420993" y="1960245"/>
                  <a:pt x="6413373" y="1945005"/>
                </a:cubicBezTo>
                <a:lnTo>
                  <a:pt x="6413373" y="1945132"/>
                </a:lnTo>
                <a:moveTo>
                  <a:pt x="381254" y="1945132"/>
                </a:moveTo>
                <a:cubicBezTo>
                  <a:pt x="358394" y="1937512"/>
                  <a:pt x="350774" y="1914652"/>
                  <a:pt x="358394" y="1891665"/>
                </a:cubicBezTo>
                <a:cubicBezTo>
                  <a:pt x="373634" y="1876425"/>
                  <a:pt x="396494" y="1868805"/>
                  <a:pt x="411734" y="1876425"/>
                </a:cubicBezTo>
                <a:cubicBezTo>
                  <a:pt x="426974" y="1884045"/>
                  <a:pt x="434594" y="1906905"/>
                  <a:pt x="426974" y="1929892"/>
                </a:cubicBezTo>
                <a:cubicBezTo>
                  <a:pt x="419354" y="1937512"/>
                  <a:pt x="411734" y="1945132"/>
                  <a:pt x="396494" y="1945132"/>
                </a:cubicBezTo>
                <a:cubicBezTo>
                  <a:pt x="388874" y="1945132"/>
                  <a:pt x="381254" y="1945132"/>
                  <a:pt x="381254" y="1945132"/>
                </a:cubicBezTo>
                <a:moveTo>
                  <a:pt x="6314186" y="1754378"/>
                </a:moveTo>
                <a:cubicBezTo>
                  <a:pt x="6306566" y="1739138"/>
                  <a:pt x="6306566" y="1716278"/>
                  <a:pt x="6329426" y="1708658"/>
                </a:cubicBezTo>
                <a:cubicBezTo>
                  <a:pt x="6344666" y="1693418"/>
                  <a:pt x="6367526" y="1701038"/>
                  <a:pt x="6382766" y="1716278"/>
                </a:cubicBezTo>
                <a:cubicBezTo>
                  <a:pt x="6390386" y="1739138"/>
                  <a:pt x="6382766" y="1761998"/>
                  <a:pt x="6367526" y="1769745"/>
                </a:cubicBezTo>
                <a:cubicBezTo>
                  <a:pt x="6359906" y="1777365"/>
                  <a:pt x="6352286" y="1777365"/>
                  <a:pt x="6344666" y="1777365"/>
                </a:cubicBezTo>
                <a:cubicBezTo>
                  <a:pt x="6329426" y="1777365"/>
                  <a:pt x="6321806" y="1769745"/>
                  <a:pt x="6314186" y="1754505"/>
                </a:cubicBezTo>
                <a:lnTo>
                  <a:pt x="6314186" y="1754378"/>
                </a:lnTo>
                <a:moveTo>
                  <a:pt x="480441" y="1754378"/>
                </a:moveTo>
                <a:cubicBezTo>
                  <a:pt x="457581" y="1746758"/>
                  <a:pt x="449961" y="1723898"/>
                  <a:pt x="465201" y="1700911"/>
                </a:cubicBezTo>
                <a:cubicBezTo>
                  <a:pt x="472821" y="1685671"/>
                  <a:pt x="495681" y="1678051"/>
                  <a:pt x="518541" y="1685671"/>
                </a:cubicBezTo>
                <a:cubicBezTo>
                  <a:pt x="533781" y="1700911"/>
                  <a:pt x="541401" y="1723771"/>
                  <a:pt x="526161" y="1739138"/>
                </a:cubicBezTo>
                <a:cubicBezTo>
                  <a:pt x="518541" y="1754378"/>
                  <a:pt x="510921" y="1761998"/>
                  <a:pt x="495681" y="1761998"/>
                </a:cubicBezTo>
                <a:cubicBezTo>
                  <a:pt x="488061" y="1761998"/>
                  <a:pt x="480441" y="1754378"/>
                  <a:pt x="480441" y="1754378"/>
                </a:cubicBezTo>
                <a:moveTo>
                  <a:pt x="6199886" y="1578864"/>
                </a:moveTo>
                <a:cubicBezTo>
                  <a:pt x="6199886" y="1571244"/>
                  <a:pt x="6199886" y="1571244"/>
                  <a:pt x="6199886" y="1571244"/>
                </a:cubicBezTo>
                <a:cubicBezTo>
                  <a:pt x="6184646" y="1556004"/>
                  <a:pt x="6192266" y="1533144"/>
                  <a:pt x="6207506" y="1517777"/>
                </a:cubicBezTo>
                <a:cubicBezTo>
                  <a:pt x="6230366" y="1510157"/>
                  <a:pt x="6253226" y="1510157"/>
                  <a:pt x="6260846" y="1533017"/>
                </a:cubicBezTo>
                <a:cubicBezTo>
                  <a:pt x="6268466" y="1533017"/>
                  <a:pt x="6268466" y="1533017"/>
                  <a:pt x="6268466" y="1533017"/>
                </a:cubicBezTo>
                <a:cubicBezTo>
                  <a:pt x="6276086" y="1555877"/>
                  <a:pt x="6276086" y="1578737"/>
                  <a:pt x="6253226" y="1586484"/>
                </a:cubicBezTo>
                <a:cubicBezTo>
                  <a:pt x="6245606" y="1594104"/>
                  <a:pt x="6237986" y="1594104"/>
                  <a:pt x="6230366" y="1594104"/>
                </a:cubicBezTo>
                <a:cubicBezTo>
                  <a:pt x="6222746" y="1594104"/>
                  <a:pt x="6207506" y="1586484"/>
                  <a:pt x="6199886" y="1578864"/>
                </a:cubicBezTo>
                <a:moveTo>
                  <a:pt x="587248" y="1571244"/>
                </a:moveTo>
                <a:cubicBezTo>
                  <a:pt x="572008" y="1556004"/>
                  <a:pt x="564388" y="1533144"/>
                  <a:pt x="579628" y="1517777"/>
                </a:cubicBezTo>
                <a:cubicBezTo>
                  <a:pt x="587248" y="1502537"/>
                  <a:pt x="610108" y="1494917"/>
                  <a:pt x="632968" y="1510157"/>
                </a:cubicBezTo>
                <a:cubicBezTo>
                  <a:pt x="648208" y="1517777"/>
                  <a:pt x="655828" y="1540637"/>
                  <a:pt x="640588" y="1563624"/>
                </a:cubicBezTo>
                <a:cubicBezTo>
                  <a:pt x="632968" y="1571244"/>
                  <a:pt x="625348" y="1578864"/>
                  <a:pt x="610108" y="1578864"/>
                </a:cubicBezTo>
                <a:cubicBezTo>
                  <a:pt x="602488" y="1578864"/>
                  <a:pt x="594868" y="1578864"/>
                  <a:pt x="587248" y="1571244"/>
                </a:cubicBezTo>
                <a:moveTo>
                  <a:pt x="6077839" y="1403350"/>
                </a:moveTo>
                <a:cubicBezTo>
                  <a:pt x="6062599" y="1380490"/>
                  <a:pt x="6070219" y="1357630"/>
                  <a:pt x="6085459" y="1349883"/>
                </a:cubicBezTo>
                <a:cubicBezTo>
                  <a:pt x="6100699" y="1334643"/>
                  <a:pt x="6123559" y="1334643"/>
                  <a:pt x="6138799" y="1357503"/>
                </a:cubicBezTo>
                <a:cubicBezTo>
                  <a:pt x="6146419" y="1372743"/>
                  <a:pt x="6146419" y="1395603"/>
                  <a:pt x="6131179" y="1410970"/>
                </a:cubicBezTo>
                <a:cubicBezTo>
                  <a:pt x="6123559" y="1410970"/>
                  <a:pt x="6115939" y="1418590"/>
                  <a:pt x="6108319" y="1418590"/>
                </a:cubicBezTo>
                <a:cubicBezTo>
                  <a:pt x="6093079" y="1418590"/>
                  <a:pt x="6085459" y="1410970"/>
                  <a:pt x="6077839" y="1403350"/>
                </a:cubicBezTo>
                <a:moveTo>
                  <a:pt x="709168" y="1395730"/>
                </a:moveTo>
                <a:cubicBezTo>
                  <a:pt x="693928" y="1380490"/>
                  <a:pt x="693928" y="1357630"/>
                  <a:pt x="701548" y="1342263"/>
                </a:cubicBezTo>
                <a:cubicBezTo>
                  <a:pt x="716788" y="1327023"/>
                  <a:pt x="739648" y="1319403"/>
                  <a:pt x="754888" y="1334643"/>
                </a:cubicBezTo>
                <a:cubicBezTo>
                  <a:pt x="777748" y="1349883"/>
                  <a:pt x="777748" y="1372743"/>
                  <a:pt x="762508" y="1388110"/>
                </a:cubicBezTo>
                <a:cubicBezTo>
                  <a:pt x="754888" y="1395730"/>
                  <a:pt x="747268" y="1403350"/>
                  <a:pt x="732028" y="1403350"/>
                </a:cubicBezTo>
                <a:cubicBezTo>
                  <a:pt x="724408" y="1403350"/>
                  <a:pt x="716788" y="1403350"/>
                  <a:pt x="709168" y="1395730"/>
                </a:cubicBezTo>
                <a:moveTo>
                  <a:pt x="5940552" y="1235710"/>
                </a:moveTo>
                <a:cubicBezTo>
                  <a:pt x="5932932" y="1220470"/>
                  <a:pt x="5932932" y="1197610"/>
                  <a:pt x="5948172" y="1182243"/>
                </a:cubicBezTo>
                <a:cubicBezTo>
                  <a:pt x="5963412" y="1167003"/>
                  <a:pt x="5986272" y="1167003"/>
                  <a:pt x="6001512" y="1182243"/>
                </a:cubicBezTo>
                <a:cubicBezTo>
                  <a:pt x="6016752" y="1205103"/>
                  <a:pt x="6009132" y="1227963"/>
                  <a:pt x="5993892" y="1243330"/>
                </a:cubicBezTo>
                <a:cubicBezTo>
                  <a:pt x="5986272" y="1243330"/>
                  <a:pt x="5978652" y="1250950"/>
                  <a:pt x="5971032" y="1250950"/>
                </a:cubicBezTo>
                <a:cubicBezTo>
                  <a:pt x="5963412" y="1250950"/>
                  <a:pt x="5948172" y="1243330"/>
                  <a:pt x="5940552" y="1235710"/>
                </a:cubicBezTo>
                <a:moveTo>
                  <a:pt x="846455" y="1228090"/>
                </a:moveTo>
                <a:cubicBezTo>
                  <a:pt x="831215" y="1212850"/>
                  <a:pt x="831215" y="1189990"/>
                  <a:pt x="838835" y="1174623"/>
                </a:cubicBezTo>
                <a:cubicBezTo>
                  <a:pt x="854075" y="1159383"/>
                  <a:pt x="876935" y="1159383"/>
                  <a:pt x="892175" y="1174623"/>
                </a:cubicBezTo>
                <a:cubicBezTo>
                  <a:pt x="907415" y="1182243"/>
                  <a:pt x="915035" y="1205103"/>
                  <a:pt x="899795" y="1228090"/>
                </a:cubicBezTo>
                <a:cubicBezTo>
                  <a:pt x="892175" y="1235710"/>
                  <a:pt x="884555" y="1235710"/>
                  <a:pt x="869315" y="1235710"/>
                </a:cubicBezTo>
                <a:cubicBezTo>
                  <a:pt x="861695" y="1235710"/>
                  <a:pt x="854075" y="1235710"/>
                  <a:pt x="846455" y="1228090"/>
                </a:cubicBezTo>
                <a:moveTo>
                  <a:pt x="5803265" y="1083056"/>
                </a:moveTo>
                <a:cubicBezTo>
                  <a:pt x="5788025" y="1067816"/>
                  <a:pt x="5788025" y="1037336"/>
                  <a:pt x="5803265" y="1029589"/>
                </a:cubicBezTo>
                <a:cubicBezTo>
                  <a:pt x="5818505" y="1014349"/>
                  <a:pt x="5841365" y="1014349"/>
                  <a:pt x="5856605" y="1029589"/>
                </a:cubicBezTo>
                <a:cubicBezTo>
                  <a:pt x="5871845" y="1044829"/>
                  <a:pt x="5871845" y="1067689"/>
                  <a:pt x="5856605" y="1083056"/>
                </a:cubicBezTo>
                <a:cubicBezTo>
                  <a:pt x="5848985" y="1090676"/>
                  <a:pt x="5833745" y="1090676"/>
                  <a:pt x="5826125" y="1090676"/>
                </a:cubicBezTo>
                <a:cubicBezTo>
                  <a:pt x="5818505" y="1090676"/>
                  <a:pt x="5810885" y="1090676"/>
                  <a:pt x="5803265" y="1083056"/>
                </a:cubicBezTo>
                <a:moveTo>
                  <a:pt x="991362" y="1067816"/>
                </a:moveTo>
                <a:cubicBezTo>
                  <a:pt x="976122" y="1052576"/>
                  <a:pt x="976122" y="1029716"/>
                  <a:pt x="991362" y="1014349"/>
                </a:cubicBezTo>
                <a:cubicBezTo>
                  <a:pt x="1006602" y="999109"/>
                  <a:pt x="1029462" y="999109"/>
                  <a:pt x="1044702" y="1014349"/>
                </a:cubicBezTo>
                <a:cubicBezTo>
                  <a:pt x="1059942" y="1029589"/>
                  <a:pt x="1059942" y="1052449"/>
                  <a:pt x="1044702" y="1067816"/>
                </a:cubicBezTo>
                <a:cubicBezTo>
                  <a:pt x="1037082" y="1075436"/>
                  <a:pt x="1029462" y="1083056"/>
                  <a:pt x="1014222" y="1083056"/>
                </a:cubicBezTo>
                <a:cubicBezTo>
                  <a:pt x="1006602" y="1083056"/>
                  <a:pt x="998982" y="1075436"/>
                  <a:pt x="991362" y="1067816"/>
                </a:cubicBezTo>
                <a:moveTo>
                  <a:pt x="5643118" y="930529"/>
                </a:moveTo>
                <a:cubicBezTo>
                  <a:pt x="5627878" y="922909"/>
                  <a:pt x="5627878" y="892429"/>
                  <a:pt x="5643118" y="877062"/>
                </a:cubicBezTo>
                <a:cubicBezTo>
                  <a:pt x="5658358" y="861822"/>
                  <a:pt x="5681218" y="861822"/>
                  <a:pt x="5696458" y="877062"/>
                </a:cubicBezTo>
                <a:cubicBezTo>
                  <a:pt x="5711698" y="892302"/>
                  <a:pt x="5711698" y="915162"/>
                  <a:pt x="5704078" y="930529"/>
                </a:cubicBezTo>
                <a:cubicBezTo>
                  <a:pt x="5696458" y="938149"/>
                  <a:pt x="5681218" y="945769"/>
                  <a:pt x="5673598" y="945769"/>
                </a:cubicBezTo>
                <a:cubicBezTo>
                  <a:pt x="5665978" y="945769"/>
                  <a:pt x="5650738" y="938149"/>
                  <a:pt x="5643118" y="930529"/>
                </a:cubicBezTo>
                <a:moveTo>
                  <a:pt x="1143889" y="922909"/>
                </a:moveTo>
                <a:cubicBezTo>
                  <a:pt x="1128649" y="907669"/>
                  <a:pt x="1128649" y="877189"/>
                  <a:pt x="1143889" y="869442"/>
                </a:cubicBezTo>
                <a:cubicBezTo>
                  <a:pt x="1159129" y="854202"/>
                  <a:pt x="1189609" y="854202"/>
                  <a:pt x="1197229" y="869442"/>
                </a:cubicBezTo>
                <a:cubicBezTo>
                  <a:pt x="1212469" y="884682"/>
                  <a:pt x="1212469" y="907542"/>
                  <a:pt x="1197229" y="922909"/>
                </a:cubicBezTo>
                <a:cubicBezTo>
                  <a:pt x="1189609" y="930529"/>
                  <a:pt x="1181989" y="930529"/>
                  <a:pt x="1174369" y="930529"/>
                </a:cubicBezTo>
                <a:cubicBezTo>
                  <a:pt x="1159129" y="930529"/>
                  <a:pt x="1151509" y="930529"/>
                  <a:pt x="1143889" y="922909"/>
                </a:cubicBezTo>
                <a:moveTo>
                  <a:pt x="5482971" y="793115"/>
                </a:moveTo>
                <a:cubicBezTo>
                  <a:pt x="5467731" y="785495"/>
                  <a:pt x="5467731" y="762635"/>
                  <a:pt x="5475351" y="739648"/>
                </a:cubicBezTo>
                <a:cubicBezTo>
                  <a:pt x="5490591" y="724408"/>
                  <a:pt x="5513451" y="724408"/>
                  <a:pt x="5528691" y="739648"/>
                </a:cubicBezTo>
                <a:cubicBezTo>
                  <a:pt x="5551551" y="747268"/>
                  <a:pt x="5551551" y="770128"/>
                  <a:pt x="5536311" y="793115"/>
                </a:cubicBezTo>
                <a:cubicBezTo>
                  <a:pt x="5528691" y="800735"/>
                  <a:pt x="5521071" y="808355"/>
                  <a:pt x="5505831" y="808355"/>
                </a:cubicBezTo>
                <a:cubicBezTo>
                  <a:pt x="5498211" y="808355"/>
                  <a:pt x="5490591" y="800735"/>
                  <a:pt x="5482971" y="793115"/>
                </a:cubicBezTo>
                <a:moveTo>
                  <a:pt x="1304036" y="777875"/>
                </a:moveTo>
                <a:cubicBezTo>
                  <a:pt x="1296416" y="762635"/>
                  <a:pt x="1296416" y="739775"/>
                  <a:pt x="1311656" y="724408"/>
                </a:cubicBezTo>
                <a:cubicBezTo>
                  <a:pt x="1326896" y="716788"/>
                  <a:pt x="1349756" y="716788"/>
                  <a:pt x="1364996" y="732028"/>
                </a:cubicBezTo>
                <a:cubicBezTo>
                  <a:pt x="1380236" y="747268"/>
                  <a:pt x="1372616" y="777748"/>
                  <a:pt x="1357376" y="785495"/>
                </a:cubicBezTo>
                <a:cubicBezTo>
                  <a:pt x="1349756" y="793115"/>
                  <a:pt x="1342136" y="793115"/>
                  <a:pt x="1334516" y="793115"/>
                </a:cubicBezTo>
                <a:cubicBezTo>
                  <a:pt x="1326896" y="793115"/>
                  <a:pt x="1311656" y="793115"/>
                  <a:pt x="1304036" y="777875"/>
                </a:cubicBezTo>
                <a:moveTo>
                  <a:pt x="5315204" y="671068"/>
                </a:moveTo>
                <a:cubicBezTo>
                  <a:pt x="5299964" y="655828"/>
                  <a:pt x="5292344" y="632968"/>
                  <a:pt x="5307584" y="617601"/>
                </a:cubicBezTo>
                <a:cubicBezTo>
                  <a:pt x="5315204" y="602361"/>
                  <a:pt x="5338064" y="594741"/>
                  <a:pt x="5360924" y="609981"/>
                </a:cubicBezTo>
                <a:cubicBezTo>
                  <a:pt x="5376164" y="617601"/>
                  <a:pt x="5376164" y="640461"/>
                  <a:pt x="5368544" y="663448"/>
                </a:cubicBezTo>
                <a:cubicBezTo>
                  <a:pt x="5360924" y="671068"/>
                  <a:pt x="5345684" y="678688"/>
                  <a:pt x="5338064" y="678688"/>
                </a:cubicBezTo>
                <a:cubicBezTo>
                  <a:pt x="5330444" y="678688"/>
                  <a:pt x="5322824" y="678688"/>
                  <a:pt x="5315204" y="671068"/>
                </a:cubicBezTo>
                <a:moveTo>
                  <a:pt x="1479423" y="655828"/>
                </a:moveTo>
                <a:cubicBezTo>
                  <a:pt x="1464183" y="632968"/>
                  <a:pt x="1471803" y="610108"/>
                  <a:pt x="1487043" y="602361"/>
                </a:cubicBezTo>
                <a:cubicBezTo>
                  <a:pt x="1502283" y="587121"/>
                  <a:pt x="1525143" y="594741"/>
                  <a:pt x="1540383" y="609981"/>
                </a:cubicBezTo>
                <a:cubicBezTo>
                  <a:pt x="1548003" y="625221"/>
                  <a:pt x="1548003" y="648081"/>
                  <a:pt x="1532763" y="663448"/>
                </a:cubicBezTo>
                <a:cubicBezTo>
                  <a:pt x="1525143" y="663448"/>
                  <a:pt x="1517523" y="671068"/>
                  <a:pt x="1509903" y="671068"/>
                </a:cubicBezTo>
                <a:cubicBezTo>
                  <a:pt x="1494663" y="671068"/>
                  <a:pt x="1487043" y="663448"/>
                  <a:pt x="1479423" y="655828"/>
                </a:cubicBezTo>
                <a:moveTo>
                  <a:pt x="5139817" y="556641"/>
                </a:moveTo>
                <a:cubicBezTo>
                  <a:pt x="5116957" y="541401"/>
                  <a:pt x="5109337" y="518541"/>
                  <a:pt x="5124577" y="503174"/>
                </a:cubicBezTo>
                <a:cubicBezTo>
                  <a:pt x="5132197" y="487934"/>
                  <a:pt x="5155057" y="480314"/>
                  <a:pt x="5177917" y="487934"/>
                </a:cubicBezTo>
                <a:cubicBezTo>
                  <a:pt x="5193157" y="503174"/>
                  <a:pt x="5200777" y="526034"/>
                  <a:pt x="5185537" y="541401"/>
                </a:cubicBezTo>
                <a:cubicBezTo>
                  <a:pt x="5185537" y="556641"/>
                  <a:pt x="5170297" y="564261"/>
                  <a:pt x="5155057" y="564261"/>
                </a:cubicBezTo>
                <a:cubicBezTo>
                  <a:pt x="5147437" y="564261"/>
                  <a:pt x="5139817" y="556641"/>
                  <a:pt x="5139817" y="556641"/>
                </a:cubicBezTo>
                <a:moveTo>
                  <a:pt x="1654810" y="533781"/>
                </a:moveTo>
                <a:cubicBezTo>
                  <a:pt x="1647190" y="518541"/>
                  <a:pt x="1654810" y="495681"/>
                  <a:pt x="1670050" y="480314"/>
                </a:cubicBezTo>
                <a:cubicBezTo>
                  <a:pt x="1685290" y="472694"/>
                  <a:pt x="1708150" y="480314"/>
                  <a:pt x="1723390" y="495554"/>
                </a:cubicBezTo>
                <a:cubicBezTo>
                  <a:pt x="1731010" y="510794"/>
                  <a:pt x="1723390" y="533654"/>
                  <a:pt x="1708150" y="549021"/>
                </a:cubicBezTo>
                <a:cubicBezTo>
                  <a:pt x="1700530" y="549021"/>
                  <a:pt x="1692910" y="556641"/>
                  <a:pt x="1685290" y="556641"/>
                </a:cubicBezTo>
                <a:cubicBezTo>
                  <a:pt x="1677670" y="556641"/>
                  <a:pt x="1662430" y="549021"/>
                  <a:pt x="1654810" y="533781"/>
                </a:cubicBezTo>
                <a:moveTo>
                  <a:pt x="4949190" y="449834"/>
                </a:moveTo>
                <a:cubicBezTo>
                  <a:pt x="4933950" y="442214"/>
                  <a:pt x="4926330" y="419354"/>
                  <a:pt x="4933950" y="404114"/>
                </a:cubicBezTo>
                <a:cubicBezTo>
                  <a:pt x="4949190" y="381254"/>
                  <a:pt x="4972050" y="373634"/>
                  <a:pt x="4987290" y="381254"/>
                </a:cubicBezTo>
                <a:cubicBezTo>
                  <a:pt x="5002530" y="396494"/>
                  <a:pt x="5010150" y="419354"/>
                  <a:pt x="5002530" y="434721"/>
                </a:cubicBezTo>
                <a:cubicBezTo>
                  <a:pt x="4994910" y="449961"/>
                  <a:pt x="4979670" y="457581"/>
                  <a:pt x="4972050" y="457581"/>
                </a:cubicBezTo>
                <a:cubicBezTo>
                  <a:pt x="4964430" y="457581"/>
                  <a:pt x="4956810" y="457581"/>
                  <a:pt x="4949190" y="449961"/>
                </a:cubicBezTo>
                <a:lnTo>
                  <a:pt x="4949190" y="449834"/>
                </a:lnTo>
                <a:moveTo>
                  <a:pt x="1845437" y="426974"/>
                </a:moveTo>
                <a:cubicBezTo>
                  <a:pt x="1830197" y="411734"/>
                  <a:pt x="1837817" y="388874"/>
                  <a:pt x="1860677" y="381254"/>
                </a:cubicBezTo>
                <a:cubicBezTo>
                  <a:pt x="1875917" y="366014"/>
                  <a:pt x="1898777" y="373634"/>
                  <a:pt x="1906397" y="396494"/>
                </a:cubicBezTo>
                <a:cubicBezTo>
                  <a:pt x="1921637" y="411734"/>
                  <a:pt x="1914017" y="434594"/>
                  <a:pt x="1891157" y="442214"/>
                </a:cubicBezTo>
                <a:cubicBezTo>
                  <a:pt x="1891157" y="449834"/>
                  <a:pt x="1883537" y="449834"/>
                  <a:pt x="1875917" y="449834"/>
                </a:cubicBezTo>
                <a:cubicBezTo>
                  <a:pt x="1860677" y="449834"/>
                  <a:pt x="1845437" y="442214"/>
                  <a:pt x="1845437" y="426974"/>
                </a:cubicBezTo>
                <a:moveTo>
                  <a:pt x="4758563" y="358267"/>
                </a:moveTo>
                <a:cubicBezTo>
                  <a:pt x="4743323" y="350647"/>
                  <a:pt x="4735703" y="327787"/>
                  <a:pt x="4743323" y="312547"/>
                </a:cubicBezTo>
                <a:cubicBezTo>
                  <a:pt x="4750943" y="289687"/>
                  <a:pt x="4773803" y="282067"/>
                  <a:pt x="4789043" y="289687"/>
                </a:cubicBezTo>
                <a:cubicBezTo>
                  <a:pt x="4811903" y="297307"/>
                  <a:pt x="4819523" y="320167"/>
                  <a:pt x="4811903" y="343154"/>
                </a:cubicBezTo>
                <a:cubicBezTo>
                  <a:pt x="4804283" y="358394"/>
                  <a:pt x="4789043" y="366014"/>
                  <a:pt x="4773803" y="366014"/>
                </a:cubicBezTo>
                <a:cubicBezTo>
                  <a:pt x="4773803" y="366014"/>
                  <a:pt x="4766183" y="366014"/>
                  <a:pt x="4758563" y="358394"/>
                </a:cubicBezTo>
                <a:lnTo>
                  <a:pt x="4758563" y="358267"/>
                </a:lnTo>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lnTo>
                  <a:pt x="4567809" y="281940"/>
                </a:lnTo>
                <a:moveTo>
                  <a:pt x="2234311" y="251460"/>
                </a:moveTo>
                <a:cubicBezTo>
                  <a:pt x="2226691" y="236220"/>
                  <a:pt x="2234311" y="213360"/>
                  <a:pt x="2257171" y="205740"/>
                </a:cubicBezTo>
                <a:cubicBezTo>
                  <a:pt x="2272411" y="198120"/>
                  <a:pt x="2295271" y="205740"/>
                  <a:pt x="2302891" y="228600"/>
                </a:cubicBezTo>
                <a:cubicBezTo>
                  <a:pt x="2310511" y="243840"/>
                  <a:pt x="2302891" y="266700"/>
                  <a:pt x="2280031" y="274320"/>
                </a:cubicBezTo>
                <a:cubicBezTo>
                  <a:pt x="2280031" y="274320"/>
                  <a:pt x="2272411" y="281940"/>
                  <a:pt x="2272411" y="281940"/>
                </a:cubicBezTo>
                <a:cubicBezTo>
                  <a:pt x="2249551" y="281940"/>
                  <a:pt x="2241931" y="266700"/>
                  <a:pt x="2234311" y="251460"/>
                </a:cubicBezTo>
                <a:moveTo>
                  <a:pt x="4361942" y="213360"/>
                </a:moveTo>
                <a:cubicBezTo>
                  <a:pt x="4346702" y="205740"/>
                  <a:pt x="4331462" y="190500"/>
                  <a:pt x="4339082" y="167640"/>
                </a:cubicBezTo>
                <a:cubicBezTo>
                  <a:pt x="4346702" y="144780"/>
                  <a:pt x="4361942" y="137160"/>
                  <a:pt x="4384802" y="144780"/>
                </a:cubicBezTo>
                <a:cubicBezTo>
                  <a:pt x="4407662" y="144780"/>
                  <a:pt x="4415282" y="167640"/>
                  <a:pt x="4407662" y="190500"/>
                </a:cubicBezTo>
                <a:cubicBezTo>
                  <a:pt x="4407662" y="205740"/>
                  <a:pt x="4392422" y="213360"/>
                  <a:pt x="4377182" y="213360"/>
                </a:cubicBezTo>
                <a:cubicBezTo>
                  <a:pt x="4369562" y="213360"/>
                  <a:pt x="4369562" y="213360"/>
                  <a:pt x="4361942" y="213360"/>
                </a:cubicBezTo>
                <a:moveTo>
                  <a:pt x="2432558" y="182880"/>
                </a:moveTo>
                <a:cubicBezTo>
                  <a:pt x="2432558" y="167640"/>
                  <a:pt x="2440178" y="144780"/>
                  <a:pt x="2463038" y="137160"/>
                </a:cubicBezTo>
                <a:cubicBezTo>
                  <a:pt x="2478278" y="129540"/>
                  <a:pt x="2501138" y="144780"/>
                  <a:pt x="2508758" y="160020"/>
                </a:cubicBezTo>
                <a:cubicBezTo>
                  <a:pt x="2516378" y="182880"/>
                  <a:pt x="2501138" y="205740"/>
                  <a:pt x="2485898" y="213487"/>
                </a:cubicBezTo>
                <a:cubicBezTo>
                  <a:pt x="2478278" y="213487"/>
                  <a:pt x="2478278" y="213487"/>
                  <a:pt x="2470658" y="213487"/>
                </a:cubicBezTo>
                <a:cubicBezTo>
                  <a:pt x="2455418" y="213487"/>
                  <a:pt x="2440178" y="198247"/>
                  <a:pt x="2432558" y="183007"/>
                </a:cubicBezTo>
                <a:lnTo>
                  <a:pt x="2432558" y="182880"/>
                </a:lnTo>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path>
            </a:pathLst>
          </a:custGeom>
          <a:solidFill>
            <a:srgbClr val="BFBF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7" name="Google Shape;3267;p306"/>
          <p:cNvSpPr/>
          <p:nvPr/>
        </p:nvSpPr>
        <p:spPr>
          <a:xfrm>
            <a:off x="7517791" y="1072929"/>
            <a:ext cx="1111891" cy="1109195"/>
          </a:xfrm>
          <a:custGeom>
            <a:rect b="b" l="l" r="r" t="t"/>
            <a:pathLst>
              <a:path extrusionOk="0" h="2403348" w="2409190">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268" name="Google Shape;3268;p306"/>
          <p:cNvGrpSpPr/>
          <p:nvPr/>
        </p:nvGrpSpPr>
        <p:grpSpPr>
          <a:xfrm>
            <a:off x="7186493" y="1956501"/>
            <a:ext cx="253560" cy="257898"/>
            <a:chOff x="0" y="0"/>
            <a:chExt cx="549402" cy="558800"/>
          </a:xfrm>
        </p:grpSpPr>
        <p:sp>
          <p:nvSpPr>
            <p:cNvPr id="3269" name="Google Shape;3269;p306"/>
            <p:cNvSpPr/>
            <p:nvPr/>
          </p:nvSpPr>
          <p:spPr>
            <a:xfrm>
              <a:off x="38100" y="38100"/>
              <a:ext cx="473075" cy="482473"/>
            </a:xfrm>
            <a:custGeom>
              <a:rect b="b" l="l" r="r" t="t"/>
              <a:pathLst>
                <a:path extrusionOk="0"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0" name="Google Shape;3270;p306"/>
            <p:cNvSpPr/>
            <p:nvPr/>
          </p:nvSpPr>
          <p:spPr>
            <a:xfrm>
              <a:off x="0" y="0"/>
              <a:ext cx="549402" cy="558800"/>
            </a:xfrm>
            <a:custGeom>
              <a:rect b="b" l="l" r="r" t="t"/>
              <a:pathLst>
                <a:path extrusionOk="0"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271" name="Google Shape;3271;p306"/>
          <p:cNvSpPr/>
          <p:nvPr/>
        </p:nvSpPr>
        <p:spPr>
          <a:xfrm>
            <a:off x="7517791" y="3519949"/>
            <a:ext cx="1111891" cy="1109195"/>
          </a:xfrm>
          <a:custGeom>
            <a:rect b="b" l="l" r="r" t="t"/>
            <a:pathLst>
              <a:path extrusionOk="0" h="2403348" w="2409190">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272" name="Google Shape;3272;p306"/>
          <p:cNvGrpSpPr/>
          <p:nvPr/>
        </p:nvGrpSpPr>
        <p:grpSpPr>
          <a:xfrm>
            <a:off x="7186493" y="3487717"/>
            <a:ext cx="253560" cy="257898"/>
            <a:chOff x="0" y="0"/>
            <a:chExt cx="549402" cy="558800"/>
          </a:xfrm>
        </p:grpSpPr>
        <p:sp>
          <p:nvSpPr>
            <p:cNvPr id="3273" name="Google Shape;3273;p306"/>
            <p:cNvSpPr/>
            <p:nvPr/>
          </p:nvSpPr>
          <p:spPr>
            <a:xfrm>
              <a:off x="38100" y="38100"/>
              <a:ext cx="473075" cy="482473"/>
            </a:xfrm>
            <a:custGeom>
              <a:rect b="b" l="l" r="r" t="t"/>
              <a:pathLst>
                <a:path extrusionOk="0"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4" name="Google Shape;3274;p306"/>
            <p:cNvSpPr/>
            <p:nvPr/>
          </p:nvSpPr>
          <p:spPr>
            <a:xfrm>
              <a:off x="0" y="0"/>
              <a:ext cx="549402" cy="558800"/>
            </a:xfrm>
            <a:custGeom>
              <a:rect b="b" l="l" r="r" t="t"/>
              <a:pathLst>
                <a:path extrusionOk="0"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275" name="Google Shape;3275;p306"/>
          <p:cNvSpPr/>
          <p:nvPr/>
        </p:nvSpPr>
        <p:spPr>
          <a:xfrm>
            <a:off x="7256939" y="3562483"/>
            <a:ext cx="109607" cy="108317"/>
          </a:xfrm>
          <a:custGeom>
            <a:rect b="b" l="l" r="r" t="t"/>
            <a:pathLst>
              <a:path extrusionOk="0" h="234696" w="23749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6" name="Google Shape;3276;p306"/>
          <p:cNvSpPr/>
          <p:nvPr/>
        </p:nvSpPr>
        <p:spPr>
          <a:xfrm>
            <a:off x="3281362" y="3519949"/>
            <a:ext cx="1112243" cy="1109195"/>
          </a:xfrm>
          <a:custGeom>
            <a:rect b="b" l="l" r="r" t="t"/>
            <a:pathLst>
              <a:path extrusionOk="0"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277" name="Google Shape;3277;p306"/>
          <p:cNvGrpSpPr/>
          <p:nvPr/>
        </p:nvGrpSpPr>
        <p:grpSpPr>
          <a:xfrm>
            <a:off x="4471310" y="3487717"/>
            <a:ext cx="253560" cy="257898"/>
            <a:chOff x="0" y="0"/>
            <a:chExt cx="549402" cy="558800"/>
          </a:xfrm>
        </p:grpSpPr>
        <p:sp>
          <p:nvSpPr>
            <p:cNvPr id="3278" name="Google Shape;3278;p306"/>
            <p:cNvSpPr/>
            <p:nvPr/>
          </p:nvSpPr>
          <p:spPr>
            <a:xfrm>
              <a:off x="38100" y="38100"/>
              <a:ext cx="473075" cy="482473"/>
            </a:xfrm>
            <a:custGeom>
              <a:rect b="b" l="l" r="r" t="t"/>
              <a:pathLst>
                <a:path extrusionOk="0"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9" name="Google Shape;3279;p306"/>
            <p:cNvSpPr/>
            <p:nvPr/>
          </p:nvSpPr>
          <p:spPr>
            <a:xfrm>
              <a:off x="0" y="0"/>
              <a:ext cx="549402" cy="558800"/>
            </a:xfrm>
            <a:custGeom>
              <a:rect b="b" l="l" r="r" t="t"/>
              <a:pathLst>
                <a:path extrusionOk="0"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280" name="Google Shape;3280;p306"/>
          <p:cNvSpPr/>
          <p:nvPr/>
        </p:nvSpPr>
        <p:spPr>
          <a:xfrm>
            <a:off x="4544415" y="3562483"/>
            <a:ext cx="109958" cy="108317"/>
          </a:xfrm>
          <a:custGeom>
            <a:rect b="b" l="l" r="r" t="t"/>
            <a:pathLst>
              <a:path extrusionOk="0" h="234696" w="238252">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1" name="Google Shape;3281;p306"/>
          <p:cNvSpPr/>
          <p:nvPr/>
        </p:nvSpPr>
        <p:spPr>
          <a:xfrm>
            <a:off x="3281362" y="1072929"/>
            <a:ext cx="1112243" cy="1109195"/>
          </a:xfrm>
          <a:custGeom>
            <a:rect b="b" l="l" r="r" t="t"/>
            <a:pathLst>
              <a:path extrusionOk="0" h="2403348" w="2409952">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282" name="Google Shape;3282;p306"/>
          <p:cNvGrpSpPr/>
          <p:nvPr/>
        </p:nvGrpSpPr>
        <p:grpSpPr>
          <a:xfrm>
            <a:off x="4471310" y="1956501"/>
            <a:ext cx="253560" cy="257898"/>
            <a:chOff x="0" y="0"/>
            <a:chExt cx="549402" cy="558800"/>
          </a:xfrm>
        </p:grpSpPr>
        <p:sp>
          <p:nvSpPr>
            <p:cNvPr id="3283" name="Google Shape;3283;p306"/>
            <p:cNvSpPr/>
            <p:nvPr/>
          </p:nvSpPr>
          <p:spPr>
            <a:xfrm>
              <a:off x="38100" y="38100"/>
              <a:ext cx="473075" cy="482473"/>
            </a:xfrm>
            <a:custGeom>
              <a:rect b="b" l="l" r="r" t="t"/>
              <a:pathLst>
                <a:path extrusionOk="0" h="482473" w="473075">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4" name="Google Shape;3284;p306"/>
            <p:cNvSpPr/>
            <p:nvPr/>
          </p:nvSpPr>
          <p:spPr>
            <a:xfrm>
              <a:off x="0" y="0"/>
              <a:ext cx="549402" cy="558800"/>
            </a:xfrm>
            <a:custGeom>
              <a:rect b="b" l="l" r="r" t="t"/>
              <a:pathLst>
                <a:path extrusionOk="0" h="558800" w="549402">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285" name="Google Shape;3285;p306"/>
          <p:cNvSpPr/>
          <p:nvPr/>
        </p:nvSpPr>
        <p:spPr>
          <a:xfrm>
            <a:off x="7258435" y="2031268"/>
            <a:ext cx="109607" cy="108317"/>
          </a:xfrm>
          <a:custGeom>
            <a:rect b="b" l="l" r="r" t="t"/>
            <a:pathLst>
              <a:path extrusionOk="0" h="234696" w="23749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6" name="Google Shape;3286;p306"/>
          <p:cNvSpPr/>
          <p:nvPr/>
        </p:nvSpPr>
        <p:spPr>
          <a:xfrm>
            <a:off x="4544747" y="2031268"/>
            <a:ext cx="109607" cy="108317"/>
          </a:xfrm>
          <a:custGeom>
            <a:rect b="b" l="l" r="r" t="t"/>
            <a:pathLst>
              <a:path extrusionOk="0" h="234696" w="23749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path>
            </a:pathLst>
          </a:custGeom>
          <a:solidFill>
            <a:srgbClr val="397D5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7" name="Google Shape;3287;p306"/>
          <p:cNvSpPr/>
          <p:nvPr/>
        </p:nvSpPr>
        <p:spPr>
          <a:xfrm>
            <a:off x="7699004" y="3745577"/>
            <a:ext cx="744518" cy="651115"/>
          </a:xfrm>
          <a:custGeom>
            <a:rect b="b" l="l" r="r" t="t"/>
            <a:pathLst>
              <a:path extrusionOk="0" h="1302230" w="1489037">
                <a:moveTo>
                  <a:pt x="0" y="0"/>
                </a:moveTo>
                <a:lnTo>
                  <a:pt x="1489037" y="0"/>
                </a:lnTo>
                <a:lnTo>
                  <a:pt x="1489037" y="1302230"/>
                </a:lnTo>
                <a:lnTo>
                  <a:pt x="0" y="1302230"/>
                </a:lnTo>
                <a:lnTo>
                  <a:pt x="0" y="0"/>
                </a:lnTo>
                <a:close/>
              </a:path>
            </a:pathLst>
          </a:custGeom>
          <a:blipFill rotWithShape="1">
            <a:blip r:embed="rId3">
              <a:alphaModFix/>
            </a:blip>
            <a:stretch>
              <a:fillRect b="0" l="0" r="0" t="0"/>
            </a:stretch>
          </a:blipFill>
          <a:ln>
            <a:noFill/>
          </a:ln>
        </p:spPr>
      </p:sp>
      <p:sp>
        <p:nvSpPr>
          <p:cNvPr id="3288" name="Google Shape;3288;p306"/>
          <p:cNvSpPr/>
          <p:nvPr/>
        </p:nvSpPr>
        <p:spPr>
          <a:xfrm>
            <a:off x="7699004" y="1338338"/>
            <a:ext cx="749433" cy="602972"/>
          </a:xfrm>
          <a:custGeom>
            <a:rect b="b" l="l" r="r" t="t"/>
            <a:pathLst>
              <a:path extrusionOk="0" h="1205944" w="1498866">
                <a:moveTo>
                  <a:pt x="0" y="0"/>
                </a:moveTo>
                <a:lnTo>
                  <a:pt x="1498866" y="0"/>
                </a:lnTo>
                <a:lnTo>
                  <a:pt x="1498866" y="1205944"/>
                </a:lnTo>
                <a:lnTo>
                  <a:pt x="0" y="1205944"/>
                </a:lnTo>
                <a:lnTo>
                  <a:pt x="0" y="0"/>
                </a:lnTo>
                <a:close/>
              </a:path>
            </a:pathLst>
          </a:custGeom>
          <a:blipFill rotWithShape="1">
            <a:blip r:embed="rId4">
              <a:alphaModFix/>
            </a:blip>
            <a:stretch>
              <a:fillRect b="0" l="0" r="0" t="0"/>
            </a:stretch>
          </a:blipFill>
          <a:ln>
            <a:noFill/>
          </a:ln>
        </p:spPr>
      </p:sp>
      <p:sp>
        <p:nvSpPr>
          <p:cNvPr id="3289" name="Google Shape;3289;p306"/>
          <p:cNvSpPr/>
          <p:nvPr/>
        </p:nvSpPr>
        <p:spPr>
          <a:xfrm>
            <a:off x="3493887" y="1302803"/>
            <a:ext cx="704444" cy="640403"/>
          </a:xfrm>
          <a:custGeom>
            <a:rect b="b" l="l" r="r" t="t"/>
            <a:pathLst>
              <a:path extrusionOk="0" h="1280807" w="1408888">
                <a:moveTo>
                  <a:pt x="0" y="0"/>
                </a:moveTo>
                <a:lnTo>
                  <a:pt x="1408888" y="0"/>
                </a:lnTo>
                <a:lnTo>
                  <a:pt x="1408888" y="1280807"/>
                </a:lnTo>
                <a:lnTo>
                  <a:pt x="0" y="1280807"/>
                </a:lnTo>
                <a:lnTo>
                  <a:pt x="0" y="0"/>
                </a:lnTo>
                <a:close/>
              </a:path>
            </a:pathLst>
          </a:custGeom>
          <a:blipFill rotWithShape="1">
            <a:blip r:embed="rId5">
              <a:alphaModFix/>
            </a:blip>
            <a:stretch>
              <a:fillRect b="0" l="0" r="0" t="0"/>
            </a:stretch>
          </a:blipFill>
          <a:ln>
            <a:noFill/>
          </a:ln>
        </p:spPr>
      </p:sp>
      <p:sp>
        <p:nvSpPr>
          <p:cNvPr id="3290" name="Google Shape;3290;p306"/>
          <p:cNvSpPr/>
          <p:nvPr/>
        </p:nvSpPr>
        <p:spPr>
          <a:xfrm>
            <a:off x="3463788" y="3793982"/>
            <a:ext cx="734543" cy="634462"/>
          </a:xfrm>
          <a:custGeom>
            <a:rect b="b" l="l" r="r" t="t"/>
            <a:pathLst>
              <a:path extrusionOk="0" h="1268924" w="1469087">
                <a:moveTo>
                  <a:pt x="0" y="0"/>
                </a:moveTo>
                <a:lnTo>
                  <a:pt x="1469087" y="0"/>
                </a:lnTo>
                <a:lnTo>
                  <a:pt x="1469087" y="1268924"/>
                </a:lnTo>
                <a:lnTo>
                  <a:pt x="0" y="1268924"/>
                </a:lnTo>
                <a:lnTo>
                  <a:pt x="0" y="0"/>
                </a:lnTo>
                <a:close/>
              </a:path>
            </a:pathLst>
          </a:custGeom>
          <a:blipFill rotWithShape="1">
            <a:blip r:embed="rId6">
              <a:alphaModFix/>
            </a:blip>
            <a:stretch>
              <a:fillRect b="0" l="0" r="0" t="0"/>
            </a:stretch>
          </a:blipFill>
          <a:ln>
            <a:noFill/>
          </a:ln>
        </p:spPr>
      </p:sp>
      <p:grpSp>
        <p:nvGrpSpPr>
          <p:cNvPr id="3291" name="Google Shape;3291;p306"/>
          <p:cNvGrpSpPr/>
          <p:nvPr/>
        </p:nvGrpSpPr>
        <p:grpSpPr>
          <a:xfrm>
            <a:off x="4827646" y="1723013"/>
            <a:ext cx="2256053" cy="2256053"/>
            <a:chOff x="0" y="0"/>
            <a:chExt cx="812800" cy="812800"/>
          </a:xfrm>
        </p:grpSpPr>
        <p:sp>
          <p:nvSpPr>
            <p:cNvPr id="3292" name="Google Shape;3292;p30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FFFF"/>
            </a:solidFill>
            <a:ln cap="flat" cmpd="sng" w="190500">
              <a:solidFill>
                <a:srgbClr val="397D5A"/>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3" name="Google Shape;3293;p306"/>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94" name="Google Shape;3294;p306"/>
          <p:cNvSpPr txBox="1"/>
          <p:nvPr/>
        </p:nvSpPr>
        <p:spPr>
          <a:xfrm>
            <a:off x="706301" y="556418"/>
            <a:ext cx="2575200" cy="538800"/>
          </a:xfrm>
          <a:prstGeom prst="rect">
            <a:avLst/>
          </a:prstGeom>
          <a:noFill/>
          <a:ln>
            <a:noFill/>
          </a:ln>
        </p:spPr>
        <p:txBody>
          <a:bodyPr anchorCtr="0" anchor="t" bIns="0" lIns="0" spcFirstLastPara="1" rIns="0" wrap="square" tIns="0">
            <a:spAutoFit/>
          </a:bodyPr>
          <a:lstStyle/>
          <a:p>
            <a:pPr indent="0" lvl="0" marL="0" marR="0" rtl="0" algn="l">
              <a:lnSpc>
                <a:spcPct val="138005"/>
              </a:lnSpc>
              <a:spcBef>
                <a:spcPts val="0"/>
              </a:spcBef>
              <a:spcAft>
                <a:spcPts val="0"/>
              </a:spcAft>
              <a:buNone/>
            </a:pPr>
            <a:r>
              <a:rPr lang="en-US" sz="3500">
                <a:solidFill>
                  <a:srgbClr val="231F20"/>
                </a:solidFill>
                <a:latin typeface="Sniglet"/>
                <a:ea typeface="Sniglet"/>
                <a:cs typeface="Sniglet"/>
                <a:sym typeface="Sniglet"/>
              </a:rPr>
              <a:t>BENEFITS</a:t>
            </a:r>
            <a:endParaRPr sz="1300">
              <a:latin typeface="Sniglet"/>
              <a:ea typeface="Sniglet"/>
              <a:cs typeface="Sniglet"/>
              <a:sym typeface="Sniglet"/>
            </a:endParaRPr>
          </a:p>
        </p:txBody>
      </p:sp>
      <p:sp>
        <p:nvSpPr>
          <p:cNvPr id="3295" name="Google Shape;3295;p306"/>
          <p:cNvSpPr/>
          <p:nvPr/>
        </p:nvSpPr>
        <p:spPr>
          <a:xfrm>
            <a:off x="8161062" y="3877447"/>
            <a:ext cx="2059221" cy="1827092"/>
          </a:xfrm>
          <a:custGeom>
            <a:rect b="b" l="l" r="r" t="t"/>
            <a:pathLst>
              <a:path extrusionOk="0" h="3654183" w="4118443">
                <a:moveTo>
                  <a:pt x="0" y="0"/>
                </a:moveTo>
                <a:lnTo>
                  <a:pt x="4118443" y="0"/>
                </a:lnTo>
                <a:lnTo>
                  <a:pt x="4118443" y="3654183"/>
                </a:lnTo>
                <a:lnTo>
                  <a:pt x="0" y="3654183"/>
                </a:lnTo>
                <a:lnTo>
                  <a:pt x="0" y="0"/>
                </a:lnTo>
                <a:close/>
              </a:path>
            </a:pathLst>
          </a:custGeom>
          <a:blipFill rotWithShape="1">
            <a:blip r:embed="rId7">
              <a:alphaModFix/>
            </a:blip>
            <a:stretch>
              <a:fillRect b="0" l="0" r="0" t="0"/>
            </a:stretch>
          </a:blipFill>
          <a:ln>
            <a:noFill/>
          </a:ln>
        </p:spPr>
      </p:sp>
      <p:sp>
        <p:nvSpPr>
          <p:cNvPr id="3296" name="Google Shape;3296;p306"/>
          <p:cNvSpPr/>
          <p:nvPr/>
        </p:nvSpPr>
        <p:spPr>
          <a:xfrm rot="10800000">
            <a:off x="-1029611" y="-399195"/>
            <a:ext cx="2059222" cy="1827092"/>
          </a:xfrm>
          <a:custGeom>
            <a:rect b="b" l="l" r="r" t="t"/>
            <a:pathLst>
              <a:path extrusionOk="0" h="3654183" w="4118443">
                <a:moveTo>
                  <a:pt x="4118444" y="3654182"/>
                </a:moveTo>
                <a:lnTo>
                  <a:pt x="0" y="3654182"/>
                </a:lnTo>
                <a:lnTo>
                  <a:pt x="0" y="0"/>
                </a:lnTo>
                <a:lnTo>
                  <a:pt x="4118444" y="0"/>
                </a:lnTo>
                <a:lnTo>
                  <a:pt x="4118444" y="3654182"/>
                </a:lnTo>
                <a:close/>
              </a:path>
            </a:pathLst>
          </a:custGeom>
          <a:blipFill rotWithShape="1">
            <a:blip r:embed="rId7">
              <a:alphaModFix/>
            </a:blip>
            <a:stretch>
              <a:fillRect b="0" l="0" r="0" t="0"/>
            </a:stretch>
          </a:blipFill>
          <a:ln>
            <a:noFill/>
          </a:ln>
        </p:spPr>
      </p:sp>
      <p:sp>
        <p:nvSpPr>
          <p:cNvPr id="3297" name="Google Shape;3297;p306"/>
          <p:cNvSpPr/>
          <p:nvPr/>
        </p:nvSpPr>
        <p:spPr>
          <a:xfrm>
            <a:off x="5544682" y="2257519"/>
            <a:ext cx="986725" cy="812815"/>
          </a:xfrm>
          <a:custGeom>
            <a:rect b="b" l="l" r="r" t="t"/>
            <a:pathLst>
              <a:path extrusionOk="0" h="1625630" w="1973451">
                <a:moveTo>
                  <a:pt x="0" y="0"/>
                </a:moveTo>
                <a:lnTo>
                  <a:pt x="1973451" y="0"/>
                </a:lnTo>
                <a:lnTo>
                  <a:pt x="1973451" y="1625630"/>
                </a:lnTo>
                <a:lnTo>
                  <a:pt x="0" y="1625630"/>
                </a:lnTo>
                <a:lnTo>
                  <a:pt x="0" y="0"/>
                </a:lnTo>
                <a:close/>
              </a:path>
            </a:pathLst>
          </a:custGeom>
          <a:blipFill rotWithShape="1">
            <a:blip r:embed="rId8">
              <a:alphaModFix/>
            </a:blip>
            <a:stretch>
              <a:fillRect b="0" l="0" r="0" t="0"/>
            </a:stretch>
          </a:blipFill>
          <a:ln>
            <a:noFill/>
          </a:ln>
        </p:spPr>
      </p:sp>
      <p:sp>
        <p:nvSpPr>
          <p:cNvPr id="3298" name="Google Shape;3298;p306"/>
          <p:cNvSpPr txBox="1"/>
          <p:nvPr/>
        </p:nvSpPr>
        <p:spPr>
          <a:xfrm>
            <a:off x="5213408" y="3147326"/>
            <a:ext cx="1484528" cy="230874"/>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1400" u="none" cap="none" strike="noStrike">
                <a:solidFill>
                  <a:srgbClr val="1C5739"/>
                </a:solidFill>
                <a:latin typeface="Arial"/>
                <a:ea typeface="Arial"/>
                <a:cs typeface="Arial"/>
                <a:sym typeface="Arial"/>
              </a:rPr>
              <a:t>ISUISU Finance</a:t>
            </a:r>
            <a:endParaRPr sz="700"/>
          </a:p>
        </p:txBody>
      </p:sp>
      <p:sp>
        <p:nvSpPr>
          <p:cNvPr id="3299" name="Google Shape;3299;p306"/>
          <p:cNvSpPr txBox="1"/>
          <p:nvPr/>
        </p:nvSpPr>
        <p:spPr>
          <a:xfrm>
            <a:off x="741089" y="1900522"/>
            <a:ext cx="2241300" cy="549300"/>
          </a:xfrm>
          <a:prstGeom prst="rect">
            <a:avLst/>
          </a:prstGeom>
          <a:noFill/>
          <a:ln>
            <a:noFill/>
          </a:ln>
        </p:spPr>
        <p:txBody>
          <a:bodyPr anchorCtr="0" anchor="t" bIns="0" lIns="0" spcFirstLastPara="1" rIns="0" wrap="square" tIns="0">
            <a:spAutoFit/>
          </a:bodyPr>
          <a:lstStyle/>
          <a:p>
            <a:pPr indent="0" lvl="0" marL="0" marR="0" rtl="0" algn="l">
              <a:lnSpc>
                <a:spcPct val="137952"/>
              </a:lnSpc>
              <a:spcBef>
                <a:spcPts val="0"/>
              </a:spcBef>
              <a:spcAft>
                <a:spcPts val="0"/>
              </a:spcAft>
              <a:buNone/>
            </a:pPr>
            <a:r>
              <a:rPr b="0" i="0" lang="en-US" sz="1500" u="none" cap="none" strike="noStrike">
                <a:solidFill>
                  <a:srgbClr val="231F20"/>
                </a:solidFill>
                <a:latin typeface="Arial"/>
                <a:ea typeface="Arial"/>
                <a:cs typeface="Arial"/>
                <a:sym typeface="Arial"/>
              </a:rPr>
              <a:t>Gain hands-on experience in financial management</a:t>
            </a:r>
            <a:endParaRPr sz="1500"/>
          </a:p>
        </p:txBody>
      </p:sp>
      <p:sp>
        <p:nvSpPr>
          <p:cNvPr id="3300" name="Google Shape;3300;p306"/>
          <p:cNvSpPr txBox="1"/>
          <p:nvPr/>
        </p:nvSpPr>
        <p:spPr>
          <a:xfrm>
            <a:off x="741089" y="1708725"/>
            <a:ext cx="1732952" cy="188253"/>
          </a:xfrm>
          <a:prstGeom prst="rect">
            <a:avLst/>
          </a:prstGeom>
          <a:noFill/>
          <a:ln>
            <a:noFill/>
          </a:ln>
        </p:spPr>
        <p:txBody>
          <a:bodyPr anchorCtr="0" anchor="t" bIns="0" lIns="0" spcFirstLastPara="1" rIns="0" wrap="square" tIns="0">
            <a:spAutoFit/>
          </a:bodyPr>
          <a:lstStyle/>
          <a:p>
            <a:pPr indent="0" lvl="0" marL="0" marR="0" rtl="0" algn="l">
              <a:lnSpc>
                <a:spcPct val="138006"/>
              </a:lnSpc>
              <a:spcBef>
                <a:spcPts val="0"/>
              </a:spcBef>
              <a:spcAft>
                <a:spcPts val="0"/>
              </a:spcAft>
              <a:buNone/>
            </a:pPr>
            <a:r>
              <a:rPr b="0" i="0" lang="en-US" sz="1200" u="none" cap="none" strike="noStrike">
                <a:solidFill>
                  <a:srgbClr val="397D5A"/>
                </a:solidFill>
                <a:latin typeface="Arial"/>
                <a:ea typeface="Arial"/>
                <a:cs typeface="Arial"/>
                <a:sym typeface="Arial"/>
              </a:rPr>
              <a:t>Objective 01</a:t>
            </a:r>
            <a:endParaRPr sz="700"/>
          </a:p>
        </p:txBody>
      </p:sp>
      <p:sp>
        <p:nvSpPr>
          <p:cNvPr id="3301" name="Google Shape;3301;p306"/>
          <p:cNvSpPr txBox="1"/>
          <p:nvPr/>
        </p:nvSpPr>
        <p:spPr>
          <a:xfrm>
            <a:off x="741100" y="2745788"/>
            <a:ext cx="2575200" cy="231000"/>
          </a:xfrm>
          <a:prstGeom prst="rect">
            <a:avLst/>
          </a:prstGeom>
          <a:noFill/>
          <a:ln>
            <a:noFill/>
          </a:ln>
        </p:spPr>
        <p:txBody>
          <a:bodyPr anchorCtr="0" anchor="t" bIns="0" lIns="0" spcFirstLastPara="1" rIns="0" wrap="square" tIns="0">
            <a:spAutoFit/>
          </a:bodyPr>
          <a:lstStyle/>
          <a:p>
            <a:pPr indent="0" lvl="0" marL="0" marR="0" rtl="0" algn="l">
              <a:lnSpc>
                <a:spcPct val="137952"/>
              </a:lnSpc>
              <a:spcBef>
                <a:spcPts val="0"/>
              </a:spcBef>
              <a:spcAft>
                <a:spcPts val="0"/>
              </a:spcAft>
              <a:buNone/>
            </a:pPr>
            <a:r>
              <a:rPr b="0" i="0" lang="en-US" sz="1500" u="none" cap="none" strike="noStrike">
                <a:solidFill>
                  <a:srgbClr val="231F20"/>
                </a:solidFill>
                <a:latin typeface="Arial"/>
                <a:ea typeface="Arial"/>
                <a:cs typeface="Arial"/>
                <a:sym typeface="Arial"/>
              </a:rPr>
              <a:t>Enhance your budgeting skills</a:t>
            </a:r>
            <a:endParaRPr sz="1100"/>
          </a:p>
        </p:txBody>
      </p:sp>
      <p:sp>
        <p:nvSpPr>
          <p:cNvPr id="3302" name="Google Shape;3302;p306"/>
          <p:cNvSpPr txBox="1"/>
          <p:nvPr/>
        </p:nvSpPr>
        <p:spPr>
          <a:xfrm>
            <a:off x="741089" y="2553999"/>
            <a:ext cx="1733100" cy="184800"/>
          </a:xfrm>
          <a:prstGeom prst="rect">
            <a:avLst/>
          </a:prstGeom>
          <a:noFill/>
          <a:ln>
            <a:noFill/>
          </a:ln>
        </p:spPr>
        <p:txBody>
          <a:bodyPr anchorCtr="0" anchor="t" bIns="0" lIns="0" spcFirstLastPara="1" rIns="0" wrap="square" tIns="0">
            <a:spAutoFit/>
          </a:bodyPr>
          <a:lstStyle/>
          <a:p>
            <a:pPr indent="0" lvl="0" marL="0" marR="0" rtl="0" algn="l">
              <a:lnSpc>
                <a:spcPct val="138006"/>
              </a:lnSpc>
              <a:spcBef>
                <a:spcPts val="0"/>
              </a:spcBef>
              <a:spcAft>
                <a:spcPts val="0"/>
              </a:spcAft>
              <a:buNone/>
            </a:pPr>
            <a:r>
              <a:rPr b="0" i="0" lang="en-US" sz="1200" u="none" cap="none" strike="noStrike">
                <a:solidFill>
                  <a:srgbClr val="397D5A"/>
                </a:solidFill>
                <a:latin typeface="Arial"/>
                <a:ea typeface="Arial"/>
                <a:cs typeface="Arial"/>
                <a:sym typeface="Arial"/>
              </a:rPr>
              <a:t>Objective 02</a:t>
            </a:r>
            <a:endParaRPr sz="700"/>
          </a:p>
        </p:txBody>
      </p:sp>
      <p:sp>
        <p:nvSpPr>
          <p:cNvPr id="3303" name="Google Shape;3303;p306"/>
          <p:cNvSpPr txBox="1"/>
          <p:nvPr/>
        </p:nvSpPr>
        <p:spPr>
          <a:xfrm>
            <a:off x="741103" y="3348650"/>
            <a:ext cx="2849100" cy="231000"/>
          </a:xfrm>
          <a:prstGeom prst="rect">
            <a:avLst/>
          </a:prstGeom>
          <a:noFill/>
          <a:ln>
            <a:noFill/>
          </a:ln>
        </p:spPr>
        <p:txBody>
          <a:bodyPr anchorCtr="0" anchor="t" bIns="0" lIns="0" spcFirstLastPara="1" rIns="0" wrap="square" tIns="0">
            <a:spAutoFit/>
          </a:bodyPr>
          <a:lstStyle/>
          <a:p>
            <a:pPr indent="0" lvl="0" marL="0" marR="0" rtl="0" algn="l">
              <a:lnSpc>
                <a:spcPct val="137952"/>
              </a:lnSpc>
              <a:spcBef>
                <a:spcPts val="0"/>
              </a:spcBef>
              <a:spcAft>
                <a:spcPts val="0"/>
              </a:spcAft>
              <a:buNone/>
            </a:pPr>
            <a:r>
              <a:rPr b="0" i="0" lang="en-US" sz="1500" u="none" cap="none" strike="noStrike">
                <a:solidFill>
                  <a:srgbClr val="231F20"/>
                </a:solidFill>
                <a:latin typeface="Arial"/>
                <a:ea typeface="Arial"/>
                <a:cs typeface="Arial"/>
                <a:sym typeface="Arial"/>
              </a:rPr>
              <a:t>Contribute to ISUISU activities</a:t>
            </a:r>
            <a:endParaRPr sz="1100"/>
          </a:p>
        </p:txBody>
      </p:sp>
      <p:sp>
        <p:nvSpPr>
          <p:cNvPr id="3304" name="Google Shape;3304;p306"/>
          <p:cNvSpPr txBox="1"/>
          <p:nvPr/>
        </p:nvSpPr>
        <p:spPr>
          <a:xfrm>
            <a:off x="741089" y="3156850"/>
            <a:ext cx="1732952" cy="188253"/>
          </a:xfrm>
          <a:prstGeom prst="rect">
            <a:avLst/>
          </a:prstGeom>
          <a:noFill/>
          <a:ln>
            <a:noFill/>
          </a:ln>
        </p:spPr>
        <p:txBody>
          <a:bodyPr anchorCtr="0" anchor="t" bIns="0" lIns="0" spcFirstLastPara="1" rIns="0" wrap="square" tIns="0">
            <a:spAutoFit/>
          </a:bodyPr>
          <a:lstStyle/>
          <a:p>
            <a:pPr indent="0" lvl="0" marL="0" marR="0" rtl="0" algn="l">
              <a:lnSpc>
                <a:spcPct val="138006"/>
              </a:lnSpc>
              <a:spcBef>
                <a:spcPts val="0"/>
              </a:spcBef>
              <a:spcAft>
                <a:spcPts val="0"/>
              </a:spcAft>
              <a:buNone/>
            </a:pPr>
            <a:r>
              <a:rPr b="0" i="0" lang="en-US" sz="1200" u="none" cap="none" strike="noStrike">
                <a:solidFill>
                  <a:srgbClr val="397D5A"/>
                </a:solidFill>
                <a:latin typeface="Arial"/>
                <a:ea typeface="Arial"/>
                <a:cs typeface="Arial"/>
                <a:sym typeface="Arial"/>
              </a:rPr>
              <a:t>Objective 03</a:t>
            </a:r>
            <a:endParaRPr sz="700"/>
          </a:p>
        </p:txBody>
      </p:sp>
      <p:sp>
        <p:nvSpPr>
          <p:cNvPr id="3305" name="Google Shape;3305;p306"/>
          <p:cNvSpPr txBox="1"/>
          <p:nvPr/>
        </p:nvSpPr>
        <p:spPr>
          <a:xfrm>
            <a:off x="741102" y="4054950"/>
            <a:ext cx="2575200" cy="549300"/>
          </a:xfrm>
          <a:prstGeom prst="rect">
            <a:avLst/>
          </a:prstGeom>
          <a:noFill/>
          <a:ln>
            <a:noFill/>
          </a:ln>
        </p:spPr>
        <p:txBody>
          <a:bodyPr anchorCtr="0" anchor="t" bIns="0" lIns="0" spcFirstLastPara="1" rIns="0" wrap="square" tIns="0">
            <a:spAutoFit/>
          </a:bodyPr>
          <a:lstStyle/>
          <a:p>
            <a:pPr indent="0" lvl="0" marL="0" marR="0" rtl="0" algn="l">
              <a:lnSpc>
                <a:spcPct val="137952"/>
              </a:lnSpc>
              <a:spcBef>
                <a:spcPts val="0"/>
              </a:spcBef>
              <a:spcAft>
                <a:spcPts val="0"/>
              </a:spcAft>
              <a:buNone/>
            </a:pPr>
            <a:r>
              <a:rPr b="0" i="0" lang="en-US" sz="1500" u="none" cap="none" strike="noStrike">
                <a:solidFill>
                  <a:srgbClr val="231F20"/>
                </a:solidFill>
                <a:latin typeface="Arial"/>
                <a:ea typeface="Arial"/>
                <a:cs typeface="Arial"/>
                <a:sym typeface="Arial"/>
              </a:rPr>
              <a:t>Develop a global perspective on financial operations</a:t>
            </a:r>
            <a:endParaRPr sz="1500"/>
          </a:p>
        </p:txBody>
      </p:sp>
      <p:sp>
        <p:nvSpPr>
          <p:cNvPr id="3306" name="Google Shape;3306;p306"/>
          <p:cNvSpPr txBox="1"/>
          <p:nvPr/>
        </p:nvSpPr>
        <p:spPr>
          <a:xfrm>
            <a:off x="741089" y="3863160"/>
            <a:ext cx="1733100" cy="200100"/>
          </a:xfrm>
          <a:prstGeom prst="rect">
            <a:avLst/>
          </a:prstGeom>
          <a:noFill/>
          <a:ln>
            <a:noFill/>
          </a:ln>
        </p:spPr>
        <p:txBody>
          <a:bodyPr anchorCtr="0" anchor="t" bIns="0" lIns="0" spcFirstLastPara="1" rIns="0" wrap="square" tIns="0">
            <a:spAutoFit/>
          </a:bodyPr>
          <a:lstStyle/>
          <a:p>
            <a:pPr indent="0" lvl="0" marL="0" marR="0" rtl="0" algn="l">
              <a:lnSpc>
                <a:spcPct val="138006"/>
              </a:lnSpc>
              <a:spcBef>
                <a:spcPts val="0"/>
              </a:spcBef>
              <a:spcAft>
                <a:spcPts val="0"/>
              </a:spcAft>
              <a:buNone/>
            </a:pPr>
            <a:r>
              <a:rPr b="0" i="0" lang="en-US" sz="1300" u="none" cap="none" strike="noStrike">
                <a:solidFill>
                  <a:srgbClr val="397D5A"/>
                </a:solidFill>
                <a:latin typeface="Arial"/>
                <a:ea typeface="Arial"/>
                <a:cs typeface="Arial"/>
                <a:sym typeface="Arial"/>
              </a:rPr>
              <a:t>Objective 04</a:t>
            </a:r>
            <a:endParaRPr sz="8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0" name="Shape 3310"/>
        <p:cNvGrpSpPr/>
        <p:nvPr/>
      </p:nvGrpSpPr>
      <p:grpSpPr>
        <a:xfrm>
          <a:off x="0" y="0"/>
          <a:ext cx="0" cy="0"/>
          <a:chOff x="0" y="0"/>
          <a:chExt cx="0" cy="0"/>
        </a:xfrm>
      </p:grpSpPr>
      <p:sp>
        <p:nvSpPr>
          <p:cNvPr id="3311" name="Google Shape;3311;p307"/>
          <p:cNvSpPr/>
          <p:nvPr/>
        </p:nvSpPr>
        <p:spPr>
          <a:xfrm rot="10800000">
            <a:off x="0" y="0"/>
            <a:ext cx="9144000" cy="51435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38883" l="0" r="0" t="-38885"/>
            </a:stretch>
          </a:blipFill>
          <a:ln>
            <a:noFill/>
          </a:ln>
        </p:spPr>
      </p:sp>
      <p:grpSp>
        <p:nvGrpSpPr>
          <p:cNvPr id="3312" name="Google Shape;3312;p307"/>
          <p:cNvGrpSpPr/>
          <p:nvPr/>
        </p:nvGrpSpPr>
        <p:grpSpPr>
          <a:xfrm>
            <a:off x="316724" y="151061"/>
            <a:ext cx="8510552" cy="2021267"/>
            <a:chOff x="0" y="-19050"/>
            <a:chExt cx="4482924" cy="1064700"/>
          </a:xfrm>
        </p:grpSpPr>
        <p:sp>
          <p:nvSpPr>
            <p:cNvPr id="3313" name="Google Shape;3313;p307"/>
            <p:cNvSpPr/>
            <p:nvPr/>
          </p:nvSpPr>
          <p:spPr>
            <a:xfrm>
              <a:off x="0" y="0"/>
              <a:ext cx="4482924" cy="1045650"/>
            </a:xfrm>
            <a:custGeom>
              <a:rect b="b" l="l" r="r" t="t"/>
              <a:pathLst>
                <a:path extrusionOk="0" h="1045650" w="4482924">
                  <a:moveTo>
                    <a:pt x="0" y="0"/>
                  </a:moveTo>
                  <a:lnTo>
                    <a:pt x="4482924" y="0"/>
                  </a:lnTo>
                  <a:lnTo>
                    <a:pt x="4482924" y="1045650"/>
                  </a:lnTo>
                  <a:lnTo>
                    <a:pt x="0" y="1045650"/>
                  </a:lnTo>
                  <a:lnTo>
                    <a:pt x="0" y="0"/>
                  </a:lnTo>
                </a:path>
              </a:pathLst>
            </a:custGeom>
            <a:solidFill>
              <a:srgbClr val="1C5739"/>
            </a:solidFill>
            <a:ln>
              <a:noFill/>
            </a:ln>
          </p:spPr>
        </p:sp>
        <p:sp>
          <p:nvSpPr>
            <p:cNvPr id="3314" name="Google Shape;3314;p30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15" name="Google Shape;3315;p307"/>
          <p:cNvSpPr/>
          <p:nvPr/>
        </p:nvSpPr>
        <p:spPr>
          <a:xfrm>
            <a:off x="6800340" y="2461838"/>
            <a:ext cx="591977" cy="568369"/>
          </a:xfrm>
          <a:custGeom>
            <a:rect b="b" l="l" r="r" t="t"/>
            <a:pathLst>
              <a:path extrusionOk="0" h="1136738" w="1183955">
                <a:moveTo>
                  <a:pt x="0" y="0"/>
                </a:moveTo>
                <a:lnTo>
                  <a:pt x="1183954" y="0"/>
                </a:lnTo>
                <a:lnTo>
                  <a:pt x="1183954" y="1136738"/>
                </a:lnTo>
                <a:lnTo>
                  <a:pt x="0" y="1136738"/>
                </a:lnTo>
                <a:lnTo>
                  <a:pt x="0" y="0"/>
                </a:lnTo>
                <a:close/>
              </a:path>
            </a:pathLst>
          </a:custGeom>
          <a:blipFill rotWithShape="1">
            <a:blip r:embed="rId4">
              <a:alphaModFix/>
            </a:blip>
            <a:stretch>
              <a:fillRect b="0" l="0" r="0" t="0"/>
            </a:stretch>
          </a:blipFill>
          <a:ln>
            <a:noFill/>
          </a:ln>
        </p:spPr>
      </p:sp>
      <p:sp>
        <p:nvSpPr>
          <p:cNvPr id="3316" name="Google Shape;3316;p307"/>
          <p:cNvSpPr/>
          <p:nvPr/>
        </p:nvSpPr>
        <p:spPr>
          <a:xfrm>
            <a:off x="1627965" y="2461838"/>
            <a:ext cx="717558" cy="618535"/>
          </a:xfrm>
          <a:custGeom>
            <a:rect b="b" l="l" r="r" t="t"/>
            <a:pathLst>
              <a:path extrusionOk="0" h="1237070" w="1435116">
                <a:moveTo>
                  <a:pt x="0" y="0"/>
                </a:moveTo>
                <a:lnTo>
                  <a:pt x="1435115" y="0"/>
                </a:lnTo>
                <a:lnTo>
                  <a:pt x="1435115" y="1237069"/>
                </a:lnTo>
                <a:lnTo>
                  <a:pt x="0" y="1237069"/>
                </a:lnTo>
                <a:lnTo>
                  <a:pt x="0" y="0"/>
                </a:lnTo>
                <a:close/>
              </a:path>
            </a:pathLst>
          </a:custGeom>
          <a:blipFill rotWithShape="1">
            <a:blip r:embed="rId5">
              <a:alphaModFix/>
            </a:blip>
            <a:stretch>
              <a:fillRect b="0" l="0" r="0" t="0"/>
            </a:stretch>
          </a:blipFill>
          <a:ln>
            <a:noFill/>
          </a:ln>
        </p:spPr>
      </p:sp>
      <p:sp>
        <p:nvSpPr>
          <p:cNvPr id="3317" name="Google Shape;3317;p307"/>
          <p:cNvSpPr/>
          <p:nvPr/>
        </p:nvSpPr>
        <p:spPr>
          <a:xfrm>
            <a:off x="333510" y="197526"/>
            <a:ext cx="8466821" cy="1974803"/>
          </a:xfrm>
          <a:custGeom>
            <a:rect b="b" l="l" r="r" t="t"/>
            <a:pathLst>
              <a:path extrusionOk="0" h="3949605" w="16933642">
                <a:moveTo>
                  <a:pt x="0" y="0"/>
                </a:moveTo>
                <a:lnTo>
                  <a:pt x="16933643" y="0"/>
                </a:lnTo>
                <a:lnTo>
                  <a:pt x="16933643" y="3949605"/>
                </a:lnTo>
                <a:lnTo>
                  <a:pt x="0" y="3949605"/>
                </a:lnTo>
                <a:lnTo>
                  <a:pt x="0" y="0"/>
                </a:lnTo>
                <a:close/>
              </a:path>
            </a:pathLst>
          </a:custGeom>
          <a:blipFill rotWithShape="1">
            <a:blip r:embed="rId6">
              <a:alphaModFix amt="18000"/>
            </a:blip>
            <a:stretch>
              <a:fillRect b="-92906" l="0" r="0" t="-92906"/>
            </a:stretch>
          </a:blipFill>
          <a:ln>
            <a:noFill/>
          </a:ln>
        </p:spPr>
      </p:sp>
      <p:grpSp>
        <p:nvGrpSpPr>
          <p:cNvPr id="3318" name="Google Shape;3318;p307"/>
          <p:cNvGrpSpPr/>
          <p:nvPr/>
        </p:nvGrpSpPr>
        <p:grpSpPr>
          <a:xfrm>
            <a:off x="3298022" y="2274349"/>
            <a:ext cx="1543076" cy="2354801"/>
            <a:chOff x="0" y="-19050"/>
            <a:chExt cx="812800" cy="1240389"/>
          </a:xfrm>
        </p:grpSpPr>
        <p:sp>
          <p:nvSpPr>
            <p:cNvPr id="3319" name="Google Shape;3319;p307"/>
            <p:cNvSpPr/>
            <p:nvPr/>
          </p:nvSpPr>
          <p:spPr>
            <a:xfrm>
              <a:off x="0" y="0"/>
              <a:ext cx="12543" cy="1221339"/>
            </a:xfrm>
            <a:custGeom>
              <a:rect b="b" l="l" r="r" t="t"/>
              <a:pathLst>
                <a:path extrusionOk="0" h="1221339" w="12543">
                  <a:moveTo>
                    <a:pt x="0" y="0"/>
                  </a:moveTo>
                  <a:lnTo>
                    <a:pt x="12543" y="0"/>
                  </a:lnTo>
                  <a:lnTo>
                    <a:pt x="12543" y="1221339"/>
                  </a:lnTo>
                  <a:lnTo>
                    <a:pt x="0" y="1221339"/>
                  </a:lnTo>
                  <a:lnTo>
                    <a:pt x="0" y="0"/>
                  </a:lnTo>
                </a:path>
              </a:pathLst>
            </a:custGeom>
            <a:solidFill>
              <a:srgbClr val="009245"/>
            </a:solidFill>
            <a:ln>
              <a:noFill/>
            </a:ln>
          </p:spPr>
        </p:sp>
        <p:sp>
          <p:nvSpPr>
            <p:cNvPr id="3320" name="Google Shape;3320;p30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1" name="Google Shape;3321;p307"/>
          <p:cNvGrpSpPr/>
          <p:nvPr/>
        </p:nvGrpSpPr>
        <p:grpSpPr>
          <a:xfrm>
            <a:off x="5822166" y="2274349"/>
            <a:ext cx="1543076" cy="2354801"/>
            <a:chOff x="0" y="-19050"/>
            <a:chExt cx="812800" cy="1240389"/>
          </a:xfrm>
        </p:grpSpPr>
        <p:sp>
          <p:nvSpPr>
            <p:cNvPr id="3322" name="Google Shape;3322;p307"/>
            <p:cNvSpPr/>
            <p:nvPr/>
          </p:nvSpPr>
          <p:spPr>
            <a:xfrm>
              <a:off x="0" y="0"/>
              <a:ext cx="12543" cy="1221339"/>
            </a:xfrm>
            <a:custGeom>
              <a:rect b="b" l="l" r="r" t="t"/>
              <a:pathLst>
                <a:path extrusionOk="0" h="1221339" w="12543">
                  <a:moveTo>
                    <a:pt x="0" y="0"/>
                  </a:moveTo>
                  <a:lnTo>
                    <a:pt x="12543" y="0"/>
                  </a:lnTo>
                  <a:lnTo>
                    <a:pt x="12543" y="1221339"/>
                  </a:lnTo>
                  <a:lnTo>
                    <a:pt x="0" y="1221339"/>
                  </a:lnTo>
                  <a:lnTo>
                    <a:pt x="0" y="0"/>
                  </a:lnTo>
                </a:path>
              </a:pathLst>
            </a:custGeom>
            <a:solidFill>
              <a:srgbClr val="009245"/>
            </a:solidFill>
            <a:ln>
              <a:noFill/>
            </a:ln>
          </p:spPr>
        </p:sp>
        <p:sp>
          <p:nvSpPr>
            <p:cNvPr id="3323" name="Google Shape;3323;p30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24" name="Google Shape;3324;p307"/>
          <p:cNvSpPr/>
          <p:nvPr/>
        </p:nvSpPr>
        <p:spPr>
          <a:xfrm>
            <a:off x="4191858" y="2548779"/>
            <a:ext cx="760285" cy="602526"/>
          </a:xfrm>
          <a:custGeom>
            <a:rect b="b" l="l" r="r" t="t"/>
            <a:pathLst>
              <a:path extrusionOk="0" h="1205051" w="1520569">
                <a:moveTo>
                  <a:pt x="0" y="0"/>
                </a:moveTo>
                <a:lnTo>
                  <a:pt x="1520570" y="0"/>
                </a:lnTo>
                <a:lnTo>
                  <a:pt x="1520570" y="1205051"/>
                </a:lnTo>
                <a:lnTo>
                  <a:pt x="0" y="1205051"/>
                </a:lnTo>
                <a:lnTo>
                  <a:pt x="0" y="0"/>
                </a:lnTo>
                <a:close/>
              </a:path>
            </a:pathLst>
          </a:custGeom>
          <a:blipFill rotWithShape="1">
            <a:blip r:embed="rId7">
              <a:alphaModFix/>
            </a:blip>
            <a:stretch>
              <a:fillRect b="0" l="0" r="0" t="0"/>
            </a:stretch>
          </a:blipFill>
          <a:ln>
            <a:noFill/>
          </a:ln>
        </p:spPr>
      </p:sp>
      <p:sp>
        <p:nvSpPr>
          <p:cNvPr id="3325" name="Google Shape;3325;p307"/>
          <p:cNvSpPr txBox="1"/>
          <p:nvPr/>
        </p:nvSpPr>
        <p:spPr>
          <a:xfrm>
            <a:off x="1704355" y="856880"/>
            <a:ext cx="5735290" cy="550545"/>
          </a:xfrm>
          <a:prstGeom prst="rect">
            <a:avLst/>
          </a:prstGeom>
          <a:noFill/>
          <a:ln>
            <a:noFill/>
          </a:ln>
        </p:spPr>
        <p:txBody>
          <a:bodyPr anchorCtr="0" anchor="t" bIns="0" lIns="0" spcFirstLastPara="1" rIns="0" wrap="square" tIns="0">
            <a:spAutoFit/>
          </a:bodyPr>
          <a:lstStyle/>
          <a:p>
            <a:pPr indent="0" lvl="0" marL="0" marR="0" rtl="0" algn="ctr">
              <a:lnSpc>
                <a:spcPct val="138000"/>
              </a:lnSpc>
              <a:spcBef>
                <a:spcPts val="0"/>
              </a:spcBef>
              <a:spcAft>
                <a:spcPts val="0"/>
              </a:spcAft>
              <a:buNone/>
            </a:pPr>
            <a:r>
              <a:rPr b="0" i="0" lang="en-US" sz="3000" u="none" cap="none" strike="noStrike">
                <a:solidFill>
                  <a:srgbClr val="FFFFFF"/>
                </a:solidFill>
                <a:latin typeface="Arial"/>
                <a:ea typeface="Arial"/>
                <a:cs typeface="Arial"/>
                <a:sym typeface="Arial"/>
              </a:rPr>
              <a:t>DELIVERING DIVERSITY</a:t>
            </a:r>
            <a:endParaRPr sz="700"/>
          </a:p>
        </p:txBody>
      </p:sp>
      <p:sp>
        <p:nvSpPr>
          <p:cNvPr id="3326" name="Google Shape;3326;p307"/>
          <p:cNvSpPr txBox="1"/>
          <p:nvPr/>
        </p:nvSpPr>
        <p:spPr>
          <a:xfrm>
            <a:off x="2917621" y="1433717"/>
            <a:ext cx="3308759" cy="209451"/>
          </a:xfrm>
          <a:prstGeom prst="rect">
            <a:avLst/>
          </a:prstGeom>
          <a:noFill/>
          <a:ln>
            <a:noFill/>
          </a:ln>
        </p:spPr>
        <p:txBody>
          <a:bodyPr anchorCtr="0" anchor="t" bIns="0" lIns="0" spcFirstLastPara="1" rIns="0" wrap="square" tIns="0">
            <a:spAutoFit/>
          </a:bodyPr>
          <a:lstStyle/>
          <a:p>
            <a:pPr indent="0" lvl="1" marL="0" marR="0" rtl="0" algn="ctr">
              <a:lnSpc>
                <a:spcPct val="137998"/>
              </a:lnSpc>
              <a:spcBef>
                <a:spcPts val="0"/>
              </a:spcBef>
              <a:spcAft>
                <a:spcPts val="0"/>
              </a:spcAft>
              <a:buNone/>
            </a:pPr>
            <a:r>
              <a:rPr b="0" i="0" lang="en-US" sz="1300" u="none" cap="none" strike="noStrike">
                <a:solidFill>
                  <a:srgbClr val="FFFFFF"/>
                </a:solidFill>
                <a:latin typeface="Arial"/>
                <a:ea typeface="Arial"/>
                <a:cs typeface="Arial"/>
                <a:sym typeface="Arial"/>
              </a:rPr>
              <a:t>Enhance your skills</a:t>
            </a:r>
            <a:endParaRPr sz="700"/>
          </a:p>
        </p:txBody>
      </p:sp>
      <p:sp>
        <p:nvSpPr>
          <p:cNvPr id="3327" name="Google Shape;3327;p307"/>
          <p:cNvSpPr txBox="1"/>
          <p:nvPr/>
        </p:nvSpPr>
        <p:spPr>
          <a:xfrm>
            <a:off x="3888842" y="3145636"/>
            <a:ext cx="1366316" cy="195428"/>
          </a:xfrm>
          <a:prstGeom prst="rect">
            <a:avLst/>
          </a:prstGeom>
          <a:noFill/>
          <a:ln>
            <a:noFill/>
          </a:ln>
        </p:spPr>
        <p:txBody>
          <a:bodyPr anchorCtr="0" anchor="t" bIns="0" lIns="0" spcFirstLastPara="1" rIns="0" wrap="square" tIns="0">
            <a:spAutoFit/>
          </a:bodyPr>
          <a:lstStyle/>
          <a:p>
            <a:pPr indent="0" lvl="0" marL="0" marR="0" rtl="0" algn="ctr">
              <a:lnSpc>
                <a:spcPct val="138017"/>
              </a:lnSpc>
              <a:spcBef>
                <a:spcPts val="0"/>
              </a:spcBef>
              <a:spcAft>
                <a:spcPts val="0"/>
              </a:spcAft>
              <a:buNone/>
            </a:pPr>
            <a:r>
              <a:rPr b="0" i="0" lang="en-US" sz="1200" u="none" cap="none" strike="noStrike">
                <a:solidFill>
                  <a:srgbClr val="231F20"/>
                </a:solidFill>
                <a:latin typeface="Arial"/>
                <a:ea typeface="Arial"/>
                <a:cs typeface="Arial"/>
                <a:sym typeface="Arial"/>
              </a:rPr>
              <a:t>Certificate</a:t>
            </a:r>
            <a:endParaRPr sz="700"/>
          </a:p>
        </p:txBody>
      </p:sp>
      <p:sp>
        <p:nvSpPr>
          <p:cNvPr id="3328" name="Google Shape;3328;p307"/>
          <p:cNvSpPr txBox="1"/>
          <p:nvPr/>
        </p:nvSpPr>
        <p:spPr>
          <a:xfrm>
            <a:off x="1364514" y="3132255"/>
            <a:ext cx="1366316" cy="398568"/>
          </a:xfrm>
          <a:prstGeom prst="rect">
            <a:avLst/>
          </a:prstGeom>
          <a:noFill/>
          <a:ln>
            <a:noFill/>
          </a:ln>
        </p:spPr>
        <p:txBody>
          <a:bodyPr anchorCtr="0" anchor="t" bIns="0" lIns="0" spcFirstLastPara="1" rIns="0" wrap="square" tIns="0">
            <a:spAutoFit/>
          </a:bodyPr>
          <a:lstStyle/>
          <a:p>
            <a:pPr indent="0" lvl="0" marL="0" marR="0" rtl="0" algn="ctr">
              <a:lnSpc>
                <a:spcPct val="138017"/>
              </a:lnSpc>
              <a:spcBef>
                <a:spcPts val="0"/>
              </a:spcBef>
              <a:spcAft>
                <a:spcPts val="0"/>
              </a:spcAft>
              <a:buNone/>
            </a:pPr>
            <a:r>
              <a:rPr b="0" i="0" lang="en-US" sz="1200" u="none" cap="none" strike="noStrike">
                <a:solidFill>
                  <a:srgbClr val="231F20"/>
                </a:solidFill>
                <a:latin typeface="Arial"/>
                <a:ea typeface="Arial"/>
                <a:cs typeface="Arial"/>
                <a:sym typeface="Arial"/>
              </a:rPr>
              <a:t>Volunteer Hours</a:t>
            </a:r>
            <a:endParaRPr sz="700"/>
          </a:p>
        </p:txBody>
      </p:sp>
      <p:sp>
        <p:nvSpPr>
          <p:cNvPr id="3329" name="Google Shape;3329;p307"/>
          <p:cNvSpPr txBox="1"/>
          <p:nvPr/>
        </p:nvSpPr>
        <p:spPr>
          <a:xfrm>
            <a:off x="6322228" y="3155226"/>
            <a:ext cx="1601040" cy="398569"/>
          </a:xfrm>
          <a:prstGeom prst="rect">
            <a:avLst/>
          </a:prstGeom>
          <a:noFill/>
          <a:ln>
            <a:noFill/>
          </a:ln>
        </p:spPr>
        <p:txBody>
          <a:bodyPr anchorCtr="0" anchor="t" bIns="0" lIns="0" spcFirstLastPara="1" rIns="0" wrap="square" tIns="0">
            <a:spAutoFit/>
          </a:bodyPr>
          <a:lstStyle/>
          <a:p>
            <a:pPr indent="0" lvl="0" marL="0" marR="0" rtl="0" algn="ctr">
              <a:lnSpc>
                <a:spcPct val="138017"/>
              </a:lnSpc>
              <a:spcBef>
                <a:spcPts val="0"/>
              </a:spcBef>
              <a:spcAft>
                <a:spcPts val="0"/>
              </a:spcAft>
              <a:buNone/>
            </a:pPr>
            <a:r>
              <a:rPr b="0" i="0" lang="en-US" sz="1200" u="none" cap="none" strike="noStrike">
                <a:solidFill>
                  <a:srgbClr val="231F20"/>
                </a:solidFill>
                <a:latin typeface="Arial"/>
                <a:ea typeface="Arial"/>
                <a:cs typeface="Arial"/>
                <a:sym typeface="Arial"/>
              </a:rPr>
              <a:t>Valuable addition to your CV</a:t>
            </a:r>
            <a:endParaRPr sz="700"/>
          </a:p>
        </p:txBody>
      </p:sp>
      <p:sp>
        <p:nvSpPr>
          <p:cNvPr id="3330" name="Google Shape;3330;p307"/>
          <p:cNvSpPr txBox="1"/>
          <p:nvPr/>
        </p:nvSpPr>
        <p:spPr>
          <a:xfrm>
            <a:off x="930672" y="3683575"/>
            <a:ext cx="2234000" cy="779018"/>
          </a:xfrm>
          <a:prstGeom prst="rect">
            <a:avLst/>
          </a:prstGeom>
          <a:noFill/>
          <a:ln>
            <a:noFill/>
          </a:ln>
        </p:spPr>
        <p:txBody>
          <a:bodyPr anchorCtr="0" anchor="t" bIns="0" lIns="0" spcFirstLastPara="1" rIns="0" wrap="square" tIns="0">
            <a:spAutoFit/>
          </a:bodyPr>
          <a:lstStyle/>
          <a:p>
            <a:pPr indent="0" lvl="0" marL="0" marR="0" rtl="0" algn="ctr">
              <a:lnSpc>
                <a:spcPct val="138015"/>
              </a:lnSpc>
              <a:spcBef>
                <a:spcPts val="0"/>
              </a:spcBef>
              <a:spcAft>
                <a:spcPts val="0"/>
              </a:spcAft>
              <a:buNone/>
            </a:pPr>
            <a:r>
              <a:rPr b="0" i="0" lang="en-US" sz="900" u="none" cap="none" strike="noStrike">
                <a:solidFill>
                  <a:srgbClr val="231F20"/>
                </a:solidFill>
                <a:latin typeface="Arial"/>
                <a:ea typeface="Arial"/>
                <a:cs typeface="Arial"/>
                <a:sym typeface="Arial"/>
              </a:rPr>
              <a:t>Joining our team would provide students with volunteer hours that can be used to apply for scholarships, international study, and commendations.</a:t>
            </a:r>
            <a:endParaRPr sz="700"/>
          </a:p>
        </p:txBody>
      </p:sp>
      <p:sp>
        <p:nvSpPr>
          <p:cNvPr id="3331" name="Google Shape;3331;p307"/>
          <p:cNvSpPr txBox="1"/>
          <p:nvPr/>
        </p:nvSpPr>
        <p:spPr>
          <a:xfrm>
            <a:off x="3455000" y="3683575"/>
            <a:ext cx="2234000" cy="779018"/>
          </a:xfrm>
          <a:prstGeom prst="rect">
            <a:avLst/>
          </a:prstGeom>
          <a:noFill/>
          <a:ln>
            <a:noFill/>
          </a:ln>
        </p:spPr>
        <p:txBody>
          <a:bodyPr anchorCtr="0" anchor="t" bIns="0" lIns="0" spcFirstLastPara="1" rIns="0" wrap="square" tIns="0">
            <a:spAutoFit/>
          </a:bodyPr>
          <a:lstStyle/>
          <a:p>
            <a:pPr indent="0" lvl="0" marL="0" marR="0" rtl="0" algn="ctr">
              <a:lnSpc>
                <a:spcPct val="138015"/>
              </a:lnSpc>
              <a:spcBef>
                <a:spcPts val="0"/>
              </a:spcBef>
              <a:spcAft>
                <a:spcPts val="0"/>
              </a:spcAft>
              <a:buNone/>
            </a:pPr>
            <a:r>
              <a:rPr b="0" i="0" lang="en-US" sz="900" u="none" cap="none" strike="noStrike">
                <a:solidFill>
                  <a:srgbClr val="231F20"/>
                </a:solidFill>
                <a:latin typeface="Arial"/>
                <a:ea typeface="Arial"/>
                <a:cs typeface="Arial"/>
                <a:sym typeface="Arial"/>
              </a:rPr>
              <a:t>Certificates will also be provided. These certificates can serve as valuable additions to your portfolio, highlighting your involvement and contributions.</a:t>
            </a:r>
            <a:endParaRPr sz="700"/>
          </a:p>
        </p:txBody>
      </p:sp>
      <p:sp>
        <p:nvSpPr>
          <p:cNvPr id="3332" name="Google Shape;3332;p307"/>
          <p:cNvSpPr txBox="1"/>
          <p:nvPr/>
        </p:nvSpPr>
        <p:spPr>
          <a:xfrm>
            <a:off x="5979328" y="3683575"/>
            <a:ext cx="2234000" cy="936181"/>
          </a:xfrm>
          <a:prstGeom prst="rect">
            <a:avLst/>
          </a:prstGeom>
          <a:noFill/>
          <a:ln>
            <a:noFill/>
          </a:ln>
        </p:spPr>
        <p:txBody>
          <a:bodyPr anchorCtr="0" anchor="t" bIns="0" lIns="0" spcFirstLastPara="1" rIns="0" wrap="square" tIns="0">
            <a:spAutoFit/>
          </a:bodyPr>
          <a:lstStyle/>
          <a:p>
            <a:pPr indent="0" lvl="0" marL="0" marR="0" rtl="0" algn="ctr">
              <a:lnSpc>
                <a:spcPct val="138015"/>
              </a:lnSpc>
              <a:spcBef>
                <a:spcPts val="0"/>
              </a:spcBef>
              <a:spcAft>
                <a:spcPts val="0"/>
              </a:spcAft>
              <a:buNone/>
            </a:pPr>
            <a:r>
              <a:rPr b="0" i="0" lang="en-US" sz="900" u="none" cap="none" strike="noStrike">
                <a:solidFill>
                  <a:srgbClr val="231F20"/>
                </a:solidFill>
                <a:latin typeface="Arial"/>
                <a:ea typeface="Arial"/>
                <a:cs typeface="Arial"/>
                <a:sym typeface="Arial"/>
              </a:rPr>
              <a:t>Becoming a part of our team would significantly enhance students’ CVs, showcasing their practical financial management skills and dedication to organizational success.</a:t>
            </a:r>
            <a:endParaRPr sz="7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6" name="Shape 3336"/>
        <p:cNvGrpSpPr/>
        <p:nvPr/>
      </p:nvGrpSpPr>
      <p:grpSpPr>
        <a:xfrm>
          <a:off x="0" y="0"/>
          <a:ext cx="0" cy="0"/>
          <a:chOff x="0" y="0"/>
          <a:chExt cx="0" cy="0"/>
        </a:xfrm>
      </p:grpSpPr>
      <p:sp>
        <p:nvSpPr>
          <p:cNvPr id="3337" name="Google Shape;3337;p308"/>
          <p:cNvSpPr/>
          <p:nvPr/>
        </p:nvSpPr>
        <p:spPr>
          <a:xfrm rot="10800000">
            <a:off x="0" y="0"/>
            <a:ext cx="9144000" cy="51435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38883" l="0" r="0" t="-38885"/>
            </a:stretch>
          </a:blipFill>
          <a:ln>
            <a:noFill/>
          </a:ln>
        </p:spPr>
      </p:sp>
      <p:sp>
        <p:nvSpPr>
          <p:cNvPr id="3338" name="Google Shape;3338;p308"/>
          <p:cNvSpPr/>
          <p:nvPr/>
        </p:nvSpPr>
        <p:spPr>
          <a:xfrm rot="-5400000">
            <a:off x="4302" y="2287409"/>
            <a:ext cx="2304097" cy="1463848"/>
          </a:xfrm>
          <a:custGeom>
            <a:rect b="b" l="l" r="r" t="t"/>
            <a:pathLst>
              <a:path extrusionOk="0" h="2927696" w="4608194">
                <a:moveTo>
                  <a:pt x="0" y="0"/>
                </a:moveTo>
                <a:lnTo>
                  <a:pt x="4608194" y="0"/>
                </a:lnTo>
                <a:lnTo>
                  <a:pt x="4608194" y="2927697"/>
                </a:lnTo>
                <a:lnTo>
                  <a:pt x="0" y="2927697"/>
                </a:lnTo>
                <a:lnTo>
                  <a:pt x="0" y="0"/>
                </a:lnTo>
                <a:close/>
              </a:path>
            </a:pathLst>
          </a:custGeom>
          <a:blipFill rotWithShape="1">
            <a:blip r:embed="rId4">
              <a:alphaModFix/>
            </a:blip>
            <a:stretch>
              <a:fillRect b="0" l="0" r="0" t="0"/>
            </a:stretch>
          </a:blipFill>
          <a:ln>
            <a:noFill/>
          </a:ln>
        </p:spPr>
      </p:sp>
      <p:grpSp>
        <p:nvGrpSpPr>
          <p:cNvPr id="3339" name="Google Shape;3339;p308"/>
          <p:cNvGrpSpPr/>
          <p:nvPr/>
        </p:nvGrpSpPr>
        <p:grpSpPr>
          <a:xfrm>
            <a:off x="515560" y="1963238"/>
            <a:ext cx="1291951" cy="1254001"/>
            <a:chOff x="-23042" y="66269"/>
            <a:chExt cx="6542159" cy="6349987"/>
          </a:xfrm>
        </p:grpSpPr>
        <p:sp>
          <p:nvSpPr>
            <p:cNvPr id="3340" name="Google Shape;3340;p308"/>
            <p:cNvSpPr/>
            <p:nvPr/>
          </p:nvSpPr>
          <p:spPr>
            <a:xfrm>
              <a:off x="-23042" y="119185"/>
              <a:ext cx="6542159" cy="6244242"/>
            </a:xfrm>
            <a:custGeom>
              <a:rect b="b" l="l" r="r" t="t"/>
              <a:pathLst>
                <a:path extrusionOk="0"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5">
                <a:alphaModFix/>
              </a:blip>
              <a:stretch>
                <a:fillRect b="-23481" l="222" r="222" t="-23481"/>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1" name="Google Shape;3341;p308"/>
            <p:cNvSpPr/>
            <p:nvPr/>
          </p:nvSpPr>
          <p:spPr>
            <a:xfrm>
              <a:off x="73038" y="66269"/>
              <a:ext cx="6350000" cy="6349987"/>
            </a:xfrm>
            <a:custGeom>
              <a:rect b="b" l="l" r="r" t="t"/>
              <a:pathLst>
                <a:path extrusionOk="0"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BF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342" name="Google Shape;3342;p308"/>
          <p:cNvSpPr/>
          <p:nvPr/>
        </p:nvSpPr>
        <p:spPr>
          <a:xfrm rot="-5400000">
            <a:off x="1721795" y="2287409"/>
            <a:ext cx="2304097" cy="1463848"/>
          </a:xfrm>
          <a:custGeom>
            <a:rect b="b" l="l" r="r" t="t"/>
            <a:pathLst>
              <a:path extrusionOk="0" h="2927696" w="4608194">
                <a:moveTo>
                  <a:pt x="0" y="0"/>
                </a:moveTo>
                <a:lnTo>
                  <a:pt x="4608194" y="0"/>
                </a:lnTo>
                <a:lnTo>
                  <a:pt x="4608194" y="2927697"/>
                </a:lnTo>
                <a:lnTo>
                  <a:pt x="0" y="2927697"/>
                </a:lnTo>
                <a:lnTo>
                  <a:pt x="0" y="0"/>
                </a:lnTo>
                <a:close/>
              </a:path>
            </a:pathLst>
          </a:custGeom>
          <a:blipFill rotWithShape="1">
            <a:blip r:embed="rId4">
              <a:alphaModFix/>
            </a:blip>
            <a:stretch>
              <a:fillRect b="0" l="0" r="0" t="0"/>
            </a:stretch>
          </a:blipFill>
          <a:ln>
            <a:noFill/>
          </a:ln>
        </p:spPr>
      </p:sp>
      <p:sp>
        <p:nvSpPr>
          <p:cNvPr id="3343" name="Google Shape;3343;p308"/>
          <p:cNvSpPr/>
          <p:nvPr/>
        </p:nvSpPr>
        <p:spPr>
          <a:xfrm rot="-5400000">
            <a:off x="3438696" y="2287409"/>
            <a:ext cx="2304097" cy="1463848"/>
          </a:xfrm>
          <a:custGeom>
            <a:rect b="b" l="l" r="r" t="t"/>
            <a:pathLst>
              <a:path extrusionOk="0" h="2927696" w="4608194">
                <a:moveTo>
                  <a:pt x="0" y="0"/>
                </a:moveTo>
                <a:lnTo>
                  <a:pt x="4608194" y="0"/>
                </a:lnTo>
                <a:lnTo>
                  <a:pt x="4608194" y="2927697"/>
                </a:lnTo>
                <a:lnTo>
                  <a:pt x="0" y="2927697"/>
                </a:lnTo>
                <a:lnTo>
                  <a:pt x="0" y="0"/>
                </a:lnTo>
                <a:close/>
              </a:path>
            </a:pathLst>
          </a:custGeom>
          <a:blipFill rotWithShape="1">
            <a:blip r:embed="rId4">
              <a:alphaModFix/>
            </a:blip>
            <a:stretch>
              <a:fillRect b="0" l="0" r="0" t="0"/>
            </a:stretch>
          </a:blipFill>
          <a:ln>
            <a:noFill/>
          </a:ln>
        </p:spPr>
      </p:sp>
      <p:grpSp>
        <p:nvGrpSpPr>
          <p:cNvPr id="3344" name="Google Shape;3344;p308"/>
          <p:cNvGrpSpPr/>
          <p:nvPr/>
        </p:nvGrpSpPr>
        <p:grpSpPr>
          <a:xfrm>
            <a:off x="3938336" y="1963238"/>
            <a:ext cx="1291951" cy="1254001"/>
            <a:chOff x="-23042" y="66269"/>
            <a:chExt cx="6542159" cy="6349987"/>
          </a:xfrm>
        </p:grpSpPr>
        <p:sp>
          <p:nvSpPr>
            <p:cNvPr id="3345" name="Google Shape;3345;p308"/>
            <p:cNvSpPr/>
            <p:nvPr/>
          </p:nvSpPr>
          <p:spPr>
            <a:xfrm>
              <a:off x="-23042" y="119185"/>
              <a:ext cx="6542159" cy="6244242"/>
            </a:xfrm>
            <a:custGeom>
              <a:rect b="b" l="l" r="r" t="t"/>
              <a:pathLst>
                <a:path extrusionOk="0"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6">
                <a:alphaModFix/>
              </a:blip>
              <a:stretch>
                <a:fillRect b="-58198" l="222" r="222" t="-5820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6" name="Google Shape;3346;p308"/>
            <p:cNvSpPr/>
            <p:nvPr/>
          </p:nvSpPr>
          <p:spPr>
            <a:xfrm>
              <a:off x="73038" y="66269"/>
              <a:ext cx="6350000" cy="6349987"/>
            </a:xfrm>
            <a:custGeom>
              <a:rect b="b" l="l" r="r" t="t"/>
              <a:pathLst>
                <a:path extrusionOk="0"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347" name="Google Shape;3347;p308"/>
          <p:cNvGrpSpPr/>
          <p:nvPr/>
        </p:nvGrpSpPr>
        <p:grpSpPr>
          <a:xfrm>
            <a:off x="2221434" y="1963238"/>
            <a:ext cx="1291951" cy="1254001"/>
            <a:chOff x="-23042" y="66269"/>
            <a:chExt cx="6542159" cy="6349987"/>
          </a:xfrm>
        </p:grpSpPr>
        <p:sp>
          <p:nvSpPr>
            <p:cNvPr id="3348" name="Google Shape;3348;p308"/>
            <p:cNvSpPr/>
            <p:nvPr/>
          </p:nvSpPr>
          <p:spPr>
            <a:xfrm>
              <a:off x="-23042" y="119185"/>
              <a:ext cx="6542159" cy="6244242"/>
            </a:xfrm>
            <a:custGeom>
              <a:rect b="b" l="l" r="r" t="t"/>
              <a:pathLst>
                <a:path extrusionOk="0"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7">
                <a:alphaModFix/>
              </a:blip>
              <a:stretch>
                <a:fillRect b="0" l="-38454" r="-38452"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9" name="Google Shape;3349;p308"/>
            <p:cNvSpPr/>
            <p:nvPr/>
          </p:nvSpPr>
          <p:spPr>
            <a:xfrm>
              <a:off x="73038" y="66269"/>
              <a:ext cx="6350000" cy="6349987"/>
            </a:xfrm>
            <a:custGeom>
              <a:rect b="b" l="l" r="r" t="t"/>
              <a:pathLst>
                <a:path extrusionOk="0"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350" name="Google Shape;3350;p308"/>
          <p:cNvSpPr/>
          <p:nvPr/>
        </p:nvSpPr>
        <p:spPr>
          <a:xfrm rot="-5400000">
            <a:off x="5155598" y="2287409"/>
            <a:ext cx="2304097" cy="1463848"/>
          </a:xfrm>
          <a:custGeom>
            <a:rect b="b" l="l" r="r" t="t"/>
            <a:pathLst>
              <a:path extrusionOk="0" h="2927696" w="4608194">
                <a:moveTo>
                  <a:pt x="0" y="0"/>
                </a:moveTo>
                <a:lnTo>
                  <a:pt x="4608193" y="0"/>
                </a:lnTo>
                <a:lnTo>
                  <a:pt x="4608193" y="2927697"/>
                </a:lnTo>
                <a:lnTo>
                  <a:pt x="0" y="2927697"/>
                </a:lnTo>
                <a:lnTo>
                  <a:pt x="0" y="0"/>
                </a:lnTo>
                <a:close/>
              </a:path>
            </a:pathLst>
          </a:custGeom>
          <a:blipFill rotWithShape="1">
            <a:blip r:embed="rId4">
              <a:alphaModFix/>
            </a:blip>
            <a:stretch>
              <a:fillRect b="0" l="0" r="0" t="0"/>
            </a:stretch>
          </a:blipFill>
          <a:ln>
            <a:noFill/>
          </a:ln>
        </p:spPr>
      </p:sp>
      <p:grpSp>
        <p:nvGrpSpPr>
          <p:cNvPr id="3351" name="Google Shape;3351;p308"/>
          <p:cNvGrpSpPr/>
          <p:nvPr/>
        </p:nvGrpSpPr>
        <p:grpSpPr>
          <a:xfrm>
            <a:off x="5666855" y="1963238"/>
            <a:ext cx="1291951" cy="1254001"/>
            <a:chOff x="-23042" y="66269"/>
            <a:chExt cx="6542159" cy="6349987"/>
          </a:xfrm>
        </p:grpSpPr>
        <p:sp>
          <p:nvSpPr>
            <p:cNvPr id="3352" name="Google Shape;3352;p308"/>
            <p:cNvSpPr/>
            <p:nvPr/>
          </p:nvSpPr>
          <p:spPr>
            <a:xfrm>
              <a:off x="-23042" y="119185"/>
              <a:ext cx="6542159" cy="6244242"/>
            </a:xfrm>
            <a:custGeom>
              <a:rect b="b" l="l" r="r" t="t"/>
              <a:pathLst>
                <a:path extrusionOk="0"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8">
                <a:alphaModFix/>
              </a:blip>
              <a:stretch>
                <a:fillRect b="-16679" l="222" r="222" t="-1668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3" name="Google Shape;3353;p308"/>
            <p:cNvSpPr/>
            <p:nvPr/>
          </p:nvSpPr>
          <p:spPr>
            <a:xfrm>
              <a:off x="73038" y="66269"/>
              <a:ext cx="6350000" cy="6349987"/>
            </a:xfrm>
            <a:custGeom>
              <a:rect b="b" l="l" r="r" t="t"/>
              <a:pathLst>
                <a:path extrusionOk="0"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354" name="Google Shape;3354;p308"/>
          <p:cNvGrpSpPr/>
          <p:nvPr/>
        </p:nvGrpSpPr>
        <p:grpSpPr>
          <a:xfrm>
            <a:off x="0" y="-36165"/>
            <a:ext cx="9143998" cy="1579215"/>
            <a:chOff x="0" y="-19050"/>
            <a:chExt cx="4816592" cy="831850"/>
          </a:xfrm>
        </p:grpSpPr>
        <p:sp>
          <p:nvSpPr>
            <p:cNvPr id="3355" name="Google Shape;3355;p308"/>
            <p:cNvSpPr/>
            <p:nvPr/>
          </p:nvSpPr>
          <p:spPr>
            <a:xfrm>
              <a:off x="0" y="0"/>
              <a:ext cx="4816592" cy="812800"/>
            </a:xfrm>
            <a:custGeom>
              <a:rect b="b" l="l" r="r" t="t"/>
              <a:pathLst>
                <a:path extrusionOk="0" h="812800" w="4816592">
                  <a:moveTo>
                    <a:pt x="0" y="0"/>
                  </a:moveTo>
                  <a:lnTo>
                    <a:pt x="4816592" y="0"/>
                  </a:lnTo>
                  <a:lnTo>
                    <a:pt x="4816592" y="812800"/>
                  </a:lnTo>
                  <a:lnTo>
                    <a:pt x="0" y="812800"/>
                  </a:lnTo>
                  <a:lnTo>
                    <a:pt x="0" y="0"/>
                  </a:lnTo>
                </a:path>
              </a:pathLst>
            </a:custGeom>
            <a:solidFill>
              <a:srgbClr val="1C5739"/>
            </a:solidFill>
            <a:ln>
              <a:noFill/>
            </a:ln>
          </p:spPr>
        </p:sp>
        <p:sp>
          <p:nvSpPr>
            <p:cNvPr id="3356" name="Google Shape;3356;p30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57" name="Google Shape;3357;p308"/>
          <p:cNvSpPr/>
          <p:nvPr/>
        </p:nvSpPr>
        <p:spPr>
          <a:xfrm>
            <a:off x="-793034" y="-904338"/>
            <a:ext cx="1586069" cy="2057400"/>
          </a:xfrm>
          <a:custGeom>
            <a:rect b="b" l="l" r="r" t="t"/>
            <a:pathLst>
              <a:path extrusionOk="0" h="4114800" w="3172137">
                <a:moveTo>
                  <a:pt x="0" y="0"/>
                </a:moveTo>
                <a:lnTo>
                  <a:pt x="3172136" y="0"/>
                </a:lnTo>
                <a:lnTo>
                  <a:pt x="3172136" y="4114800"/>
                </a:lnTo>
                <a:lnTo>
                  <a:pt x="0" y="4114800"/>
                </a:lnTo>
                <a:lnTo>
                  <a:pt x="0" y="0"/>
                </a:lnTo>
                <a:close/>
              </a:path>
            </a:pathLst>
          </a:custGeom>
          <a:blipFill rotWithShape="1">
            <a:blip r:embed="rId9">
              <a:alphaModFix/>
            </a:blip>
            <a:stretch>
              <a:fillRect b="0" l="0" r="0" t="0"/>
            </a:stretch>
          </a:blipFill>
          <a:ln>
            <a:noFill/>
          </a:ln>
        </p:spPr>
      </p:sp>
      <p:sp>
        <p:nvSpPr>
          <p:cNvPr id="3358" name="Google Shape;3358;p308"/>
          <p:cNvSpPr/>
          <p:nvPr/>
        </p:nvSpPr>
        <p:spPr>
          <a:xfrm>
            <a:off x="-437292" y="4629150"/>
            <a:ext cx="1903286" cy="1041616"/>
          </a:xfrm>
          <a:custGeom>
            <a:rect b="b" l="l" r="r" t="t"/>
            <a:pathLst>
              <a:path extrusionOk="0" h="2083232" w="3806571">
                <a:moveTo>
                  <a:pt x="0" y="0"/>
                </a:moveTo>
                <a:lnTo>
                  <a:pt x="3806570" y="0"/>
                </a:lnTo>
                <a:lnTo>
                  <a:pt x="3806570" y="2083232"/>
                </a:lnTo>
                <a:lnTo>
                  <a:pt x="0" y="2083232"/>
                </a:lnTo>
                <a:lnTo>
                  <a:pt x="0" y="0"/>
                </a:lnTo>
                <a:close/>
              </a:path>
            </a:pathLst>
          </a:custGeom>
          <a:blipFill rotWithShape="1">
            <a:blip r:embed="rId10">
              <a:alphaModFix/>
            </a:blip>
            <a:stretch>
              <a:fillRect b="0" l="0" r="0" t="0"/>
            </a:stretch>
          </a:blipFill>
          <a:ln>
            <a:noFill/>
          </a:ln>
        </p:spPr>
      </p:sp>
      <p:sp>
        <p:nvSpPr>
          <p:cNvPr id="3359" name="Google Shape;3359;p308"/>
          <p:cNvSpPr/>
          <p:nvPr/>
        </p:nvSpPr>
        <p:spPr>
          <a:xfrm>
            <a:off x="8192358" y="-206793"/>
            <a:ext cx="1903285" cy="1041616"/>
          </a:xfrm>
          <a:custGeom>
            <a:rect b="b" l="l" r="r" t="t"/>
            <a:pathLst>
              <a:path extrusionOk="0" h="2083232" w="3806571">
                <a:moveTo>
                  <a:pt x="0" y="0"/>
                </a:moveTo>
                <a:lnTo>
                  <a:pt x="3806570" y="0"/>
                </a:lnTo>
                <a:lnTo>
                  <a:pt x="3806570" y="2083233"/>
                </a:lnTo>
                <a:lnTo>
                  <a:pt x="0" y="2083233"/>
                </a:lnTo>
                <a:lnTo>
                  <a:pt x="0" y="0"/>
                </a:lnTo>
                <a:close/>
              </a:path>
            </a:pathLst>
          </a:custGeom>
          <a:blipFill rotWithShape="1">
            <a:blip r:embed="rId11">
              <a:alphaModFix/>
            </a:blip>
            <a:stretch>
              <a:fillRect b="0" l="0" r="0" t="0"/>
            </a:stretch>
          </a:blipFill>
          <a:ln>
            <a:noFill/>
          </a:ln>
        </p:spPr>
      </p:sp>
      <p:sp>
        <p:nvSpPr>
          <p:cNvPr id="3360" name="Google Shape;3360;p308"/>
          <p:cNvSpPr/>
          <p:nvPr/>
        </p:nvSpPr>
        <p:spPr>
          <a:xfrm rot="-5400000">
            <a:off x="6745677" y="2287409"/>
            <a:ext cx="2304097" cy="1463848"/>
          </a:xfrm>
          <a:custGeom>
            <a:rect b="b" l="l" r="r" t="t"/>
            <a:pathLst>
              <a:path extrusionOk="0" h="2927696" w="4608194">
                <a:moveTo>
                  <a:pt x="0" y="0"/>
                </a:moveTo>
                <a:lnTo>
                  <a:pt x="4608194" y="0"/>
                </a:lnTo>
                <a:lnTo>
                  <a:pt x="4608194" y="2927697"/>
                </a:lnTo>
                <a:lnTo>
                  <a:pt x="0" y="2927697"/>
                </a:lnTo>
                <a:lnTo>
                  <a:pt x="0" y="0"/>
                </a:lnTo>
                <a:close/>
              </a:path>
            </a:pathLst>
          </a:custGeom>
          <a:blipFill rotWithShape="1">
            <a:blip r:embed="rId4">
              <a:alphaModFix/>
            </a:blip>
            <a:stretch>
              <a:fillRect b="0" l="0" r="0" t="0"/>
            </a:stretch>
          </a:blipFill>
          <a:ln>
            <a:noFill/>
          </a:ln>
        </p:spPr>
      </p:sp>
      <p:grpSp>
        <p:nvGrpSpPr>
          <p:cNvPr id="3361" name="Google Shape;3361;p308"/>
          <p:cNvGrpSpPr/>
          <p:nvPr/>
        </p:nvGrpSpPr>
        <p:grpSpPr>
          <a:xfrm>
            <a:off x="7256935" y="1963238"/>
            <a:ext cx="1291951" cy="1254001"/>
            <a:chOff x="-23042" y="66269"/>
            <a:chExt cx="6542159" cy="6349987"/>
          </a:xfrm>
        </p:grpSpPr>
        <p:sp>
          <p:nvSpPr>
            <p:cNvPr id="3362" name="Google Shape;3362;p308"/>
            <p:cNvSpPr/>
            <p:nvPr/>
          </p:nvSpPr>
          <p:spPr>
            <a:xfrm>
              <a:off x="-23042" y="119185"/>
              <a:ext cx="6542159" cy="6244242"/>
            </a:xfrm>
            <a:custGeom>
              <a:rect b="b" l="l" r="r" t="t"/>
              <a:pathLst>
                <a:path extrusionOk="0"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rotWithShape="1">
              <a:blip r:embed="rId12">
                <a:alphaModFix/>
              </a:blip>
              <a:stretch>
                <a:fillRect b="-38883" l="222" r="222" t="-38885"/>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3" name="Google Shape;3363;p308"/>
            <p:cNvSpPr/>
            <p:nvPr/>
          </p:nvSpPr>
          <p:spPr>
            <a:xfrm>
              <a:off x="73038" y="66269"/>
              <a:ext cx="6350000" cy="6349987"/>
            </a:xfrm>
            <a:custGeom>
              <a:rect b="b" l="l" r="r" t="t"/>
              <a:pathLst>
                <a:path extrusionOk="0"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364" name="Google Shape;3364;p308"/>
          <p:cNvSpPr txBox="1"/>
          <p:nvPr/>
        </p:nvSpPr>
        <p:spPr>
          <a:xfrm>
            <a:off x="508493" y="3315092"/>
            <a:ext cx="1295718" cy="194309"/>
          </a:xfrm>
          <a:prstGeom prst="rect">
            <a:avLst/>
          </a:prstGeom>
          <a:noFill/>
          <a:ln>
            <a:noFill/>
          </a:ln>
        </p:spPr>
        <p:txBody>
          <a:bodyPr anchorCtr="0" anchor="t" bIns="0" lIns="0" spcFirstLastPara="1" rIns="0" wrap="square" tIns="0">
            <a:spAutoFit/>
          </a:bodyPr>
          <a:lstStyle/>
          <a:p>
            <a:pPr indent="0" lvl="0" marL="0" marR="0" rtl="0" algn="ctr">
              <a:lnSpc>
                <a:spcPct val="119976"/>
              </a:lnSpc>
              <a:spcBef>
                <a:spcPts val="0"/>
              </a:spcBef>
              <a:spcAft>
                <a:spcPts val="0"/>
              </a:spcAft>
              <a:buNone/>
            </a:pPr>
            <a:r>
              <a:rPr b="0" i="0" lang="en-US" sz="1300" u="none" cap="none" strike="noStrike">
                <a:solidFill>
                  <a:srgbClr val="FFFBFB"/>
                </a:solidFill>
                <a:latin typeface="Arial"/>
                <a:ea typeface="Arial"/>
                <a:cs typeface="Arial"/>
                <a:sym typeface="Arial"/>
              </a:rPr>
              <a:t>Tracey</a:t>
            </a:r>
            <a:endParaRPr sz="700"/>
          </a:p>
        </p:txBody>
      </p:sp>
      <p:sp>
        <p:nvSpPr>
          <p:cNvPr id="3365" name="Google Shape;3365;p308"/>
          <p:cNvSpPr txBox="1"/>
          <p:nvPr/>
        </p:nvSpPr>
        <p:spPr>
          <a:xfrm>
            <a:off x="610275" y="3642506"/>
            <a:ext cx="1092152" cy="144602"/>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1000" u="none" cap="none" strike="noStrike">
                <a:solidFill>
                  <a:srgbClr val="FFFBFB"/>
                </a:solidFill>
                <a:latin typeface="Arial"/>
                <a:ea typeface="Arial"/>
                <a:cs typeface="Arial"/>
                <a:sym typeface="Arial"/>
              </a:rPr>
              <a:t>Vice President</a:t>
            </a:r>
            <a:endParaRPr sz="700"/>
          </a:p>
        </p:txBody>
      </p:sp>
      <p:sp>
        <p:nvSpPr>
          <p:cNvPr id="3366" name="Google Shape;3366;p308"/>
          <p:cNvSpPr txBox="1"/>
          <p:nvPr/>
        </p:nvSpPr>
        <p:spPr>
          <a:xfrm>
            <a:off x="2276876" y="3315092"/>
            <a:ext cx="1193934" cy="194309"/>
          </a:xfrm>
          <a:prstGeom prst="rect">
            <a:avLst/>
          </a:prstGeom>
          <a:noFill/>
          <a:ln>
            <a:noFill/>
          </a:ln>
        </p:spPr>
        <p:txBody>
          <a:bodyPr anchorCtr="0" anchor="t" bIns="0" lIns="0" spcFirstLastPara="1" rIns="0" wrap="square" tIns="0">
            <a:spAutoFit/>
          </a:bodyPr>
          <a:lstStyle/>
          <a:p>
            <a:pPr indent="0" lvl="0" marL="0" marR="0" rtl="0" algn="ctr">
              <a:lnSpc>
                <a:spcPct val="119976"/>
              </a:lnSpc>
              <a:spcBef>
                <a:spcPts val="0"/>
              </a:spcBef>
              <a:spcAft>
                <a:spcPts val="0"/>
              </a:spcAft>
              <a:buNone/>
            </a:pPr>
            <a:r>
              <a:rPr b="0" i="0" lang="en-US" sz="1300" u="none" cap="none" strike="noStrike">
                <a:solidFill>
                  <a:srgbClr val="FFFBFB"/>
                </a:solidFill>
                <a:latin typeface="Arial"/>
                <a:ea typeface="Arial"/>
                <a:cs typeface="Arial"/>
                <a:sym typeface="Arial"/>
              </a:rPr>
              <a:t>Nomin</a:t>
            </a:r>
            <a:endParaRPr sz="700"/>
          </a:p>
        </p:txBody>
      </p:sp>
      <p:sp>
        <p:nvSpPr>
          <p:cNvPr id="3367" name="Google Shape;3367;p308"/>
          <p:cNvSpPr txBox="1"/>
          <p:nvPr/>
        </p:nvSpPr>
        <p:spPr>
          <a:xfrm>
            <a:off x="2321958" y="3642506"/>
            <a:ext cx="1092152" cy="144602"/>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1000" u="none" cap="none" strike="noStrike">
                <a:solidFill>
                  <a:srgbClr val="FFFBFB"/>
                </a:solidFill>
                <a:latin typeface="Arial"/>
                <a:ea typeface="Arial"/>
                <a:cs typeface="Arial"/>
                <a:sym typeface="Arial"/>
              </a:rPr>
              <a:t>Deputy</a:t>
            </a:r>
            <a:endParaRPr sz="700"/>
          </a:p>
        </p:txBody>
      </p:sp>
      <p:sp>
        <p:nvSpPr>
          <p:cNvPr id="3368" name="Google Shape;3368;p308"/>
          <p:cNvSpPr txBox="1"/>
          <p:nvPr/>
        </p:nvSpPr>
        <p:spPr>
          <a:xfrm>
            <a:off x="3942886" y="3315092"/>
            <a:ext cx="1295718" cy="194309"/>
          </a:xfrm>
          <a:prstGeom prst="rect">
            <a:avLst/>
          </a:prstGeom>
          <a:noFill/>
          <a:ln>
            <a:noFill/>
          </a:ln>
        </p:spPr>
        <p:txBody>
          <a:bodyPr anchorCtr="0" anchor="t" bIns="0" lIns="0" spcFirstLastPara="1" rIns="0" wrap="square" tIns="0">
            <a:spAutoFit/>
          </a:bodyPr>
          <a:lstStyle/>
          <a:p>
            <a:pPr indent="0" lvl="0" marL="0" marR="0" rtl="0" algn="ctr">
              <a:lnSpc>
                <a:spcPct val="119976"/>
              </a:lnSpc>
              <a:spcBef>
                <a:spcPts val="0"/>
              </a:spcBef>
              <a:spcAft>
                <a:spcPts val="0"/>
              </a:spcAft>
              <a:buNone/>
            </a:pPr>
            <a:r>
              <a:rPr b="0" i="0" lang="en-US" sz="1300" u="none" cap="none" strike="noStrike">
                <a:solidFill>
                  <a:srgbClr val="FFFBFB"/>
                </a:solidFill>
                <a:latin typeface="Arial"/>
                <a:ea typeface="Arial"/>
                <a:cs typeface="Arial"/>
                <a:sym typeface="Arial"/>
              </a:rPr>
              <a:t>Velan</a:t>
            </a:r>
            <a:endParaRPr sz="700"/>
          </a:p>
        </p:txBody>
      </p:sp>
      <p:sp>
        <p:nvSpPr>
          <p:cNvPr id="3369" name="Google Shape;3369;p308"/>
          <p:cNvSpPr txBox="1"/>
          <p:nvPr/>
        </p:nvSpPr>
        <p:spPr>
          <a:xfrm>
            <a:off x="4044669" y="3642506"/>
            <a:ext cx="1092152" cy="289204"/>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1000" u="none" cap="none" strike="noStrike">
                <a:solidFill>
                  <a:srgbClr val="FFFBFB"/>
                </a:solidFill>
                <a:latin typeface="Arial"/>
                <a:ea typeface="Arial"/>
                <a:cs typeface="Arial"/>
                <a:sym typeface="Arial"/>
              </a:rPr>
              <a:t>Event Coordinator</a:t>
            </a:r>
            <a:endParaRPr sz="700"/>
          </a:p>
        </p:txBody>
      </p:sp>
      <p:sp>
        <p:nvSpPr>
          <p:cNvPr id="3370" name="Google Shape;3370;p308"/>
          <p:cNvSpPr txBox="1"/>
          <p:nvPr/>
        </p:nvSpPr>
        <p:spPr>
          <a:xfrm>
            <a:off x="5659788" y="3315092"/>
            <a:ext cx="1295718" cy="194309"/>
          </a:xfrm>
          <a:prstGeom prst="rect">
            <a:avLst/>
          </a:prstGeom>
          <a:noFill/>
          <a:ln>
            <a:noFill/>
          </a:ln>
        </p:spPr>
        <p:txBody>
          <a:bodyPr anchorCtr="0" anchor="t" bIns="0" lIns="0" spcFirstLastPara="1" rIns="0" wrap="square" tIns="0">
            <a:spAutoFit/>
          </a:bodyPr>
          <a:lstStyle/>
          <a:p>
            <a:pPr indent="0" lvl="0" marL="0" marR="0" rtl="0" algn="ctr">
              <a:lnSpc>
                <a:spcPct val="119976"/>
              </a:lnSpc>
              <a:spcBef>
                <a:spcPts val="0"/>
              </a:spcBef>
              <a:spcAft>
                <a:spcPts val="0"/>
              </a:spcAft>
              <a:buNone/>
            </a:pPr>
            <a:r>
              <a:rPr b="0" i="0" lang="en-US" sz="1300" u="none" cap="none" strike="noStrike">
                <a:solidFill>
                  <a:srgbClr val="FFFBFB"/>
                </a:solidFill>
                <a:latin typeface="Arial"/>
                <a:ea typeface="Arial"/>
                <a:cs typeface="Arial"/>
                <a:sym typeface="Arial"/>
              </a:rPr>
              <a:t>Kate</a:t>
            </a:r>
            <a:endParaRPr sz="700"/>
          </a:p>
        </p:txBody>
      </p:sp>
      <p:sp>
        <p:nvSpPr>
          <p:cNvPr id="3371" name="Google Shape;3371;p308"/>
          <p:cNvSpPr txBox="1"/>
          <p:nvPr/>
        </p:nvSpPr>
        <p:spPr>
          <a:xfrm>
            <a:off x="5767380" y="3642506"/>
            <a:ext cx="1092152" cy="144602"/>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1000" u="none" cap="none" strike="noStrike">
                <a:solidFill>
                  <a:srgbClr val="FFFBFB"/>
                </a:solidFill>
                <a:latin typeface="Arial"/>
                <a:ea typeface="Arial"/>
                <a:cs typeface="Arial"/>
                <a:sym typeface="Arial"/>
              </a:rPr>
              <a:t>Member</a:t>
            </a:r>
            <a:endParaRPr sz="700"/>
          </a:p>
        </p:txBody>
      </p:sp>
      <p:sp>
        <p:nvSpPr>
          <p:cNvPr id="3372" name="Google Shape;3372;p308"/>
          <p:cNvSpPr txBox="1"/>
          <p:nvPr/>
        </p:nvSpPr>
        <p:spPr>
          <a:xfrm>
            <a:off x="2531296" y="680913"/>
            <a:ext cx="3922800" cy="770288"/>
          </a:xfrm>
          <a:prstGeom prst="rect">
            <a:avLst/>
          </a:prstGeom>
          <a:noFill/>
          <a:ln>
            <a:noFill/>
          </a:ln>
        </p:spPr>
        <p:txBody>
          <a:bodyPr anchorCtr="0" anchor="t" bIns="0" lIns="0" spcFirstLastPara="1" rIns="0" wrap="square" tIns="0">
            <a:spAutoFit/>
          </a:bodyPr>
          <a:lstStyle/>
          <a:p>
            <a:pPr indent="0" lvl="0" marL="0" marR="0" rtl="0" algn="ctr">
              <a:lnSpc>
                <a:spcPct val="99003"/>
              </a:lnSpc>
              <a:spcBef>
                <a:spcPts val="0"/>
              </a:spcBef>
              <a:spcAft>
                <a:spcPts val="0"/>
              </a:spcAft>
              <a:buNone/>
            </a:pPr>
            <a:r>
              <a:rPr b="0" i="0" lang="en-US" sz="2800" u="none" cap="none" strike="noStrike">
                <a:solidFill>
                  <a:srgbClr val="FFFFFF"/>
                </a:solidFill>
                <a:latin typeface="Arial"/>
                <a:ea typeface="Arial"/>
                <a:cs typeface="Arial"/>
                <a:sym typeface="Arial"/>
              </a:rPr>
              <a:t>Our Current Team Members</a:t>
            </a:r>
            <a:endParaRPr sz="700"/>
          </a:p>
        </p:txBody>
      </p:sp>
      <p:sp>
        <p:nvSpPr>
          <p:cNvPr id="3373" name="Google Shape;3373;p308"/>
          <p:cNvSpPr txBox="1"/>
          <p:nvPr/>
        </p:nvSpPr>
        <p:spPr>
          <a:xfrm>
            <a:off x="7249867" y="3315092"/>
            <a:ext cx="1295718" cy="194309"/>
          </a:xfrm>
          <a:prstGeom prst="rect">
            <a:avLst/>
          </a:prstGeom>
          <a:noFill/>
          <a:ln>
            <a:noFill/>
          </a:ln>
        </p:spPr>
        <p:txBody>
          <a:bodyPr anchorCtr="0" anchor="t" bIns="0" lIns="0" spcFirstLastPara="1" rIns="0" wrap="square" tIns="0">
            <a:spAutoFit/>
          </a:bodyPr>
          <a:lstStyle/>
          <a:p>
            <a:pPr indent="0" lvl="0" marL="0" marR="0" rtl="0" algn="ctr">
              <a:lnSpc>
                <a:spcPct val="119976"/>
              </a:lnSpc>
              <a:spcBef>
                <a:spcPts val="0"/>
              </a:spcBef>
              <a:spcAft>
                <a:spcPts val="0"/>
              </a:spcAft>
              <a:buNone/>
            </a:pPr>
            <a:r>
              <a:rPr b="0" i="0" lang="en-US" sz="1300" u="none" cap="none" strike="noStrike">
                <a:solidFill>
                  <a:srgbClr val="FFFBFB"/>
                </a:solidFill>
                <a:latin typeface="Arial"/>
                <a:ea typeface="Arial"/>
                <a:cs typeface="Arial"/>
                <a:sym typeface="Arial"/>
              </a:rPr>
              <a:t>Nina</a:t>
            </a:r>
            <a:endParaRPr sz="700"/>
          </a:p>
        </p:txBody>
      </p:sp>
      <p:sp>
        <p:nvSpPr>
          <p:cNvPr id="3374" name="Google Shape;3374;p308"/>
          <p:cNvSpPr txBox="1"/>
          <p:nvPr/>
        </p:nvSpPr>
        <p:spPr>
          <a:xfrm>
            <a:off x="8386850" y="3710908"/>
            <a:ext cx="1151049" cy="15240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None/>
            </a:pPr>
            <a:r>
              <a:rPr b="0" i="0" lang="en-US" sz="1000" u="none" cap="none" strike="noStrike">
                <a:solidFill>
                  <a:srgbClr val="FFFBFB"/>
                </a:solidFill>
                <a:latin typeface="Arial"/>
                <a:ea typeface="Arial"/>
                <a:cs typeface="Arial"/>
                <a:sym typeface="Arial"/>
              </a:rPr>
              <a:t>Manager</a:t>
            </a:r>
            <a:endParaRPr sz="700"/>
          </a:p>
        </p:txBody>
      </p:sp>
      <p:sp>
        <p:nvSpPr>
          <p:cNvPr id="3375" name="Google Shape;3375;p308"/>
          <p:cNvSpPr txBox="1"/>
          <p:nvPr/>
        </p:nvSpPr>
        <p:spPr>
          <a:xfrm>
            <a:off x="7357459" y="3642506"/>
            <a:ext cx="1092152" cy="144602"/>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1000" u="none" cap="none" strike="noStrike">
                <a:solidFill>
                  <a:srgbClr val="FFFBFB"/>
                </a:solidFill>
                <a:latin typeface="Arial"/>
                <a:ea typeface="Arial"/>
                <a:cs typeface="Arial"/>
                <a:sym typeface="Arial"/>
              </a:rPr>
              <a:t>Member</a:t>
            </a:r>
            <a:endParaRPr sz="7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9" name="Shape 3379"/>
        <p:cNvGrpSpPr/>
        <p:nvPr/>
      </p:nvGrpSpPr>
      <p:grpSpPr>
        <a:xfrm>
          <a:off x="0" y="0"/>
          <a:ext cx="0" cy="0"/>
          <a:chOff x="0" y="0"/>
          <a:chExt cx="0" cy="0"/>
        </a:xfrm>
      </p:grpSpPr>
      <p:sp>
        <p:nvSpPr>
          <p:cNvPr id="3380" name="Google Shape;3380;p309"/>
          <p:cNvSpPr/>
          <p:nvPr/>
        </p:nvSpPr>
        <p:spPr>
          <a:xfrm rot="10800000">
            <a:off x="0" y="0"/>
            <a:ext cx="9144000" cy="5143500"/>
          </a:xfrm>
          <a:custGeom>
            <a:rect b="b" l="l" r="r" t="t"/>
            <a:pathLst>
              <a:path extrusionOk="0" h="10287000" w="18288000">
                <a:moveTo>
                  <a:pt x="18288000" y="10287000"/>
                </a:moveTo>
                <a:lnTo>
                  <a:pt x="0" y="10287000"/>
                </a:lnTo>
                <a:lnTo>
                  <a:pt x="0" y="0"/>
                </a:lnTo>
                <a:lnTo>
                  <a:pt x="18288000" y="0"/>
                </a:lnTo>
                <a:lnTo>
                  <a:pt x="18288000" y="10287000"/>
                </a:lnTo>
                <a:close/>
              </a:path>
            </a:pathLst>
          </a:custGeom>
          <a:blipFill rotWithShape="1">
            <a:blip r:embed="rId3">
              <a:alphaModFix/>
            </a:blip>
            <a:stretch>
              <a:fillRect b="-38883" l="0" r="0" t="-38885"/>
            </a:stretch>
          </a:blipFill>
          <a:ln>
            <a:noFill/>
          </a:ln>
        </p:spPr>
      </p:sp>
      <p:sp>
        <p:nvSpPr>
          <p:cNvPr id="3381" name="Google Shape;3381;p309"/>
          <p:cNvSpPr/>
          <p:nvPr/>
        </p:nvSpPr>
        <p:spPr>
          <a:xfrm>
            <a:off x="4840816" y="-64"/>
            <a:ext cx="4303184" cy="5143564"/>
          </a:xfrm>
          <a:custGeom>
            <a:rect b="b" l="l" r="r" t="t"/>
            <a:pathLst>
              <a:path extrusionOk="0"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rotWithShape="1">
            <a:blip r:embed="rId4">
              <a:alphaModFix/>
            </a:blip>
            <a:stretch>
              <a:fillRect b="0" l="-56278" r="-56278"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382" name="Google Shape;3382;p309"/>
          <p:cNvGrpSpPr/>
          <p:nvPr/>
        </p:nvGrpSpPr>
        <p:grpSpPr>
          <a:xfrm rot="826432">
            <a:off x="-9172247" y="-1819225"/>
            <a:ext cx="10513171" cy="6452126"/>
            <a:chOff x="0" y="-19050"/>
            <a:chExt cx="5537802" cy="3398651"/>
          </a:xfrm>
        </p:grpSpPr>
        <p:sp>
          <p:nvSpPr>
            <p:cNvPr id="3383" name="Google Shape;3383;p309"/>
            <p:cNvSpPr/>
            <p:nvPr/>
          </p:nvSpPr>
          <p:spPr>
            <a:xfrm>
              <a:off x="0" y="0"/>
              <a:ext cx="5537802" cy="3379601"/>
            </a:xfrm>
            <a:custGeom>
              <a:rect b="b" l="l" r="r" t="t"/>
              <a:pathLst>
                <a:path extrusionOk="0" h="3379601" w="5537802">
                  <a:moveTo>
                    <a:pt x="0" y="0"/>
                  </a:moveTo>
                  <a:lnTo>
                    <a:pt x="5537802" y="0"/>
                  </a:lnTo>
                  <a:lnTo>
                    <a:pt x="5537802" y="3379601"/>
                  </a:lnTo>
                  <a:lnTo>
                    <a:pt x="0" y="3379601"/>
                  </a:lnTo>
                  <a:lnTo>
                    <a:pt x="0" y="0"/>
                  </a:lnTo>
                </a:path>
              </a:pathLst>
            </a:custGeom>
            <a:solidFill>
              <a:srgbClr val="1C5739"/>
            </a:solidFill>
            <a:ln>
              <a:noFill/>
            </a:ln>
          </p:spPr>
        </p:sp>
        <p:sp>
          <p:nvSpPr>
            <p:cNvPr id="3384" name="Google Shape;3384;p30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5" name="Google Shape;3385;p309"/>
          <p:cNvGrpSpPr/>
          <p:nvPr/>
        </p:nvGrpSpPr>
        <p:grpSpPr>
          <a:xfrm rot="773821">
            <a:off x="5004564" y="2301764"/>
            <a:ext cx="1543043" cy="4277340"/>
            <a:chOff x="0" y="-19050"/>
            <a:chExt cx="812800" cy="2253084"/>
          </a:xfrm>
        </p:grpSpPr>
        <p:sp>
          <p:nvSpPr>
            <p:cNvPr id="3386" name="Google Shape;3386;p309"/>
            <p:cNvSpPr/>
            <p:nvPr/>
          </p:nvSpPr>
          <p:spPr>
            <a:xfrm>
              <a:off x="0" y="0"/>
              <a:ext cx="82656" cy="2234034"/>
            </a:xfrm>
            <a:custGeom>
              <a:rect b="b" l="l" r="r" t="t"/>
              <a:pathLst>
                <a:path extrusionOk="0" h="2234034" w="82656">
                  <a:moveTo>
                    <a:pt x="0" y="0"/>
                  </a:moveTo>
                  <a:lnTo>
                    <a:pt x="82656" y="0"/>
                  </a:lnTo>
                  <a:lnTo>
                    <a:pt x="82656" y="2234034"/>
                  </a:lnTo>
                  <a:lnTo>
                    <a:pt x="0" y="2234034"/>
                  </a:lnTo>
                  <a:lnTo>
                    <a:pt x="0" y="0"/>
                  </a:lnTo>
                </a:path>
              </a:pathLst>
            </a:custGeom>
            <a:solidFill>
              <a:srgbClr val="1C5739"/>
            </a:solidFill>
            <a:ln>
              <a:noFill/>
            </a:ln>
          </p:spPr>
        </p:sp>
        <p:sp>
          <p:nvSpPr>
            <p:cNvPr id="3387" name="Google Shape;3387;p30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8" name="Google Shape;3388;p309"/>
          <p:cNvGrpSpPr/>
          <p:nvPr/>
        </p:nvGrpSpPr>
        <p:grpSpPr>
          <a:xfrm rot="773821">
            <a:off x="1857338" y="-2298024"/>
            <a:ext cx="1543043" cy="4277340"/>
            <a:chOff x="0" y="-19050"/>
            <a:chExt cx="812800" cy="2253084"/>
          </a:xfrm>
        </p:grpSpPr>
        <p:sp>
          <p:nvSpPr>
            <p:cNvPr id="3389" name="Google Shape;3389;p309"/>
            <p:cNvSpPr/>
            <p:nvPr/>
          </p:nvSpPr>
          <p:spPr>
            <a:xfrm>
              <a:off x="0" y="0"/>
              <a:ext cx="82656" cy="2234034"/>
            </a:xfrm>
            <a:custGeom>
              <a:rect b="b" l="l" r="r" t="t"/>
              <a:pathLst>
                <a:path extrusionOk="0" h="2234034" w="82656">
                  <a:moveTo>
                    <a:pt x="0" y="0"/>
                  </a:moveTo>
                  <a:lnTo>
                    <a:pt x="82656" y="0"/>
                  </a:lnTo>
                  <a:lnTo>
                    <a:pt x="82656" y="2234034"/>
                  </a:lnTo>
                  <a:lnTo>
                    <a:pt x="0" y="2234034"/>
                  </a:lnTo>
                  <a:lnTo>
                    <a:pt x="0" y="0"/>
                  </a:lnTo>
                </a:path>
              </a:pathLst>
            </a:custGeom>
            <a:solidFill>
              <a:srgbClr val="397D5A"/>
            </a:solidFill>
            <a:ln>
              <a:noFill/>
            </a:ln>
          </p:spPr>
        </p:sp>
        <p:sp>
          <p:nvSpPr>
            <p:cNvPr id="3390" name="Google Shape;3390;p30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58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91" name="Google Shape;3391;p309"/>
          <p:cNvSpPr txBox="1"/>
          <p:nvPr/>
        </p:nvSpPr>
        <p:spPr>
          <a:xfrm>
            <a:off x="2366368" y="394981"/>
            <a:ext cx="1800894" cy="616925"/>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800" u="none" cap="none" strike="noStrike">
                <a:solidFill>
                  <a:srgbClr val="1C5739"/>
                </a:solidFill>
                <a:latin typeface="Arial"/>
                <a:ea typeface="Arial"/>
                <a:cs typeface="Arial"/>
                <a:sym typeface="Arial"/>
              </a:rPr>
              <a:t>ISUISU Finance Team</a:t>
            </a:r>
            <a:endParaRPr sz="700"/>
          </a:p>
        </p:txBody>
      </p:sp>
      <p:sp>
        <p:nvSpPr>
          <p:cNvPr id="3392" name="Google Shape;3392;p309"/>
          <p:cNvSpPr txBox="1"/>
          <p:nvPr/>
        </p:nvSpPr>
        <p:spPr>
          <a:xfrm>
            <a:off x="2131625" y="4206558"/>
            <a:ext cx="2440375" cy="565468"/>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800" u="none" cap="none" strike="noStrike">
                <a:solidFill>
                  <a:srgbClr val="000000"/>
                </a:solidFill>
                <a:latin typeface="Montserrat"/>
                <a:ea typeface="Montserrat"/>
                <a:cs typeface="Montserrat"/>
                <a:sym typeface="Montserrat"/>
              </a:rPr>
              <a:t>While we welcome all new members, individuals with bilingual proficiency in both Chinese and English will be particularly valued. Thank you.</a:t>
            </a:r>
            <a:endParaRPr sz="700"/>
          </a:p>
        </p:txBody>
      </p:sp>
      <p:pic>
        <p:nvPicPr>
          <p:cNvPr id="3393" name="Google Shape;3393;p309"/>
          <p:cNvPicPr preferRelativeResize="0"/>
          <p:nvPr/>
        </p:nvPicPr>
        <p:blipFill>
          <a:blip r:embed="rId5">
            <a:alphaModFix/>
          </a:blip>
          <a:stretch>
            <a:fillRect/>
          </a:stretch>
        </p:blipFill>
        <p:spPr>
          <a:xfrm>
            <a:off x="2037450" y="1289275"/>
            <a:ext cx="2458725" cy="24587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7" name="Shape 3397"/>
        <p:cNvGrpSpPr/>
        <p:nvPr/>
      </p:nvGrpSpPr>
      <p:grpSpPr>
        <a:xfrm>
          <a:off x="0" y="0"/>
          <a:ext cx="0" cy="0"/>
          <a:chOff x="0" y="0"/>
          <a:chExt cx="0" cy="0"/>
        </a:xfrm>
      </p:grpSpPr>
      <p:sp>
        <p:nvSpPr>
          <p:cNvPr id="3398" name="Google Shape;3398;p310"/>
          <p:cNvSpPr/>
          <p:nvPr/>
        </p:nvSpPr>
        <p:spPr>
          <a:xfrm>
            <a:off x="1394225" y="2115650"/>
            <a:ext cx="6579900" cy="1569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310"/>
          <p:cNvSpPr txBox="1"/>
          <p:nvPr>
            <p:ph type="title"/>
          </p:nvPr>
        </p:nvSpPr>
        <p:spPr>
          <a:xfrm>
            <a:off x="1564075" y="2021500"/>
            <a:ext cx="6361800" cy="1596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US"/>
              <a:t>Membership</a:t>
            </a:r>
            <a:r>
              <a:rPr lang="en-US"/>
              <a:t> Team</a:t>
            </a:r>
            <a:endParaRPr/>
          </a:p>
          <a:p>
            <a:pPr indent="0" lvl="0" marL="0" rtl="0" algn="ctr">
              <a:spcBef>
                <a:spcPts val="0"/>
              </a:spcBef>
              <a:spcAft>
                <a:spcPts val="0"/>
              </a:spcAft>
              <a:buNone/>
            </a:pPr>
            <a:r>
              <a:rPr lang="en-US"/>
              <a:t>會員組織部</a:t>
            </a:r>
            <a:endParaRPr/>
          </a:p>
        </p:txBody>
      </p:sp>
      <p:sp>
        <p:nvSpPr>
          <p:cNvPr id="3400" name="Google Shape;3400;p310"/>
          <p:cNvSpPr/>
          <p:nvPr/>
        </p:nvSpPr>
        <p:spPr>
          <a:xfrm>
            <a:off x="1171525" y="1982450"/>
            <a:ext cx="795420" cy="589248"/>
          </a:xfrm>
          <a:prstGeom prst="cloud">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4" name="Shape 3404"/>
        <p:cNvGrpSpPr/>
        <p:nvPr/>
      </p:nvGrpSpPr>
      <p:grpSpPr>
        <a:xfrm>
          <a:off x="0" y="0"/>
          <a:ext cx="0" cy="0"/>
          <a:chOff x="0" y="0"/>
          <a:chExt cx="0" cy="0"/>
        </a:xfrm>
      </p:grpSpPr>
      <p:sp>
        <p:nvSpPr>
          <p:cNvPr id="3405" name="Google Shape;3405;p311"/>
          <p:cNvSpPr txBox="1"/>
          <p:nvPr>
            <p:ph type="title"/>
          </p:nvPr>
        </p:nvSpPr>
        <p:spPr>
          <a:xfrm>
            <a:off x="2625900" y="193925"/>
            <a:ext cx="3892200" cy="6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980000"/>
                </a:solidFill>
                <a:latin typeface="Georgia"/>
                <a:ea typeface="Georgia"/>
                <a:cs typeface="Georgia"/>
                <a:sym typeface="Georgia"/>
              </a:rPr>
              <a:t>Our Current Team</a:t>
            </a:r>
            <a:endParaRPr sz="3000">
              <a:solidFill>
                <a:srgbClr val="980000"/>
              </a:solidFill>
              <a:latin typeface="Georgia"/>
              <a:ea typeface="Georgia"/>
              <a:cs typeface="Georgia"/>
              <a:sym typeface="Georgia"/>
            </a:endParaRPr>
          </a:p>
        </p:txBody>
      </p:sp>
      <p:pic>
        <p:nvPicPr>
          <p:cNvPr id="3406" name="Google Shape;3406;p311"/>
          <p:cNvPicPr preferRelativeResize="0"/>
          <p:nvPr/>
        </p:nvPicPr>
        <p:blipFill rotWithShape="1">
          <a:blip r:embed="rId3">
            <a:alphaModFix/>
          </a:blip>
          <a:srcRect b="9520" l="20166" r="15771" t="32535"/>
          <a:stretch/>
        </p:blipFill>
        <p:spPr>
          <a:xfrm>
            <a:off x="206525" y="1177325"/>
            <a:ext cx="1759152" cy="2121719"/>
          </a:xfrm>
          <a:prstGeom prst="rect">
            <a:avLst/>
          </a:prstGeom>
          <a:noFill/>
          <a:ln>
            <a:noFill/>
          </a:ln>
        </p:spPr>
      </p:pic>
      <p:sp>
        <p:nvSpPr>
          <p:cNvPr id="3407" name="Google Shape;3407;p311"/>
          <p:cNvSpPr txBox="1"/>
          <p:nvPr/>
        </p:nvSpPr>
        <p:spPr>
          <a:xfrm>
            <a:off x="321975" y="3412075"/>
            <a:ext cx="14130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Iris (IBA-2)</a:t>
            </a:r>
            <a:endParaRPr b="1">
              <a:solidFill>
                <a:srgbClr val="980000"/>
              </a:solidFill>
              <a:latin typeface="Times New Roman"/>
              <a:ea typeface="Times New Roman"/>
              <a:cs typeface="Times New Roman"/>
              <a:sym typeface="Times New Roman"/>
            </a:endParaRPr>
          </a:p>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Vice President</a:t>
            </a:r>
            <a:endParaRPr b="1">
              <a:solidFill>
                <a:srgbClr val="980000"/>
              </a:solidFill>
              <a:latin typeface="Times New Roman"/>
              <a:ea typeface="Times New Roman"/>
              <a:cs typeface="Times New Roman"/>
              <a:sym typeface="Times New Roman"/>
            </a:endParaRPr>
          </a:p>
        </p:txBody>
      </p:sp>
      <p:pic>
        <p:nvPicPr>
          <p:cNvPr id="3408" name="Google Shape;3408;p311"/>
          <p:cNvPicPr preferRelativeResize="0"/>
          <p:nvPr/>
        </p:nvPicPr>
        <p:blipFill rotWithShape="1">
          <a:blip r:embed="rId4">
            <a:alphaModFix/>
          </a:blip>
          <a:srcRect b="0" l="0" r="0" t="0"/>
          <a:stretch/>
        </p:blipFill>
        <p:spPr>
          <a:xfrm>
            <a:off x="2181275" y="1177325"/>
            <a:ext cx="2158641" cy="2121724"/>
          </a:xfrm>
          <a:prstGeom prst="rect">
            <a:avLst/>
          </a:prstGeom>
          <a:noFill/>
          <a:ln>
            <a:noFill/>
          </a:ln>
        </p:spPr>
      </p:pic>
      <p:sp>
        <p:nvSpPr>
          <p:cNvPr id="3409" name="Google Shape;3409;p311"/>
          <p:cNvSpPr txBox="1"/>
          <p:nvPr/>
        </p:nvSpPr>
        <p:spPr>
          <a:xfrm>
            <a:off x="2554100" y="3412075"/>
            <a:ext cx="14130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Nicole</a:t>
            </a:r>
            <a:r>
              <a:rPr b="1" lang="en-US">
                <a:solidFill>
                  <a:srgbClr val="980000"/>
                </a:solidFill>
                <a:latin typeface="Times New Roman"/>
                <a:ea typeface="Times New Roman"/>
                <a:cs typeface="Times New Roman"/>
                <a:sym typeface="Times New Roman"/>
              </a:rPr>
              <a:t> (IBA-3)</a:t>
            </a:r>
            <a:endParaRPr b="1">
              <a:solidFill>
                <a:srgbClr val="980000"/>
              </a:solidFill>
              <a:latin typeface="Times New Roman"/>
              <a:ea typeface="Times New Roman"/>
              <a:cs typeface="Times New Roman"/>
              <a:sym typeface="Times New Roman"/>
            </a:endParaRPr>
          </a:p>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Deputy</a:t>
            </a:r>
            <a:endParaRPr b="1">
              <a:solidFill>
                <a:srgbClr val="980000"/>
              </a:solidFill>
              <a:latin typeface="Times New Roman"/>
              <a:ea typeface="Times New Roman"/>
              <a:cs typeface="Times New Roman"/>
              <a:sym typeface="Times New Roman"/>
            </a:endParaRPr>
          </a:p>
        </p:txBody>
      </p:sp>
      <p:pic>
        <p:nvPicPr>
          <p:cNvPr id="3410" name="Google Shape;3410;p311"/>
          <p:cNvPicPr preferRelativeResize="0"/>
          <p:nvPr/>
        </p:nvPicPr>
        <p:blipFill rotWithShape="1">
          <a:blip r:embed="rId5">
            <a:alphaModFix/>
          </a:blip>
          <a:srcRect b="0" l="15447" r="20931" t="0"/>
          <a:stretch/>
        </p:blipFill>
        <p:spPr>
          <a:xfrm>
            <a:off x="4555525" y="1177325"/>
            <a:ext cx="2030032" cy="2121725"/>
          </a:xfrm>
          <a:prstGeom prst="rect">
            <a:avLst/>
          </a:prstGeom>
          <a:noFill/>
          <a:ln>
            <a:noFill/>
          </a:ln>
        </p:spPr>
      </p:pic>
      <p:sp>
        <p:nvSpPr>
          <p:cNvPr id="3411" name="Google Shape;3411;p311"/>
          <p:cNvSpPr txBox="1"/>
          <p:nvPr/>
        </p:nvSpPr>
        <p:spPr>
          <a:xfrm>
            <a:off x="4864038" y="3412075"/>
            <a:ext cx="14130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Abel </a:t>
            </a:r>
            <a:r>
              <a:rPr b="1" lang="en-US">
                <a:solidFill>
                  <a:srgbClr val="980000"/>
                </a:solidFill>
                <a:latin typeface="Times New Roman"/>
                <a:ea typeface="Times New Roman"/>
                <a:cs typeface="Times New Roman"/>
                <a:sym typeface="Times New Roman"/>
              </a:rPr>
              <a:t>(IMEM-2)</a:t>
            </a:r>
            <a:endParaRPr b="1">
              <a:solidFill>
                <a:srgbClr val="980000"/>
              </a:solidFill>
              <a:latin typeface="Times New Roman"/>
              <a:ea typeface="Times New Roman"/>
              <a:cs typeface="Times New Roman"/>
              <a:sym typeface="Times New Roman"/>
            </a:endParaRPr>
          </a:p>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Secretary</a:t>
            </a:r>
            <a:endParaRPr b="1">
              <a:solidFill>
                <a:srgbClr val="980000"/>
              </a:solidFill>
              <a:latin typeface="Times New Roman"/>
              <a:ea typeface="Times New Roman"/>
              <a:cs typeface="Times New Roman"/>
              <a:sym typeface="Times New Roman"/>
            </a:endParaRPr>
          </a:p>
        </p:txBody>
      </p:sp>
      <p:pic>
        <p:nvPicPr>
          <p:cNvPr id="3412" name="Google Shape;3412;p311"/>
          <p:cNvPicPr preferRelativeResize="0"/>
          <p:nvPr/>
        </p:nvPicPr>
        <p:blipFill>
          <a:blip r:embed="rId6">
            <a:alphaModFix/>
          </a:blip>
          <a:stretch>
            <a:fillRect/>
          </a:stretch>
        </p:blipFill>
        <p:spPr>
          <a:xfrm>
            <a:off x="6801150" y="1177325"/>
            <a:ext cx="2136335" cy="2121725"/>
          </a:xfrm>
          <a:prstGeom prst="rect">
            <a:avLst/>
          </a:prstGeom>
          <a:noFill/>
          <a:ln>
            <a:noFill/>
          </a:ln>
        </p:spPr>
      </p:pic>
      <p:sp>
        <p:nvSpPr>
          <p:cNvPr id="3413" name="Google Shape;3413;p311"/>
          <p:cNvSpPr txBox="1"/>
          <p:nvPr/>
        </p:nvSpPr>
        <p:spPr>
          <a:xfrm>
            <a:off x="7162813" y="3412075"/>
            <a:ext cx="14130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Annie</a:t>
            </a:r>
            <a:r>
              <a:rPr b="1" lang="en-US">
                <a:solidFill>
                  <a:srgbClr val="980000"/>
                </a:solidFill>
                <a:latin typeface="Times New Roman"/>
                <a:ea typeface="Times New Roman"/>
                <a:cs typeface="Times New Roman"/>
                <a:sym typeface="Times New Roman"/>
              </a:rPr>
              <a:t> (AE-3)</a:t>
            </a:r>
            <a:endParaRPr b="1">
              <a:solidFill>
                <a:srgbClr val="980000"/>
              </a:solidFill>
              <a:latin typeface="Times New Roman"/>
              <a:ea typeface="Times New Roman"/>
              <a:cs typeface="Times New Roman"/>
              <a:sym typeface="Times New Roman"/>
            </a:endParaRPr>
          </a:p>
          <a:p>
            <a:pPr indent="0" lvl="0" marL="0" rtl="0" algn="ctr">
              <a:spcBef>
                <a:spcPts val="0"/>
              </a:spcBef>
              <a:spcAft>
                <a:spcPts val="0"/>
              </a:spcAft>
              <a:buNone/>
            </a:pPr>
            <a:r>
              <a:rPr b="1" lang="en-US">
                <a:solidFill>
                  <a:srgbClr val="980000"/>
                </a:solidFill>
                <a:latin typeface="Times New Roman"/>
                <a:ea typeface="Times New Roman"/>
                <a:cs typeface="Times New Roman"/>
                <a:sym typeface="Times New Roman"/>
              </a:rPr>
              <a:t>Assistant</a:t>
            </a:r>
            <a:endParaRPr b="1">
              <a:solidFill>
                <a:srgbClr val="98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6" name="Shape 2436"/>
        <p:cNvGrpSpPr/>
        <p:nvPr/>
      </p:nvGrpSpPr>
      <p:grpSpPr>
        <a:xfrm>
          <a:off x="0" y="0"/>
          <a:ext cx="0" cy="0"/>
          <a:chOff x="0" y="0"/>
          <a:chExt cx="0" cy="0"/>
        </a:xfrm>
      </p:grpSpPr>
      <p:sp>
        <p:nvSpPr>
          <p:cNvPr id="2437" name="Google Shape;2437;p2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Roboto Medium"/>
              <a:buNone/>
            </a:pPr>
            <a:r>
              <a:rPr b="1" lang="en-US"/>
              <a:t>境外生</a:t>
            </a:r>
            <a:r>
              <a:rPr b="1" lang="en-US">
                <a:solidFill>
                  <a:srgbClr val="FF00FF"/>
                </a:solidFill>
              </a:rPr>
              <a:t>SMILE有感輔導</a:t>
            </a:r>
            <a:endParaRPr/>
          </a:p>
        </p:txBody>
      </p:sp>
      <p:grpSp>
        <p:nvGrpSpPr>
          <p:cNvPr id="2438" name="Google Shape;2438;p258"/>
          <p:cNvGrpSpPr/>
          <p:nvPr/>
        </p:nvGrpSpPr>
        <p:grpSpPr>
          <a:xfrm>
            <a:off x="204501" y="980053"/>
            <a:ext cx="4123988" cy="4030288"/>
            <a:chOff x="571298" y="-21482"/>
            <a:chExt cx="5498651" cy="5373717"/>
          </a:xfrm>
        </p:grpSpPr>
        <p:sp>
          <p:nvSpPr>
            <p:cNvPr id="2439" name="Google Shape;2439;p258"/>
            <p:cNvSpPr/>
            <p:nvPr/>
          </p:nvSpPr>
          <p:spPr>
            <a:xfrm>
              <a:off x="1119503" y="572942"/>
              <a:ext cx="4415100" cy="4415100"/>
            </a:xfrm>
            <a:prstGeom prst="blockArc">
              <a:avLst>
                <a:gd fmla="val 13097770" name="adj1"/>
                <a:gd fmla="val 16118832" name="adj2"/>
                <a:gd fmla="val 3894" name="adj3"/>
              </a:avLst>
            </a:prstGeom>
            <a:solidFill>
              <a:srgbClr val="4371C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0" name="Google Shape;2440;p258"/>
            <p:cNvSpPr/>
            <p:nvPr/>
          </p:nvSpPr>
          <p:spPr>
            <a:xfrm>
              <a:off x="1117514" y="575457"/>
              <a:ext cx="4415100" cy="4415100"/>
            </a:xfrm>
            <a:prstGeom prst="blockArc">
              <a:avLst>
                <a:gd fmla="val 10061180" name="adj1"/>
                <a:gd fmla="val 13102862" name="adj2"/>
                <a:gd fmla="val 3894" name="adj3"/>
              </a:avLst>
            </a:prstGeom>
            <a:solidFill>
              <a:srgbClr val="37B5C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1" name="Google Shape;2441;p258"/>
            <p:cNvSpPr/>
            <p:nvPr/>
          </p:nvSpPr>
          <p:spPr>
            <a:xfrm>
              <a:off x="1113040" y="555418"/>
              <a:ext cx="4415100" cy="4415100"/>
            </a:xfrm>
            <a:prstGeom prst="blockArc">
              <a:avLst>
                <a:gd fmla="val 6942857" name="adj1"/>
                <a:gd fmla="val 10028571" name="adj2"/>
                <a:gd fmla="val 3894" name="adj3"/>
              </a:avLst>
            </a:prstGeom>
            <a:solidFill>
              <a:srgbClr val="2CD79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2" name="Google Shape;2442;p258"/>
            <p:cNvSpPr/>
            <p:nvPr/>
          </p:nvSpPr>
          <p:spPr>
            <a:xfrm>
              <a:off x="1113040" y="555418"/>
              <a:ext cx="4415100" cy="4415100"/>
            </a:xfrm>
            <a:prstGeom prst="blockArc">
              <a:avLst>
                <a:gd fmla="val 3857143" name="adj1"/>
                <a:gd fmla="val 6942857" name="adj2"/>
                <a:gd fmla="val 3894" name="adj3"/>
              </a:avLst>
            </a:prstGeom>
            <a:solidFill>
              <a:srgbClr val="21E14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3" name="Google Shape;2443;p258"/>
            <p:cNvSpPr/>
            <p:nvPr/>
          </p:nvSpPr>
          <p:spPr>
            <a:xfrm>
              <a:off x="1113040" y="555418"/>
              <a:ext cx="4415100" cy="4415100"/>
            </a:xfrm>
            <a:prstGeom prst="blockArc">
              <a:avLst>
                <a:gd fmla="val 771429" name="adj1"/>
                <a:gd fmla="val 3857143" name="adj2"/>
                <a:gd fmla="val 3894" name="adj3"/>
              </a:avLst>
            </a:prstGeom>
            <a:solidFill>
              <a:srgbClr val="51EB1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4" name="Google Shape;2444;p258"/>
            <p:cNvSpPr/>
            <p:nvPr/>
          </p:nvSpPr>
          <p:spPr>
            <a:xfrm>
              <a:off x="1113040" y="555418"/>
              <a:ext cx="4415100" cy="4415100"/>
            </a:xfrm>
            <a:prstGeom prst="blockArc">
              <a:avLst>
                <a:gd fmla="val 19285714" name="adj1"/>
                <a:gd fmla="val 771429" name="adj2"/>
                <a:gd fmla="val 3894" name="adj3"/>
              </a:avLst>
            </a:prstGeom>
            <a:solidFill>
              <a:srgbClr val="BDF40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5" name="Google Shape;2445;p258"/>
            <p:cNvSpPr/>
            <p:nvPr/>
          </p:nvSpPr>
          <p:spPr>
            <a:xfrm>
              <a:off x="1127010" y="572752"/>
              <a:ext cx="4415100" cy="4415100"/>
            </a:xfrm>
            <a:prstGeom prst="blockArc">
              <a:avLst>
                <a:gd fmla="val 16106905" name="adj1"/>
                <a:gd fmla="val 19250358" name="adj2"/>
                <a:gd fmla="val 3894" name="adj3"/>
              </a:avLst>
            </a:prstGeom>
            <a:solidFill>
              <a:schemeClr val="accent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6" name="Google Shape;2446;p258"/>
            <p:cNvSpPr/>
            <p:nvPr/>
          </p:nvSpPr>
          <p:spPr>
            <a:xfrm>
              <a:off x="2467766" y="1910143"/>
              <a:ext cx="1705800" cy="1705800"/>
            </a:xfrm>
            <a:prstGeom prst="ellipse">
              <a:avLst/>
            </a:prstGeom>
            <a:solidFill>
              <a:schemeClr val="accent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7" name="Google Shape;2447;p258"/>
            <p:cNvSpPr txBox="1"/>
            <p:nvPr/>
          </p:nvSpPr>
          <p:spPr>
            <a:xfrm>
              <a:off x="2636982" y="2216527"/>
              <a:ext cx="1430700" cy="1152600"/>
            </a:xfrm>
            <a:prstGeom prst="rect">
              <a:avLst/>
            </a:prstGeom>
            <a:noFill/>
            <a:ln>
              <a:noFill/>
            </a:ln>
          </p:spPr>
          <p:txBody>
            <a:bodyPr anchorCtr="0" anchor="ctr" bIns="26675" lIns="26675" spcFirstLastPara="1" rIns="26675" wrap="square" tIns="26675">
              <a:noAutofit/>
            </a:bodyPr>
            <a:lstStyle/>
            <a:p>
              <a:pPr indent="0" lvl="0" marL="0" marR="0" rtl="0" algn="ctr">
                <a:spcBef>
                  <a:spcPts val="0"/>
                </a:spcBef>
                <a:spcAft>
                  <a:spcPts val="0"/>
                </a:spcAft>
                <a:buClr>
                  <a:srgbClr val="FFFFFF"/>
                </a:buClr>
                <a:buSzPts val="2100"/>
                <a:buFont typeface="Microsoft YaHei"/>
                <a:buNone/>
              </a:pPr>
              <a:r>
                <a:rPr b="1" i="0" lang="en-US" sz="2400" u="none" cap="none" strike="noStrike">
                  <a:solidFill>
                    <a:srgbClr val="FFFFFF"/>
                  </a:solidFill>
                  <a:latin typeface="Roboto"/>
                  <a:ea typeface="Roboto"/>
                  <a:cs typeface="Roboto"/>
                  <a:sym typeface="Roboto"/>
                </a:rPr>
                <a:t>境外生照護</a:t>
              </a:r>
              <a:endParaRPr b="1" i="0" sz="2400" u="none" cap="none" strike="noStrike">
                <a:solidFill>
                  <a:srgbClr val="000000"/>
                </a:solidFill>
                <a:latin typeface="Roboto"/>
                <a:ea typeface="Roboto"/>
                <a:cs typeface="Roboto"/>
                <a:sym typeface="Roboto"/>
              </a:endParaRPr>
            </a:p>
          </p:txBody>
        </p:sp>
        <p:sp>
          <p:nvSpPr>
            <p:cNvPr id="2448" name="Google Shape;2448;p258"/>
            <p:cNvSpPr/>
            <p:nvPr/>
          </p:nvSpPr>
          <p:spPr>
            <a:xfrm>
              <a:off x="2636982" y="-21482"/>
              <a:ext cx="1278000" cy="1275900"/>
            </a:xfrm>
            <a:prstGeom prst="ellipse">
              <a:avLst/>
            </a:prstGeom>
            <a:solidFill>
              <a:schemeClr val="accent4"/>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49" name="Google Shape;2449;p258"/>
            <p:cNvSpPr txBox="1"/>
            <p:nvPr/>
          </p:nvSpPr>
          <p:spPr>
            <a:xfrm>
              <a:off x="2824140" y="165387"/>
              <a:ext cx="903600" cy="902400"/>
            </a:xfrm>
            <a:prstGeom prst="rect">
              <a:avLst/>
            </a:prstGeom>
            <a:no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到校前關懷、接機</a:t>
              </a:r>
              <a:endParaRPr b="1" i="0" sz="1400" u="none" cap="none" strike="noStrike">
                <a:solidFill>
                  <a:srgbClr val="000000"/>
                </a:solidFill>
                <a:latin typeface="Roboto"/>
                <a:ea typeface="Roboto"/>
                <a:cs typeface="Roboto"/>
                <a:sym typeface="Roboto"/>
              </a:endParaRPr>
            </a:p>
          </p:txBody>
        </p:sp>
        <p:sp>
          <p:nvSpPr>
            <p:cNvPr id="2450" name="Google Shape;2450;p258"/>
            <p:cNvSpPr/>
            <p:nvPr/>
          </p:nvSpPr>
          <p:spPr>
            <a:xfrm>
              <a:off x="4373973" y="774397"/>
              <a:ext cx="1278000" cy="1278000"/>
            </a:xfrm>
            <a:prstGeom prst="ellipse">
              <a:avLst/>
            </a:prstGeom>
            <a:solidFill>
              <a:srgbClr val="BDF40A"/>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51" name="Google Shape;2451;p258"/>
            <p:cNvSpPr txBox="1"/>
            <p:nvPr/>
          </p:nvSpPr>
          <p:spPr>
            <a:xfrm>
              <a:off x="4561131" y="961555"/>
              <a:ext cx="903600" cy="903600"/>
            </a:xfrm>
            <a:prstGeom prst="rect">
              <a:avLst/>
            </a:prstGeom>
            <a:no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新生說明會、註冊</a:t>
              </a:r>
              <a:endParaRPr b="1" i="0" sz="1400" u="none" cap="none" strike="noStrike">
                <a:solidFill>
                  <a:srgbClr val="FFFFFF"/>
                </a:solidFill>
                <a:latin typeface="Roboto"/>
                <a:ea typeface="Roboto"/>
                <a:cs typeface="Roboto"/>
                <a:sym typeface="Roboto"/>
              </a:endParaRPr>
            </a:p>
          </p:txBody>
        </p:sp>
        <p:sp>
          <p:nvSpPr>
            <p:cNvPr id="2452" name="Google Shape;2452;p258"/>
            <p:cNvSpPr/>
            <p:nvPr/>
          </p:nvSpPr>
          <p:spPr>
            <a:xfrm>
              <a:off x="4791949" y="2605669"/>
              <a:ext cx="1278000" cy="1278000"/>
            </a:xfrm>
            <a:prstGeom prst="ellipse">
              <a:avLst/>
            </a:prstGeom>
            <a:solidFill>
              <a:srgbClr val="51EB1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53" name="Google Shape;2453;p258"/>
            <p:cNvSpPr txBox="1"/>
            <p:nvPr/>
          </p:nvSpPr>
          <p:spPr>
            <a:xfrm>
              <a:off x="4979107" y="2792827"/>
              <a:ext cx="903600" cy="903600"/>
            </a:xfrm>
            <a:prstGeom prst="rect">
              <a:avLst/>
            </a:prstGeom>
            <a:no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居留證、醫療保險、工作證</a:t>
              </a:r>
              <a:endParaRPr b="1" i="0" sz="1400" u="none" cap="none" strike="noStrike">
                <a:solidFill>
                  <a:srgbClr val="000000"/>
                </a:solidFill>
                <a:latin typeface="Roboto"/>
                <a:ea typeface="Roboto"/>
                <a:cs typeface="Roboto"/>
                <a:sym typeface="Roboto"/>
              </a:endParaRPr>
            </a:p>
          </p:txBody>
        </p:sp>
        <p:sp>
          <p:nvSpPr>
            <p:cNvPr id="2454" name="Google Shape;2454;p258"/>
            <p:cNvSpPr/>
            <p:nvPr/>
          </p:nvSpPr>
          <p:spPr>
            <a:xfrm>
              <a:off x="3620806" y="4074235"/>
              <a:ext cx="1278000" cy="1278000"/>
            </a:xfrm>
            <a:prstGeom prst="ellipse">
              <a:avLst/>
            </a:prstGeom>
            <a:solidFill>
              <a:srgbClr val="21E146"/>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55" name="Google Shape;2455;p258"/>
            <p:cNvSpPr txBox="1"/>
            <p:nvPr/>
          </p:nvSpPr>
          <p:spPr>
            <a:xfrm>
              <a:off x="3800782" y="4261393"/>
              <a:ext cx="951000" cy="896400"/>
            </a:xfrm>
            <a:prstGeom prst="rect">
              <a:avLst/>
            </a:prstGeom>
            <a:noFill/>
            <a:ln>
              <a:noFill/>
            </a:ln>
          </p:spPr>
          <p:txBody>
            <a:bodyPr anchorCtr="0" anchor="ctr" bIns="13325" lIns="13325" spcFirstLastPara="1" rIns="13325" wrap="square" tIns="13325">
              <a:noAutofit/>
            </a:bodyPr>
            <a:lstStyle/>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一對一</a:t>
              </a:r>
              <a:endParaRPr b="1" i="0" sz="1400" u="none" cap="none" strike="noStrike">
                <a:solidFill>
                  <a:srgbClr val="FFFFFF"/>
                </a:solidFill>
                <a:latin typeface="Roboto"/>
                <a:ea typeface="Roboto"/>
                <a:cs typeface="Roboto"/>
                <a:sym typeface="Roboto"/>
              </a:endParaRPr>
            </a:p>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諮詢</a:t>
              </a:r>
              <a:endParaRPr b="1" i="0" sz="1400" u="none" cap="none" strike="noStrike">
                <a:solidFill>
                  <a:srgbClr val="FFFFFF"/>
                </a:solidFill>
                <a:latin typeface="Roboto"/>
                <a:ea typeface="Roboto"/>
                <a:cs typeface="Roboto"/>
                <a:sym typeface="Roboto"/>
              </a:endParaRPr>
            </a:p>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疑難雜症</a:t>
              </a:r>
              <a:endParaRPr b="1" i="0" sz="1400" u="none" cap="none" strike="noStrike">
                <a:solidFill>
                  <a:srgbClr val="000000"/>
                </a:solidFill>
                <a:latin typeface="Roboto"/>
                <a:ea typeface="Roboto"/>
                <a:cs typeface="Roboto"/>
                <a:sym typeface="Roboto"/>
              </a:endParaRPr>
            </a:p>
          </p:txBody>
        </p:sp>
        <p:sp>
          <p:nvSpPr>
            <p:cNvPr id="2456" name="Google Shape;2456;p258"/>
            <p:cNvSpPr/>
            <p:nvPr/>
          </p:nvSpPr>
          <p:spPr>
            <a:xfrm>
              <a:off x="1742440" y="4074235"/>
              <a:ext cx="1278000" cy="1278000"/>
            </a:xfrm>
            <a:prstGeom prst="ellipse">
              <a:avLst/>
            </a:prstGeom>
            <a:solidFill>
              <a:srgbClr val="2CD79F"/>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57" name="Google Shape;2457;p258"/>
            <p:cNvSpPr txBox="1"/>
            <p:nvPr/>
          </p:nvSpPr>
          <p:spPr>
            <a:xfrm>
              <a:off x="1929598" y="4261393"/>
              <a:ext cx="903600" cy="903600"/>
            </a:xfrm>
            <a:prstGeom prst="rect">
              <a:avLst/>
            </a:prstGeom>
            <a:noFill/>
            <a:ln>
              <a:noFill/>
            </a:ln>
          </p:spPr>
          <p:txBody>
            <a:bodyPr anchorCtr="0" anchor="ctr" bIns="13325" lIns="13325" spcFirstLastPara="1" rIns="13325" wrap="square" tIns="13325">
              <a:noAutofit/>
            </a:bodyPr>
            <a:lstStyle/>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友善</a:t>
              </a:r>
              <a:endParaRPr b="1" i="0" sz="1400" u="none" cap="none" strike="noStrike">
                <a:solidFill>
                  <a:srgbClr val="FFFFFF"/>
                </a:solidFill>
                <a:latin typeface="Roboto"/>
                <a:ea typeface="Roboto"/>
                <a:cs typeface="Roboto"/>
                <a:sym typeface="Roboto"/>
              </a:endParaRPr>
            </a:p>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校園</a:t>
              </a:r>
              <a:endParaRPr b="1" i="0" sz="1400" u="none" cap="none" strike="noStrike">
                <a:solidFill>
                  <a:srgbClr val="000000"/>
                </a:solidFill>
                <a:latin typeface="Roboto"/>
                <a:ea typeface="Roboto"/>
                <a:cs typeface="Roboto"/>
                <a:sym typeface="Roboto"/>
              </a:endParaRPr>
            </a:p>
          </p:txBody>
        </p:sp>
        <p:sp>
          <p:nvSpPr>
            <p:cNvPr id="2458" name="Google Shape;2458;p258"/>
            <p:cNvSpPr/>
            <p:nvPr/>
          </p:nvSpPr>
          <p:spPr>
            <a:xfrm>
              <a:off x="571298" y="2605669"/>
              <a:ext cx="1278000" cy="1278000"/>
            </a:xfrm>
            <a:prstGeom prst="ellipse">
              <a:avLst/>
            </a:prstGeom>
            <a:solidFill>
              <a:srgbClr val="37B5C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59" name="Google Shape;2459;p258"/>
            <p:cNvSpPr txBox="1"/>
            <p:nvPr/>
          </p:nvSpPr>
          <p:spPr>
            <a:xfrm>
              <a:off x="758456" y="2792827"/>
              <a:ext cx="903600" cy="903600"/>
            </a:xfrm>
            <a:prstGeom prst="rect">
              <a:avLst/>
            </a:prstGeom>
            <a:noFill/>
            <a:ln>
              <a:noFill/>
            </a:ln>
          </p:spPr>
          <p:txBody>
            <a:bodyPr anchorCtr="0" anchor="ctr" bIns="13325" lIns="13325" spcFirstLastPara="1" rIns="13325" wrap="square" tIns="13325">
              <a:noAutofit/>
            </a:bodyPr>
            <a:lstStyle/>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融入</a:t>
              </a:r>
              <a:endParaRPr b="1" i="0" sz="1400" u="none" cap="none" strike="noStrike">
                <a:solidFill>
                  <a:srgbClr val="FFFFFF"/>
                </a:solidFill>
                <a:latin typeface="Roboto"/>
                <a:ea typeface="Roboto"/>
                <a:cs typeface="Roboto"/>
                <a:sym typeface="Roboto"/>
              </a:endParaRPr>
            </a:p>
            <a:p>
              <a:pPr indent="0" lvl="0" marL="0" marR="0" rtl="0" algn="ctr">
                <a:spcBef>
                  <a:spcPts val="0"/>
                </a:spcBef>
                <a:spcAft>
                  <a:spcPts val="0"/>
                </a:spcAft>
                <a:buClr>
                  <a:srgbClr val="FFFFFF"/>
                </a:buClr>
                <a:buSzPts val="1100"/>
                <a:buFont typeface="Microsoft JhengHei"/>
                <a:buNone/>
              </a:pPr>
              <a:r>
                <a:rPr b="1" i="0" lang="en-US" sz="1400" u="none" cap="none" strike="noStrike">
                  <a:solidFill>
                    <a:srgbClr val="FFFFFF"/>
                  </a:solidFill>
                  <a:latin typeface="Roboto"/>
                  <a:ea typeface="Roboto"/>
                  <a:cs typeface="Roboto"/>
                  <a:sym typeface="Roboto"/>
                </a:rPr>
                <a:t>在地文化</a:t>
              </a:r>
              <a:endParaRPr b="1" i="0" sz="1400" u="none" cap="none" strike="noStrike">
                <a:solidFill>
                  <a:srgbClr val="000000"/>
                </a:solidFill>
                <a:latin typeface="Roboto"/>
                <a:ea typeface="Roboto"/>
                <a:cs typeface="Roboto"/>
                <a:sym typeface="Roboto"/>
              </a:endParaRPr>
            </a:p>
          </p:txBody>
        </p:sp>
        <p:sp>
          <p:nvSpPr>
            <p:cNvPr id="2460" name="Google Shape;2460;p258"/>
            <p:cNvSpPr/>
            <p:nvPr/>
          </p:nvSpPr>
          <p:spPr>
            <a:xfrm>
              <a:off x="989272" y="800067"/>
              <a:ext cx="1278000" cy="1278000"/>
            </a:xfrm>
            <a:prstGeom prst="ellipse">
              <a:avLst/>
            </a:prstGeom>
            <a:solidFill>
              <a:srgbClr val="4371C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sp>
          <p:nvSpPr>
            <p:cNvPr id="2461" name="Google Shape;2461;p258"/>
            <p:cNvSpPr txBox="1"/>
            <p:nvPr/>
          </p:nvSpPr>
          <p:spPr>
            <a:xfrm>
              <a:off x="1176430" y="987225"/>
              <a:ext cx="903600" cy="903600"/>
            </a:xfrm>
            <a:prstGeom prst="rect">
              <a:avLst/>
            </a:prstGeom>
            <a:noFill/>
            <a:ln>
              <a:noFill/>
            </a:ln>
          </p:spPr>
          <p:txBody>
            <a:bodyPr anchorCtr="0" anchor="ctr" bIns="13325" lIns="13325" spcFirstLastPara="1" rIns="13325" wrap="square" tIns="13325">
              <a:noAutofit/>
            </a:bodyPr>
            <a:lstStyle/>
            <a:p>
              <a:pPr indent="0" lvl="0" marL="0" marR="0" rtl="0" algn="ctr">
                <a:lnSpc>
                  <a:spcPct val="100000"/>
                </a:lnSpc>
                <a:spcBef>
                  <a:spcPts val="0"/>
                </a:spcBef>
                <a:spcAft>
                  <a:spcPts val="0"/>
                </a:spcAft>
                <a:buClr>
                  <a:srgbClr val="FFFFFF"/>
                </a:buClr>
                <a:buSzPts val="1100"/>
                <a:buFont typeface="Calibri"/>
                <a:buNone/>
              </a:pPr>
              <a:r>
                <a:rPr b="1" i="0" lang="en-US" sz="1400" u="none" cap="none" strike="noStrike">
                  <a:solidFill>
                    <a:srgbClr val="FFFFFF"/>
                  </a:solidFill>
                  <a:latin typeface="Roboto"/>
                  <a:ea typeface="Roboto"/>
                  <a:cs typeface="Roboto"/>
                  <a:sym typeface="Roboto"/>
                </a:rPr>
                <a:t>獎助學金</a:t>
              </a:r>
              <a:endParaRPr b="1" i="0" sz="1400" u="none" cap="none" strike="noStrike">
                <a:solidFill>
                  <a:srgbClr val="000000"/>
                </a:solidFill>
                <a:latin typeface="Roboto"/>
                <a:ea typeface="Roboto"/>
                <a:cs typeface="Roboto"/>
                <a:sym typeface="Roboto"/>
              </a:endParaRPr>
            </a:p>
          </p:txBody>
        </p:sp>
      </p:grpSp>
      <p:sp>
        <p:nvSpPr>
          <p:cNvPr id="2462" name="Google Shape;2462;p258"/>
          <p:cNvSpPr txBox="1"/>
          <p:nvPr/>
        </p:nvSpPr>
        <p:spPr>
          <a:xfrm>
            <a:off x="4395900" y="1078025"/>
            <a:ext cx="4703700" cy="3963000"/>
          </a:xfrm>
          <a:prstGeom prst="rect">
            <a:avLst/>
          </a:prstGeom>
          <a:noFill/>
          <a:ln>
            <a:noFill/>
          </a:ln>
        </p:spPr>
        <p:txBody>
          <a:bodyPr anchorCtr="0" anchor="t" bIns="34275" lIns="68575" spcFirstLastPara="1" rIns="68575" wrap="square" tIns="34275">
            <a:noAutofit/>
          </a:bodyPr>
          <a:lstStyle/>
          <a:p>
            <a:pPr indent="0" lvl="0" marL="12700" marR="0" rtl="0" algn="l">
              <a:lnSpc>
                <a:spcPct val="155555"/>
              </a:lnSpc>
              <a:spcBef>
                <a:spcPts val="0"/>
              </a:spcBef>
              <a:spcAft>
                <a:spcPts val="0"/>
              </a:spcAft>
              <a:buNone/>
            </a:pPr>
            <a:r>
              <a:rPr b="0" i="0" lang="en-US" sz="1400" u="none" cap="none" strike="noStrike">
                <a:solidFill>
                  <a:srgbClr val="000000"/>
                </a:solidFill>
                <a:latin typeface="Microsoft YaHei"/>
                <a:ea typeface="Microsoft YaHei"/>
                <a:cs typeface="Microsoft YaHei"/>
                <a:sym typeface="Microsoft YaHei"/>
              </a:rPr>
              <a:t>基礎輔導–全方位資訊佈達、雙向溝通 :</a:t>
            </a:r>
            <a:endParaRPr b="0" i="0" sz="1400" u="none" cap="none" strike="noStrike">
              <a:solidFill>
                <a:srgbClr val="000000"/>
              </a:solidFill>
              <a:latin typeface="Arial"/>
              <a:ea typeface="Arial"/>
              <a:cs typeface="Arial"/>
              <a:sym typeface="Arial"/>
            </a:endParaRPr>
          </a:p>
          <a:p>
            <a:pPr indent="0" lvl="0" marL="0" marR="0" rtl="0" algn="l">
              <a:lnSpc>
                <a:spcPct val="155555"/>
              </a:lnSpc>
              <a:spcBef>
                <a:spcPts val="0"/>
              </a:spcBef>
              <a:spcAft>
                <a:spcPts val="0"/>
              </a:spcAft>
              <a:buClr>
                <a:srgbClr val="000000"/>
              </a:buClr>
              <a:buSzPts val="2100"/>
              <a:buFont typeface="Arial"/>
              <a:buNone/>
            </a:pPr>
            <a:r>
              <a:rPr b="0" i="0" lang="en-US" sz="1400" u="none" cap="none" strike="noStrike">
                <a:solidFill>
                  <a:srgbClr val="000000"/>
                </a:solidFill>
                <a:latin typeface="Microsoft YaHei"/>
                <a:ea typeface="Microsoft YaHei"/>
                <a:cs typeface="Microsoft YaHei"/>
                <a:sym typeface="Microsoft YaHei"/>
              </a:rPr>
              <a:t>手冊、簡報、公告、說明會、影片、社群平台、網頁</a:t>
            </a:r>
            <a:endParaRPr b="0" i="0" sz="1400" u="none" cap="none" strike="noStrike">
              <a:solidFill>
                <a:srgbClr val="000000"/>
              </a:solidFill>
              <a:latin typeface="Microsoft YaHei"/>
              <a:ea typeface="Microsoft YaHei"/>
              <a:cs typeface="Microsoft YaHei"/>
              <a:sym typeface="Microsoft YaHei"/>
            </a:endParaRPr>
          </a:p>
          <a:p>
            <a:pPr indent="0" lvl="0" marL="0" marR="0" rtl="0" algn="l">
              <a:lnSpc>
                <a:spcPct val="155555"/>
              </a:lnSpc>
              <a:spcBef>
                <a:spcPts val="0"/>
              </a:spcBef>
              <a:spcAft>
                <a:spcPts val="0"/>
              </a:spcAft>
              <a:buClr>
                <a:srgbClr val="000000"/>
              </a:buClr>
              <a:buSzPts val="2100"/>
              <a:buFont typeface="Arial"/>
              <a:buNone/>
            </a:pPr>
            <a:r>
              <a:t/>
            </a:r>
            <a:endParaRPr>
              <a:latin typeface="Microsoft YaHei"/>
              <a:ea typeface="Microsoft YaHei"/>
              <a:cs typeface="Microsoft YaHei"/>
              <a:sym typeface="Microsoft YaHei"/>
            </a:endParaRPr>
          </a:p>
          <a:p>
            <a:pPr indent="-165100" lvl="0" marL="177800" marR="0" rtl="0" algn="l">
              <a:lnSpc>
                <a:spcPct val="155555"/>
              </a:lnSpc>
              <a:spcBef>
                <a:spcPts val="0"/>
              </a:spcBef>
              <a:spcAft>
                <a:spcPts val="0"/>
              </a:spcAft>
              <a:buClr>
                <a:srgbClr val="000000"/>
              </a:buClr>
              <a:buSzPts val="2000"/>
              <a:buFont typeface="Noto Sans Symbols"/>
              <a:buChar char="✔"/>
            </a:pPr>
            <a:r>
              <a:rPr b="0" i="0" lang="en-US" sz="1400" u="none" cap="none" strike="noStrike">
                <a:solidFill>
                  <a:srgbClr val="000000"/>
                </a:solidFill>
                <a:latin typeface="Microsoft YaHei"/>
                <a:ea typeface="Microsoft YaHei"/>
                <a:cs typeface="Microsoft YaHei"/>
                <a:sym typeface="Microsoft YaHei"/>
              </a:rPr>
              <a:t>情感支持: 招生輔導一條龍、ISR、系所輔導</a:t>
            </a:r>
            <a:endParaRPr b="0" i="0" sz="1400" u="none" cap="none" strike="noStrike">
              <a:solidFill>
                <a:srgbClr val="000000"/>
              </a:solidFill>
              <a:latin typeface="Arial"/>
              <a:ea typeface="Arial"/>
              <a:cs typeface="Arial"/>
              <a:sym typeface="Arial"/>
            </a:endParaRPr>
          </a:p>
          <a:p>
            <a:pPr indent="-165100" lvl="0" marL="177800" marR="0" rtl="0" algn="l">
              <a:lnSpc>
                <a:spcPct val="155555"/>
              </a:lnSpc>
              <a:spcBef>
                <a:spcPts val="0"/>
              </a:spcBef>
              <a:spcAft>
                <a:spcPts val="0"/>
              </a:spcAft>
              <a:buClr>
                <a:srgbClr val="000000"/>
              </a:buClr>
              <a:buSzPts val="2000"/>
              <a:buFont typeface="Noto Sans Symbols"/>
              <a:buChar char="✔"/>
            </a:pPr>
            <a:r>
              <a:rPr b="0" i="0" lang="en-US" sz="1400" u="none" cap="none" strike="noStrike">
                <a:solidFill>
                  <a:srgbClr val="000000"/>
                </a:solidFill>
                <a:latin typeface="Microsoft YaHei"/>
                <a:ea typeface="Microsoft YaHei"/>
                <a:cs typeface="Microsoft YaHei"/>
                <a:sym typeface="Microsoft YaHei"/>
              </a:rPr>
              <a:t>文化適應: 跨文化能力養成活動 (Taiwan Exploration, Global Lounge, Leadership training, I-Buddy)</a:t>
            </a:r>
            <a:endParaRPr b="0" i="0" sz="1400" u="none" cap="none" strike="noStrike">
              <a:solidFill>
                <a:srgbClr val="000000"/>
              </a:solidFill>
              <a:latin typeface="Arial"/>
              <a:ea typeface="Arial"/>
              <a:cs typeface="Arial"/>
              <a:sym typeface="Arial"/>
            </a:endParaRPr>
          </a:p>
          <a:p>
            <a:pPr indent="-165100" lvl="0" marL="177800" marR="0" rtl="0" algn="l">
              <a:lnSpc>
                <a:spcPct val="155555"/>
              </a:lnSpc>
              <a:spcBef>
                <a:spcPts val="0"/>
              </a:spcBef>
              <a:spcAft>
                <a:spcPts val="0"/>
              </a:spcAft>
              <a:buClr>
                <a:srgbClr val="000000"/>
              </a:buClr>
              <a:buSzPts val="2000"/>
              <a:buFont typeface="Noto Sans Symbols"/>
              <a:buChar char="✔"/>
            </a:pPr>
            <a:r>
              <a:rPr b="0" i="0" lang="en-US" sz="1400" u="none" cap="none" strike="noStrike">
                <a:solidFill>
                  <a:srgbClr val="000000"/>
                </a:solidFill>
                <a:latin typeface="Microsoft YaHei"/>
                <a:ea typeface="Microsoft YaHei"/>
                <a:cs typeface="Microsoft YaHei"/>
                <a:sym typeface="Microsoft YaHei"/>
              </a:rPr>
              <a:t>語言適應: 華語文教學</a:t>
            </a:r>
            <a:endParaRPr b="0" i="0" sz="1400" u="none" cap="none" strike="noStrike">
              <a:solidFill>
                <a:srgbClr val="000000"/>
              </a:solidFill>
              <a:latin typeface="Microsoft YaHei"/>
              <a:ea typeface="Microsoft YaHei"/>
              <a:cs typeface="Microsoft YaHei"/>
              <a:sym typeface="Microsoft YaHei"/>
            </a:endParaRPr>
          </a:p>
          <a:p>
            <a:pPr indent="-165100" lvl="0" marL="177800" marR="0" rtl="0" algn="l">
              <a:lnSpc>
                <a:spcPct val="155555"/>
              </a:lnSpc>
              <a:spcBef>
                <a:spcPts val="0"/>
              </a:spcBef>
              <a:spcAft>
                <a:spcPts val="0"/>
              </a:spcAft>
              <a:buClr>
                <a:srgbClr val="000000"/>
              </a:buClr>
              <a:buSzPts val="2000"/>
              <a:buFont typeface="Noto Sans Symbols"/>
              <a:buChar char="✔"/>
            </a:pPr>
            <a:r>
              <a:rPr b="0" i="0" lang="en-US" sz="1400" u="none" cap="none" strike="noStrike">
                <a:solidFill>
                  <a:srgbClr val="000000"/>
                </a:solidFill>
                <a:latin typeface="Microsoft YaHei"/>
                <a:ea typeface="Microsoft YaHei"/>
                <a:cs typeface="Microsoft YaHei"/>
                <a:sym typeface="Microsoft YaHei"/>
              </a:rPr>
              <a:t>友善適性就學措施: 獎助學金、彈性轉系</a:t>
            </a:r>
            <a:endParaRPr b="0" i="0" sz="1400" u="none" cap="none" strike="noStrike">
              <a:solidFill>
                <a:srgbClr val="000000"/>
              </a:solidFill>
              <a:latin typeface="Microsoft YaHei"/>
              <a:ea typeface="Microsoft YaHei"/>
              <a:cs typeface="Microsoft YaHei"/>
              <a:sym typeface="Microsoft YaHei"/>
            </a:endParaRPr>
          </a:p>
        </p:txBody>
      </p:sp>
      <p:sp>
        <p:nvSpPr>
          <p:cNvPr id="2463" name="Google Shape;2463;p2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2464" name="Google Shape;2464;p258"/>
          <p:cNvSpPr txBox="1"/>
          <p:nvPr/>
        </p:nvSpPr>
        <p:spPr>
          <a:xfrm>
            <a:off x="5181807" y="273857"/>
            <a:ext cx="3775800" cy="372900"/>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Clr>
                <a:schemeClr val="accent2"/>
              </a:buClr>
              <a:buSzPts val="1800"/>
              <a:buFont typeface="Roboto Medium"/>
              <a:buNone/>
            </a:pPr>
            <a:r>
              <a:rPr b="1" lang="en-US" sz="1800">
                <a:solidFill>
                  <a:schemeClr val="accent2"/>
                </a:solidFill>
                <a:latin typeface="Roboto Medium"/>
                <a:ea typeface="Roboto Medium"/>
                <a:cs typeface="Roboto Medium"/>
                <a:sym typeface="Roboto Medium"/>
              </a:rPr>
              <a:t>連年獲教育部肯定績優輔導學校</a:t>
            </a:r>
            <a:endParaRPr b="1" sz="1800">
              <a:solidFill>
                <a:schemeClr val="accent2"/>
              </a:solidFill>
              <a:latin typeface="Roboto Medium"/>
              <a:ea typeface="Roboto Medium"/>
              <a:cs typeface="Roboto Medium"/>
              <a:sym typeface="Roboto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7" name="Shape 3417"/>
        <p:cNvGrpSpPr/>
        <p:nvPr/>
      </p:nvGrpSpPr>
      <p:grpSpPr>
        <a:xfrm>
          <a:off x="0" y="0"/>
          <a:ext cx="0" cy="0"/>
          <a:chOff x="0" y="0"/>
          <a:chExt cx="0" cy="0"/>
        </a:xfrm>
      </p:grpSpPr>
      <p:pic>
        <p:nvPicPr>
          <p:cNvPr descr="A group of people posing for a photo&#10;&#10;Description automatically generated" id="3418" name="Google Shape;3418;p312"/>
          <p:cNvPicPr preferRelativeResize="0"/>
          <p:nvPr/>
        </p:nvPicPr>
        <p:blipFill rotWithShape="1">
          <a:blip r:embed="rId3">
            <a:alphaModFix/>
          </a:blip>
          <a:srcRect b="3163" l="4005" r="1752" t="15502"/>
          <a:stretch/>
        </p:blipFill>
        <p:spPr>
          <a:xfrm>
            <a:off x="0" y="0"/>
            <a:ext cx="9144003" cy="5189536"/>
          </a:xfrm>
          <a:prstGeom prst="rect">
            <a:avLst/>
          </a:prstGeom>
          <a:noFill/>
          <a:ln>
            <a:noFill/>
          </a:ln>
        </p:spPr>
      </p:pic>
      <p:pic>
        <p:nvPicPr>
          <p:cNvPr id="3419" name="Google Shape;3419;p312"/>
          <p:cNvPicPr preferRelativeResize="0"/>
          <p:nvPr>
            <p:ph idx="1" type="body"/>
          </p:nvPr>
        </p:nvPicPr>
        <p:blipFill rotWithShape="1">
          <a:blip r:embed="rId4">
            <a:alphaModFix/>
          </a:blip>
          <a:srcRect b="0" l="0" r="0" t="0"/>
          <a:stretch/>
        </p:blipFill>
        <p:spPr>
          <a:xfrm>
            <a:off x="914400" y="4407000"/>
            <a:ext cx="7315200" cy="736500"/>
          </a:xfrm>
          <a:prstGeom prst="rect">
            <a:avLst/>
          </a:prstGeom>
          <a:noFill/>
          <a:ln>
            <a:noFill/>
          </a:ln>
        </p:spPr>
      </p:pic>
      <p:sp>
        <p:nvSpPr>
          <p:cNvPr id="3420" name="Google Shape;3420;p312"/>
          <p:cNvSpPr txBox="1"/>
          <p:nvPr/>
        </p:nvSpPr>
        <p:spPr>
          <a:xfrm>
            <a:off x="975575" y="0"/>
            <a:ext cx="7528200" cy="14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700">
                <a:solidFill>
                  <a:srgbClr val="00AEEF"/>
                </a:solidFill>
                <a:latin typeface="Lato"/>
                <a:ea typeface="Lato"/>
                <a:cs typeface="Lato"/>
                <a:sym typeface="Lato"/>
              </a:rPr>
              <a:t>ISR</a:t>
            </a:r>
            <a:endParaRPr b="1" sz="2700">
              <a:solidFill>
                <a:srgbClr val="00AEEF"/>
              </a:solidFill>
              <a:latin typeface="Lato"/>
              <a:ea typeface="Lato"/>
              <a:cs typeface="Lato"/>
              <a:sym typeface="Lato"/>
            </a:endParaRPr>
          </a:p>
          <a:p>
            <a:pPr indent="0" lvl="0" marL="0" rtl="0" algn="ctr">
              <a:spcBef>
                <a:spcPts val="0"/>
              </a:spcBef>
              <a:spcAft>
                <a:spcPts val="0"/>
              </a:spcAft>
              <a:buNone/>
            </a:pPr>
            <a:r>
              <a:rPr b="1" lang="en-US" sz="2700">
                <a:solidFill>
                  <a:srgbClr val="00AEEF"/>
                </a:solidFill>
                <a:latin typeface="Lato"/>
                <a:ea typeface="Lato"/>
                <a:cs typeface="Lato"/>
                <a:sym typeface="Lato"/>
              </a:rPr>
              <a:t>International Student Representative</a:t>
            </a:r>
            <a:endParaRPr b="1" sz="2700">
              <a:solidFill>
                <a:srgbClr val="00AEEF"/>
              </a:solidFill>
              <a:latin typeface="Lato"/>
              <a:ea typeface="Lato"/>
              <a:cs typeface="Lato"/>
              <a:sym typeface="Lato"/>
            </a:endParaRPr>
          </a:p>
          <a:p>
            <a:pPr indent="0" lvl="0" marL="0" rtl="0" algn="ctr">
              <a:spcBef>
                <a:spcPts val="0"/>
              </a:spcBef>
              <a:spcAft>
                <a:spcPts val="0"/>
              </a:spcAft>
              <a:buNone/>
            </a:pPr>
            <a:r>
              <a:rPr b="1" lang="en-US" sz="2700">
                <a:solidFill>
                  <a:srgbClr val="00AEEF"/>
                </a:solidFill>
                <a:latin typeface="Lato"/>
                <a:ea typeface="Lato"/>
                <a:cs typeface="Lato"/>
                <a:sym typeface="Lato"/>
              </a:rPr>
              <a:t>各國學生代表</a:t>
            </a:r>
            <a:endParaRPr b="1" sz="2700">
              <a:solidFill>
                <a:srgbClr val="00AEEF"/>
              </a:solidFill>
              <a:latin typeface="Lato"/>
              <a:ea typeface="Lato"/>
              <a:cs typeface="Lato"/>
              <a:sym typeface="Lato"/>
            </a:endParaRP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5" name="Shape 3425"/>
        <p:cNvGrpSpPr/>
        <p:nvPr/>
      </p:nvGrpSpPr>
      <p:grpSpPr>
        <a:xfrm>
          <a:off x="0" y="0"/>
          <a:ext cx="0" cy="0"/>
          <a:chOff x="0" y="0"/>
          <a:chExt cx="0" cy="0"/>
        </a:xfrm>
      </p:grpSpPr>
      <p:cxnSp>
        <p:nvCxnSpPr>
          <p:cNvPr id="3426" name="Google Shape;3426;p313"/>
          <p:cNvCxnSpPr/>
          <p:nvPr/>
        </p:nvCxnSpPr>
        <p:spPr>
          <a:xfrm>
            <a:off x="930275" y="2732087"/>
            <a:ext cx="7375525" cy="0"/>
          </a:xfrm>
          <a:prstGeom prst="straightConnector1">
            <a:avLst/>
          </a:prstGeom>
          <a:noFill/>
          <a:ln cap="flat" cmpd="sng" w="9525">
            <a:solidFill>
              <a:srgbClr val="7F7F7F"/>
            </a:solidFill>
            <a:prstDash val="solid"/>
            <a:miter lim="800000"/>
            <a:headEnd len="sm" w="sm" type="none"/>
            <a:tailEnd len="sm" w="sm" type="none"/>
          </a:ln>
        </p:spPr>
      </p:cxnSp>
      <p:cxnSp>
        <p:nvCxnSpPr>
          <p:cNvPr id="3427" name="Google Shape;3427;p313"/>
          <p:cNvCxnSpPr/>
          <p:nvPr/>
        </p:nvCxnSpPr>
        <p:spPr>
          <a:xfrm rot="10800000">
            <a:off x="957262" y="2082800"/>
            <a:ext cx="0" cy="509587"/>
          </a:xfrm>
          <a:prstGeom prst="straightConnector1">
            <a:avLst/>
          </a:prstGeom>
          <a:noFill/>
          <a:ln cap="flat" cmpd="sng" w="9525">
            <a:solidFill>
              <a:srgbClr val="7F7F7F"/>
            </a:solidFill>
            <a:prstDash val="solid"/>
            <a:miter lim="800000"/>
            <a:headEnd len="sm" w="sm" type="none"/>
            <a:tailEnd len="med" w="med" type="triangle"/>
          </a:ln>
        </p:spPr>
      </p:cxnSp>
      <p:cxnSp>
        <p:nvCxnSpPr>
          <p:cNvPr id="3428" name="Google Shape;3428;p313"/>
          <p:cNvCxnSpPr/>
          <p:nvPr/>
        </p:nvCxnSpPr>
        <p:spPr>
          <a:xfrm>
            <a:off x="2544762" y="2901950"/>
            <a:ext cx="0" cy="495300"/>
          </a:xfrm>
          <a:prstGeom prst="straightConnector1">
            <a:avLst/>
          </a:prstGeom>
          <a:noFill/>
          <a:ln cap="flat" cmpd="sng" w="9525">
            <a:solidFill>
              <a:srgbClr val="7F7F7F"/>
            </a:solidFill>
            <a:prstDash val="solid"/>
            <a:miter lim="800000"/>
            <a:headEnd len="sm" w="sm" type="none"/>
            <a:tailEnd len="med" w="med" type="triangle"/>
          </a:ln>
        </p:spPr>
      </p:cxnSp>
      <p:cxnSp>
        <p:nvCxnSpPr>
          <p:cNvPr id="3429" name="Google Shape;3429;p313"/>
          <p:cNvCxnSpPr/>
          <p:nvPr/>
        </p:nvCxnSpPr>
        <p:spPr>
          <a:xfrm rot="10800000">
            <a:off x="6434137" y="2057400"/>
            <a:ext cx="0" cy="512762"/>
          </a:xfrm>
          <a:prstGeom prst="straightConnector1">
            <a:avLst/>
          </a:prstGeom>
          <a:noFill/>
          <a:ln cap="flat" cmpd="sng" w="9525">
            <a:solidFill>
              <a:srgbClr val="7F7F7F"/>
            </a:solidFill>
            <a:prstDash val="solid"/>
            <a:miter lim="800000"/>
            <a:headEnd len="sm" w="sm" type="none"/>
            <a:tailEnd len="med" w="med" type="triangle"/>
          </a:ln>
        </p:spPr>
      </p:cxnSp>
      <p:cxnSp>
        <p:nvCxnSpPr>
          <p:cNvPr id="3430" name="Google Shape;3430;p313"/>
          <p:cNvCxnSpPr/>
          <p:nvPr/>
        </p:nvCxnSpPr>
        <p:spPr>
          <a:xfrm>
            <a:off x="8250237" y="2867025"/>
            <a:ext cx="0" cy="514350"/>
          </a:xfrm>
          <a:prstGeom prst="straightConnector1">
            <a:avLst/>
          </a:prstGeom>
          <a:noFill/>
          <a:ln cap="flat" cmpd="sng" w="9525">
            <a:solidFill>
              <a:srgbClr val="7F7F7F"/>
            </a:solidFill>
            <a:prstDash val="solid"/>
            <a:miter lim="800000"/>
            <a:headEnd len="sm" w="sm" type="none"/>
            <a:tailEnd len="med" w="med" type="triangle"/>
          </a:ln>
        </p:spPr>
      </p:cxnSp>
      <p:sp>
        <p:nvSpPr>
          <p:cNvPr id="3431" name="Google Shape;3431;p313"/>
          <p:cNvSpPr/>
          <p:nvPr/>
        </p:nvSpPr>
        <p:spPr>
          <a:xfrm>
            <a:off x="841375" y="2570162"/>
            <a:ext cx="263525" cy="265112"/>
          </a:xfrm>
          <a:prstGeom prst="ellipse">
            <a:avLst/>
          </a:prstGeom>
          <a:solidFill>
            <a:srgbClr val="107EC6"/>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2" name="Google Shape;3432;p313"/>
          <p:cNvSpPr/>
          <p:nvPr/>
        </p:nvSpPr>
        <p:spPr>
          <a:xfrm>
            <a:off x="2424112" y="2608262"/>
            <a:ext cx="265112" cy="265112"/>
          </a:xfrm>
          <a:prstGeom prst="ellipse">
            <a:avLst/>
          </a:prstGeom>
          <a:solidFill>
            <a:srgbClr val="D99C3F"/>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3" name="Google Shape;3433;p313"/>
          <p:cNvSpPr/>
          <p:nvPr/>
        </p:nvSpPr>
        <p:spPr>
          <a:xfrm>
            <a:off x="6310312" y="2547937"/>
            <a:ext cx="265112" cy="263525"/>
          </a:xfrm>
          <a:prstGeom prst="ellipse">
            <a:avLst/>
          </a:prstGeom>
          <a:solidFill>
            <a:srgbClr val="107EC6"/>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4" name="Google Shape;3434;p313"/>
          <p:cNvSpPr/>
          <p:nvPr/>
        </p:nvSpPr>
        <p:spPr>
          <a:xfrm>
            <a:off x="8112125" y="2601912"/>
            <a:ext cx="265112" cy="265112"/>
          </a:xfrm>
          <a:prstGeom prst="ellipse">
            <a:avLst/>
          </a:prstGeom>
          <a:solidFill>
            <a:schemeClr val="accent2"/>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5" name="Google Shape;3435;p313"/>
          <p:cNvSpPr/>
          <p:nvPr/>
        </p:nvSpPr>
        <p:spPr>
          <a:xfrm>
            <a:off x="6016625" y="1223962"/>
            <a:ext cx="833437" cy="833437"/>
          </a:xfrm>
          <a:prstGeom prst="roundRect">
            <a:avLst>
              <a:gd fmla="val 16667" name="adj"/>
            </a:avLst>
          </a:prstGeom>
          <a:solidFill>
            <a:srgbClr val="FFC000"/>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6" name="Google Shape;3436;p313"/>
          <p:cNvSpPr/>
          <p:nvPr/>
        </p:nvSpPr>
        <p:spPr>
          <a:xfrm>
            <a:off x="541337" y="1249362"/>
            <a:ext cx="833437" cy="833437"/>
          </a:xfrm>
          <a:prstGeom prst="roundRect">
            <a:avLst>
              <a:gd fmla="val 16667" name="adj"/>
            </a:avLst>
          </a:prstGeom>
          <a:solidFill>
            <a:srgbClr val="FFC000"/>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7" name="Google Shape;3437;p313"/>
          <p:cNvSpPr/>
          <p:nvPr/>
        </p:nvSpPr>
        <p:spPr>
          <a:xfrm>
            <a:off x="7832725" y="3381375"/>
            <a:ext cx="833437" cy="833437"/>
          </a:xfrm>
          <a:prstGeom prst="roundRect">
            <a:avLst>
              <a:gd fmla="val 16667" name="adj"/>
            </a:avLst>
          </a:prstGeom>
          <a:solidFill>
            <a:schemeClr val="accent2"/>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8" name="Google Shape;3438;p313"/>
          <p:cNvSpPr/>
          <p:nvPr/>
        </p:nvSpPr>
        <p:spPr>
          <a:xfrm>
            <a:off x="2128837" y="3397250"/>
            <a:ext cx="833437" cy="831850"/>
          </a:xfrm>
          <a:prstGeom prst="roundRect">
            <a:avLst>
              <a:gd fmla="val 16667" name="adj"/>
            </a:avLst>
          </a:prstGeom>
          <a:solidFill>
            <a:schemeClr val="accent2"/>
          </a:solidFill>
          <a:ln>
            <a:noFill/>
          </a:ln>
          <a:effectLst>
            <a:outerShdw blurRad="63500">
              <a:srgbClr val="000000">
                <a:alpha val="3921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39" name="Google Shape;3439;p313"/>
          <p:cNvSpPr txBox="1"/>
          <p:nvPr/>
        </p:nvSpPr>
        <p:spPr>
          <a:xfrm>
            <a:off x="425450" y="3322625"/>
            <a:ext cx="1644600" cy="1416000"/>
          </a:xfrm>
          <a:prstGeom prst="rect">
            <a:avLst/>
          </a:prstGeom>
          <a:noFill/>
          <a:ln>
            <a:noFill/>
          </a:ln>
        </p:spPr>
        <p:txBody>
          <a:bodyPr anchorCtr="0" anchor="t" bIns="45700" lIns="67500" spcFirstLastPara="1" rIns="67500" wrap="square" tIns="45700">
            <a:no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Word of mouth (marketing)- WOM(M)​</a:t>
            </a:r>
            <a:endParaRPr b="0" i="0" sz="12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@education fair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@school visit</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@social media</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@promotion material</a:t>
            </a:r>
            <a:endParaRPr b="0" i="0" sz="1400" u="none" cap="none" strike="noStrike">
              <a:solidFill>
                <a:srgbClr val="000000"/>
              </a:solidFill>
              <a:latin typeface="Arial"/>
              <a:ea typeface="Arial"/>
              <a:cs typeface="Arial"/>
              <a:sym typeface="Arial"/>
            </a:endParaRPr>
          </a:p>
        </p:txBody>
      </p:sp>
      <p:sp>
        <p:nvSpPr>
          <p:cNvPr id="3440" name="Google Shape;3440;p313"/>
          <p:cNvSpPr txBox="1"/>
          <p:nvPr/>
        </p:nvSpPr>
        <p:spPr>
          <a:xfrm>
            <a:off x="461962" y="3019425"/>
            <a:ext cx="998537" cy="263525"/>
          </a:xfrm>
          <a:prstGeom prst="rect">
            <a:avLst/>
          </a:prstGeom>
          <a:noFill/>
          <a:ln>
            <a:noFill/>
          </a:ln>
        </p:spPr>
        <p:txBody>
          <a:bodyPr anchorCtr="0" anchor="t" bIns="45700" lIns="67500" spcFirstLastPara="1" rIns="67500" wrap="square" tIns="45700">
            <a:normAutofit/>
          </a:bodyPr>
          <a:lstStyle/>
          <a:p>
            <a:pPr indent="0" lvl="0" marL="0" marR="0" rtl="0" algn="l">
              <a:lnSpc>
                <a:spcPct val="90000"/>
              </a:lnSpc>
              <a:spcBef>
                <a:spcPts val="0"/>
              </a:spcBef>
              <a:spcAft>
                <a:spcPts val="0"/>
              </a:spcAft>
              <a:buClr>
                <a:srgbClr val="181818"/>
              </a:buClr>
              <a:buSzPts val="1200"/>
              <a:buFont typeface="Arial"/>
              <a:buNone/>
            </a:pPr>
            <a:r>
              <a:rPr b="1" i="0" lang="en-US" sz="1200" u="none" cap="none" strike="noStrike">
                <a:solidFill>
                  <a:srgbClr val="181818"/>
                </a:solidFill>
                <a:latin typeface="Arial"/>
                <a:ea typeface="Arial"/>
                <a:cs typeface="Arial"/>
                <a:sym typeface="Arial"/>
              </a:rPr>
              <a:t>Recruiting</a:t>
            </a:r>
            <a:endParaRPr b="0" i="0" sz="1400" u="none" cap="none" strike="noStrike">
              <a:solidFill>
                <a:srgbClr val="000000"/>
              </a:solidFill>
              <a:latin typeface="Arial"/>
              <a:ea typeface="Arial"/>
              <a:cs typeface="Arial"/>
              <a:sym typeface="Arial"/>
            </a:endParaRPr>
          </a:p>
        </p:txBody>
      </p:sp>
      <p:sp>
        <p:nvSpPr>
          <p:cNvPr id="3441" name="Google Shape;3441;p313"/>
          <p:cNvSpPr txBox="1"/>
          <p:nvPr/>
        </p:nvSpPr>
        <p:spPr>
          <a:xfrm>
            <a:off x="1708150" y="1098550"/>
            <a:ext cx="2177100" cy="1447800"/>
          </a:xfrm>
          <a:prstGeom prst="rect">
            <a:avLst/>
          </a:prstGeom>
          <a:noFill/>
          <a:ln>
            <a:noFill/>
          </a:ln>
        </p:spPr>
        <p:txBody>
          <a:bodyPr anchorCtr="0" anchor="t" bIns="45700" lIns="67500" spcFirstLastPara="1" rIns="67500" wrap="square" tIns="45700">
            <a:noAutofit/>
          </a:bodyPr>
          <a:lstStyle/>
          <a:p>
            <a:pPr indent="-214311" lvl="0" marL="214311"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Before arrival: </a:t>
            </a:r>
            <a:r>
              <a:rPr lang="en-US" sz="1200"/>
              <a:t>C</a:t>
            </a:r>
            <a:r>
              <a:rPr b="0" i="0" lang="en-US" sz="1200" u="none" cap="none" strike="noStrike">
                <a:solidFill>
                  <a:srgbClr val="000000"/>
                </a:solidFill>
                <a:latin typeface="Arial"/>
                <a:ea typeface="Arial"/>
                <a:cs typeface="Arial"/>
                <a:sym typeface="Arial"/>
              </a:rPr>
              <a:t>ontact </a:t>
            </a:r>
            <a:r>
              <a:rPr lang="en-US" sz="1200"/>
              <a:t>N</a:t>
            </a:r>
            <a:r>
              <a:rPr b="0" i="0" lang="en-US" sz="1200" u="none" cap="none" strike="noStrike">
                <a:solidFill>
                  <a:srgbClr val="000000"/>
                </a:solidFill>
                <a:latin typeface="Arial"/>
                <a:ea typeface="Arial"/>
                <a:cs typeface="Arial"/>
                <a:sym typeface="Arial"/>
              </a:rPr>
              <a:t>ew </a:t>
            </a:r>
            <a:r>
              <a:rPr lang="en-US" sz="1200"/>
              <a:t>S</a:t>
            </a:r>
            <a:r>
              <a:rPr b="0" i="0" lang="en-US" sz="1200" u="none" cap="none" strike="noStrike">
                <a:solidFill>
                  <a:srgbClr val="000000"/>
                </a:solidFill>
                <a:latin typeface="Arial"/>
                <a:ea typeface="Arial"/>
                <a:cs typeface="Arial"/>
                <a:sym typeface="Arial"/>
              </a:rPr>
              <a:t>tudents,</a:t>
            </a:r>
            <a:r>
              <a:rPr lang="en-US" sz="1200"/>
              <a:t> A</a:t>
            </a:r>
            <a:r>
              <a:rPr b="0" i="0" lang="en-US" sz="1200" u="none" cap="none" strike="noStrike">
                <a:solidFill>
                  <a:srgbClr val="000000"/>
                </a:solidFill>
                <a:latin typeface="Arial"/>
                <a:ea typeface="Arial"/>
                <a:cs typeface="Arial"/>
                <a:sym typeface="Arial"/>
              </a:rPr>
              <a:t>nswer inquiries</a:t>
            </a:r>
            <a:endParaRPr b="0" i="0" sz="1400" u="none" cap="none" strike="noStrike">
              <a:solidFill>
                <a:srgbClr val="000000"/>
              </a:solidFill>
              <a:latin typeface="Arial"/>
              <a:ea typeface="Arial"/>
              <a:cs typeface="Arial"/>
              <a:sym typeface="Arial"/>
            </a:endParaRPr>
          </a:p>
          <a:p>
            <a:pPr indent="-214311" lvl="0" marL="214311"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Upon arrival : Freshmen Week—</a:t>
            </a:r>
            <a:r>
              <a:rPr lang="en-US" sz="1200"/>
              <a:t>P</a:t>
            </a:r>
            <a:r>
              <a:rPr b="0" i="0" lang="en-US" sz="1200" u="none" cap="none" strike="noStrike">
                <a:solidFill>
                  <a:srgbClr val="000000"/>
                </a:solidFill>
                <a:latin typeface="Arial"/>
                <a:ea typeface="Arial"/>
                <a:cs typeface="Arial"/>
                <a:sym typeface="Arial"/>
              </a:rPr>
              <a:t>ickup, </a:t>
            </a:r>
            <a:r>
              <a:rPr lang="en-US" sz="1200"/>
              <a:t>C</a:t>
            </a:r>
            <a:r>
              <a:rPr b="0" i="0" lang="en-US" sz="1200" u="none" cap="none" strike="noStrike">
                <a:solidFill>
                  <a:srgbClr val="000000"/>
                </a:solidFill>
                <a:latin typeface="Arial"/>
                <a:ea typeface="Arial"/>
                <a:cs typeface="Arial"/>
                <a:sym typeface="Arial"/>
              </a:rPr>
              <a:t>ampus </a:t>
            </a:r>
            <a:r>
              <a:rPr lang="en-US" sz="1200"/>
              <a:t>T</a:t>
            </a:r>
            <a:r>
              <a:rPr b="0" i="0" lang="en-US" sz="1200" u="none" cap="none" strike="noStrike">
                <a:solidFill>
                  <a:srgbClr val="000000"/>
                </a:solidFill>
                <a:latin typeface="Arial"/>
                <a:ea typeface="Arial"/>
                <a:cs typeface="Arial"/>
                <a:sym typeface="Arial"/>
              </a:rPr>
              <a:t>our, </a:t>
            </a:r>
            <a:r>
              <a:rPr lang="en-US" sz="1200"/>
              <a:t>O</a:t>
            </a:r>
            <a:r>
              <a:rPr b="0" i="0" lang="en-US" sz="1200" u="none" cap="none" strike="noStrike">
                <a:solidFill>
                  <a:srgbClr val="000000"/>
                </a:solidFill>
                <a:latin typeface="Arial"/>
                <a:ea typeface="Arial"/>
                <a:cs typeface="Arial"/>
                <a:sym typeface="Arial"/>
              </a:rPr>
              <a:t>rientation, </a:t>
            </a:r>
            <a:r>
              <a:rPr lang="en-US" sz="1200"/>
              <a:t>W</a:t>
            </a:r>
            <a:r>
              <a:rPr b="0" i="0" lang="en-US" sz="1200" u="none" cap="none" strike="noStrike">
                <a:solidFill>
                  <a:srgbClr val="000000"/>
                </a:solidFill>
                <a:latin typeface="Arial"/>
                <a:ea typeface="Arial"/>
                <a:cs typeface="Arial"/>
                <a:sym typeface="Arial"/>
              </a:rPr>
              <a:t>elcome </a:t>
            </a:r>
            <a:r>
              <a:rPr lang="en-US" sz="1200"/>
              <a:t>T</a:t>
            </a:r>
            <a:r>
              <a:rPr b="0" i="0" lang="en-US" sz="1200" u="none" cap="none" strike="noStrike">
                <a:solidFill>
                  <a:srgbClr val="000000"/>
                </a:solidFill>
                <a:latin typeface="Arial"/>
                <a:ea typeface="Arial"/>
                <a:cs typeface="Arial"/>
                <a:sym typeface="Arial"/>
              </a:rPr>
              <a:t>rip ​</a:t>
            </a:r>
            <a:endParaRPr b="0" i="0" sz="1400" u="none" cap="none" strike="noStrike">
              <a:solidFill>
                <a:srgbClr val="000000"/>
              </a:solidFill>
              <a:latin typeface="Arial"/>
              <a:ea typeface="Arial"/>
              <a:cs typeface="Arial"/>
              <a:sym typeface="Arial"/>
            </a:endParaRPr>
          </a:p>
        </p:txBody>
      </p:sp>
      <p:sp>
        <p:nvSpPr>
          <p:cNvPr id="3442" name="Google Shape;3442;p313"/>
          <p:cNvSpPr txBox="1"/>
          <p:nvPr/>
        </p:nvSpPr>
        <p:spPr>
          <a:xfrm>
            <a:off x="2159000" y="815975"/>
            <a:ext cx="803275" cy="263525"/>
          </a:xfrm>
          <a:prstGeom prst="rect">
            <a:avLst/>
          </a:prstGeom>
          <a:noFill/>
          <a:ln>
            <a:noFill/>
          </a:ln>
        </p:spPr>
        <p:txBody>
          <a:bodyPr anchorCtr="0" anchor="t" bIns="45700" lIns="67500" spcFirstLastPara="1" rIns="67500" wrap="square" tIns="45700">
            <a:normAutofit/>
          </a:bodyPr>
          <a:lstStyle/>
          <a:p>
            <a:pPr indent="0" lvl="0" marL="0" marR="0" rtl="0" algn="l">
              <a:lnSpc>
                <a:spcPct val="90000"/>
              </a:lnSpc>
              <a:spcBef>
                <a:spcPts val="0"/>
              </a:spcBef>
              <a:spcAft>
                <a:spcPts val="0"/>
              </a:spcAft>
              <a:buClr>
                <a:srgbClr val="181818"/>
              </a:buClr>
              <a:buSzPts val="1200"/>
              <a:buFont typeface="Arial"/>
              <a:buNone/>
            </a:pPr>
            <a:r>
              <a:rPr b="1" i="0" lang="en-US" sz="1200" u="none" cap="none" strike="noStrike">
                <a:solidFill>
                  <a:srgbClr val="181818"/>
                </a:solidFill>
                <a:latin typeface="Arial"/>
                <a:ea typeface="Arial"/>
                <a:cs typeface="Arial"/>
                <a:sym typeface="Arial"/>
              </a:rPr>
              <a:t>Settling</a:t>
            </a:r>
            <a:endParaRPr b="0" i="0" sz="1400" u="none" cap="none" strike="noStrike">
              <a:solidFill>
                <a:srgbClr val="000000"/>
              </a:solidFill>
              <a:latin typeface="Arial"/>
              <a:ea typeface="Arial"/>
              <a:cs typeface="Arial"/>
              <a:sym typeface="Arial"/>
            </a:endParaRPr>
          </a:p>
        </p:txBody>
      </p:sp>
      <p:sp>
        <p:nvSpPr>
          <p:cNvPr id="3443" name="Google Shape;3443;p313"/>
          <p:cNvSpPr txBox="1"/>
          <p:nvPr/>
        </p:nvSpPr>
        <p:spPr>
          <a:xfrm>
            <a:off x="5789612" y="3235325"/>
            <a:ext cx="2309812" cy="419100"/>
          </a:xfrm>
          <a:prstGeom prst="rect">
            <a:avLst/>
          </a:prstGeom>
          <a:noFill/>
          <a:ln>
            <a:noFill/>
          </a:ln>
        </p:spPr>
        <p:txBody>
          <a:bodyPr anchorCtr="0" anchor="t" bIns="45700" lIns="67500" spcFirstLastPara="1" rIns="675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44" name="Google Shape;3444;p313"/>
          <p:cNvSpPr txBox="1"/>
          <p:nvPr/>
        </p:nvSpPr>
        <p:spPr>
          <a:xfrm>
            <a:off x="5811837" y="2906712"/>
            <a:ext cx="1100137" cy="263525"/>
          </a:xfrm>
          <a:prstGeom prst="rect">
            <a:avLst/>
          </a:prstGeom>
          <a:noFill/>
          <a:ln>
            <a:noFill/>
          </a:ln>
        </p:spPr>
        <p:txBody>
          <a:bodyPr anchorCtr="0" anchor="t" bIns="45700" lIns="67500" spcFirstLastPara="1" rIns="67500" wrap="square" tIns="45700">
            <a:normAutofit/>
          </a:bodyPr>
          <a:lstStyle/>
          <a:p>
            <a:pPr indent="0" lvl="0" marL="0" marR="0" rtl="0" algn="l">
              <a:lnSpc>
                <a:spcPct val="90000"/>
              </a:lnSpc>
              <a:spcBef>
                <a:spcPts val="0"/>
              </a:spcBef>
              <a:spcAft>
                <a:spcPts val="0"/>
              </a:spcAft>
              <a:buClr>
                <a:srgbClr val="181818"/>
              </a:buClr>
              <a:buSzPts val="1200"/>
              <a:buFont typeface="Arial"/>
              <a:buNone/>
            </a:pPr>
            <a:r>
              <a:rPr b="1" i="0" lang="en-US" sz="1200" u="none" cap="none" strike="noStrike">
                <a:solidFill>
                  <a:srgbClr val="181818"/>
                </a:solidFill>
                <a:latin typeface="Arial"/>
                <a:ea typeface="Arial"/>
                <a:cs typeface="Arial"/>
                <a:sym typeface="Arial"/>
              </a:rPr>
              <a:t>Supporting</a:t>
            </a:r>
            <a:endParaRPr b="0" i="0" sz="1400" u="none" cap="none" strike="noStrike">
              <a:solidFill>
                <a:srgbClr val="000000"/>
              </a:solidFill>
              <a:latin typeface="Arial"/>
              <a:ea typeface="Arial"/>
              <a:cs typeface="Arial"/>
              <a:sym typeface="Arial"/>
            </a:endParaRPr>
          </a:p>
        </p:txBody>
      </p:sp>
      <p:sp>
        <p:nvSpPr>
          <p:cNvPr id="3445" name="Google Shape;3445;p313"/>
          <p:cNvSpPr txBox="1"/>
          <p:nvPr/>
        </p:nvSpPr>
        <p:spPr>
          <a:xfrm>
            <a:off x="7577137" y="1841500"/>
            <a:ext cx="1644650" cy="401637"/>
          </a:xfrm>
          <a:prstGeom prst="rect">
            <a:avLst/>
          </a:prstGeom>
          <a:noFill/>
          <a:ln>
            <a:noFill/>
          </a:ln>
        </p:spPr>
        <p:txBody>
          <a:bodyPr anchorCtr="0" anchor="t" bIns="45700" lIns="67500" spcFirstLastPara="1" rIns="67500" wrap="square" tIns="45700">
            <a:noAutofit/>
          </a:bodyPr>
          <a:lstStyle/>
          <a:p>
            <a:pPr indent="0" lvl="0" marL="0" marR="0" rtl="0" algn="l">
              <a:lnSpc>
                <a:spcPct val="120000"/>
              </a:lnSpc>
              <a:spcBef>
                <a:spcPts val="0"/>
              </a:spcBef>
              <a:spcAft>
                <a:spcPts val="0"/>
              </a:spcAft>
              <a:buClr>
                <a:srgbClr val="181818"/>
              </a:buClr>
              <a:buSzPts val="900"/>
              <a:buFont typeface="Arial"/>
              <a:buNone/>
            </a:pPr>
            <a:r>
              <a:rPr b="0" i="0" lang="en-US" sz="900" u="none" cap="none" strike="noStrike">
                <a:solidFill>
                  <a:srgbClr val="181818"/>
                </a:solidFill>
                <a:latin typeface="Arial"/>
                <a:ea typeface="Arial"/>
                <a:cs typeface="Arial"/>
                <a:sym typeface="Arial"/>
              </a:rPr>
              <a:t>Expand international connection</a:t>
            </a:r>
            <a:endParaRPr b="0" i="0" sz="1400" u="none" cap="none" strike="noStrike">
              <a:solidFill>
                <a:srgbClr val="000000"/>
              </a:solidFill>
              <a:latin typeface="Arial"/>
              <a:ea typeface="Arial"/>
              <a:cs typeface="Arial"/>
              <a:sym typeface="Arial"/>
            </a:endParaRPr>
          </a:p>
        </p:txBody>
      </p:sp>
      <p:sp>
        <p:nvSpPr>
          <p:cNvPr id="3446" name="Google Shape;3446;p313"/>
          <p:cNvSpPr txBox="1"/>
          <p:nvPr/>
        </p:nvSpPr>
        <p:spPr>
          <a:xfrm>
            <a:off x="7483475" y="1639887"/>
            <a:ext cx="1514475" cy="263525"/>
          </a:xfrm>
          <a:prstGeom prst="rect">
            <a:avLst/>
          </a:prstGeom>
          <a:noFill/>
          <a:ln>
            <a:noFill/>
          </a:ln>
        </p:spPr>
        <p:txBody>
          <a:bodyPr anchorCtr="0" anchor="t" bIns="45700" lIns="67500" spcFirstLastPara="1" rIns="67500" wrap="square" tIns="45700">
            <a:normAutofit/>
          </a:bodyPr>
          <a:lstStyle/>
          <a:p>
            <a:pPr indent="0" lvl="0" marL="0" marR="0" rtl="0" algn="l">
              <a:lnSpc>
                <a:spcPct val="90000"/>
              </a:lnSpc>
              <a:spcBef>
                <a:spcPts val="0"/>
              </a:spcBef>
              <a:spcAft>
                <a:spcPts val="0"/>
              </a:spcAft>
              <a:buClr>
                <a:srgbClr val="181818"/>
              </a:buClr>
              <a:buSzPts val="1200"/>
              <a:buFont typeface="Arial"/>
              <a:buNone/>
            </a:pPr>
            <a:r>
              <a:rPr b="1" i="0" lang="en-US" sz="1200" u="none" cap="none" strike="noStrike">
                <a:solidFill>
                  <a:srgbClr val="181818"/>
                </a:solidFill>
                <a:latin typeface="Arial"/>
                <a:ea typeface="Arial"/>
                <a:cs typeface="Arial"/>
                <a:sym typeface="Arial"/>
              </a:rPr>
              <a:t>Alumni Network</a:t>
            </a:r>
            <a:endParaRPr b="0" i="0" sz="1400" u="none" cap="none" strike="noStrike">
              <a:solidFill>
                <a:srgbClr val="000000"/>
              </a:solidFill>
              <a:latin typeface="Arial"/>
              <a:ea typeface="Arial"/>
              <a:cs typeface="Arial"/>
              <a:sym typeface="Arial"/>
            </a:endParaRPr>
          </a:p>
        </p:txBody>
      </p:sp>
      <p:sp>
        <p:nvSpPr>
          <p:cNvPr id="3447" name="Google Shape;3447;p313"/>
          <p:cNvSpPr txBox="1"/>
          <p:nvPr/>
        </p:nvSpPr>
        <p:spPr>
          <a:xfrm>
            <a:off x="288925" y="166776"/>
            <a:ext cx="155100" cy="595200"/>
          </a:xfrm>
          <a:prstGeom prst="rect">
            <a:avLst/>
          </a:prstGeom>
          <a:solidFill>
            <a:srgbClr val="093E5B"/>
          </a:solidFill>
          <a:ln cap="flat" cmpd="sng" w="15875">
            <a:solidFill>
              <a:srgbClr val="0034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48" name="Google Shape;3448;p313"/>
          <p:cNvSpPr txBox="1"/>
          <p:nvPr/>
        </p:nvSpPr>
        <p:spPr>
          <a:xfrm>
            <a:off x="593799" y="166776"/>
            <a:ext cx="155100" cy="595200"/>
          </a:xfrm>
          <a:prstGeom prst="rect">
            <a:avLst/>
          </a:prstGeom>
          <a:solidFill>
            <a:srgbClr val="1DB0B8"/>
          </a:solidFill>
          <a:ln cap="flat" cmpd="sng" w="15875">
            <a:solidFill>
              <a:srgbClr val="37C6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49" name="Google Shape;3449;p313"/>
          <p:cNvSpPr txBox="1"/>
          <p:nvPr/>
        </p:nvSpPr>
        <p:spPr>
          <a:xfrm>
            <a:off x="898675" y="166776"/>
            <a:ext cx="153300" cy="595200"/>
          </a:xfrm>
          <a:prstGeom prst="rect">
            <a:avLst/>
          </a:prstGeom>
          <a:solidFill>
            <a:srgbClr val="37C6C0"/>
          </a:solidFill>
          <a:ln cap="flat" cmpd="sng" w="15875">
            <a:solidFill>
              <a:srgbClr val="37C6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450" name="Google Shape;3450;p313"/>
          <p:cNvSpPr txBox="1"/>
          <p:nvPr/>
        </p:nvSpPr>
        <p:spPr>
          <a:xfrm>
            <a:off x="1201807" y="497938"/>
            <a:ext cx="6242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900"/>
              <a:buFont typeface="Arial"/>
              <a:buNone/>
            </a:pPr>
            <a:r>
              <a:rPr b="0" i="0" lang="en-US" sz="1200" u="none" cap="none" strike="noStrike">
                <a:solidFill>
                  <a:srgbClr val="404040"/>
                </a:solidFill>
                <a:latin typeface="Arial"/>
                <a:ea typeface="Arial"/>
                <a:cs typeface="Arial"/>
                <a:sym typeface="Arial"/>
              </a:rPr>
              <a:t>International Student Representative=Key Opinion Leader</a:t>
            </a:r>
            <a:endParaRPr b="0" i="0" sz="1700" u="none" cap="none" strike="noStrike">
              <a:solidFill>
                <a:srgbClr val="000000"/>
              </a:solidFill>
              <a:latin typeface="Arial"/>
              <a:ea typeface="Arial"/>
              <a:cs typeface="Arial"/>
              <a:sym typeface="Arial"/>
            </a:endParaRPr>
          </a:p>
        </p:txBody>
      </p:sp>
      <p:sp>
        <p:nvSpPr>
          <p:cNvPr id="3451" name="Google Shape;3451;p313"/>
          <p:cNvSpPr txBox="1"/>
          <p:nvPr/>
        </p:nvSpPr>
        <p:spPr>
          <a:xfrm>
            <a:off x="1201807" y="103170"/>
            <a:ext cx="2651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1500"/>
              <a:buFont typeface="Arial"/>
              <a:buNone/>
            </a:pPr>
            <a:r>
              <a:rPr b="0" i="0" lang="en-US" sz="2000" u="none" cap="none" strike="noStrike">
                <a:solidFill>
                  <a:srgbClr val="404040"/>
                </a:solidFill>
                <a:latin typeface="Arial"/>
                <a:ea typeface="Arial"/>
                <a:cs typeface="Arial"/>
                <a:sym typeface="Arial"/>
              </a:rPr>
              <a:t>ISR Functions</a:t>
            </a:r>
            <a:endParaRPr b="0" i="0" sz="1900" u="none" cap="none" strike="noStrike">
              <a:solidFill>
                <a:srgbClr val="000000"/>
              </a:solidFill>
              <a:latin typeface="Arial"/>
              <a:ea typeface="Arial"/>
              <a:cs typeface="Arial"/>
              <a:sym typeface="Arial"/>
            </a:endParaRPr>
          </a:p>
        </p:txBody>
      </p:sp>
      <p:sp>
        <p:nvSpPr>
          <p:cNvPr id="3452" name="Google Shape;3452;p313"/>
          <p:cNvSpPr txBox="1"/>
          <p:nvPr/>
        </p:nvSpPr>
        <p:spPr>
          <a:xfrm>
            <a:off x="5218850" y="3094025"/>
            <a:ext cx="2613900" cy="2049600"/>
          </a:xfrm>
          <a:prstGeom prst="rect">
            <a:avLst/>
          </a:prstGeom>
          <a:noFill/>
          <a:ln>
            <a:noFill/>
          </a:ln>
        </p:spPr>
        <p:txBody>
          <a:bodyPr anchorCtr="0" anchor="t" bIns="45700" lIns="67500" spcFirstLastPara="1" rIns="67500" wrap="square" tIns="45700">
            <a:noAutofit/>
          </a:bodyPr>
          <a:lstStyle/>
          <a:p>
            <a:pPr indent="0" lvl="0" marL="0" marR="0" rtl="0" algn="l">
              <a:lnSpc>
                <a:spcPct val="12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Building Community</a:t>
            </a:r>
            <a:r>
              <a:rPr lang="en-US" sz="1200"/>
              <a:t> </a:t>
            </a:r>
            <a:r>
              <a:rPr lang="en-US" sz="1200"/>
              <a:t>and</a:t>
            </a:r>
            <a:r>
              <a:rPr lang="en-US" sz="1200"/>
              <a:t> S</a:t>
            </a:r>
            <a:r>
              <a:rPr b="0" i="0" lang="en-US" sz="1200" u="none" cap="none" strike="noStrike">
                <a:solidFill>
                  <a:srgbClr val="000000"/>
                </a:solidFill>
                <a:latin typeface="Arial"/>
                <a:ea typeface="Arial"/>
                <a:cs typeface="Arial"/>
                <a:sym typeface="Arial"/>
              </a:rPr>
              <a:t>ense of belonging</a:t>
            </a:r>
            <a:r>
              <a:rPr lang="en-US" sz="1200"/>
              <a:t>:</a:t>
            </a:r>
            <a:endParaRPr b="0" i="0" sz="1400" u="none" cap="none" strike="noStrike">
              <a:solidFill>
                <a:srgbClr val="000000"/>
              </a:solidFill>
              <a:latin typeface="Arial"/>
              <a:ea typeface="Arial"/>
              <a:cs typeface="Arial"/>
              <a:sym typeface="Arial"/>
            </a:endParaRPr>
          </a:p>
          <a:p>
            <a:pPr indent="-190500" lvl="0" marL="171450" marR="0" rtl="0" algn="l">
              <a:lnSpc>
                <a:spcPct val="120000"/>
              </a:lnSpc>
              <a:spcBef>
                <a:spcPts val="0"/>
              </a:spcBef>
              <a:spcAft>
                <a:spcPts val="0"/>
              </a:spcAft>
              <a:buClr>
                <a:srgbClr val="000000"/>
              </a:buClr>
              <a:buSzPts val="1200"/>
              <a:buFont typeface="Arial"/>
              <a:buChar char="•"/>
            </a:pPr>
            <a:r>
              <a:rPr lang="en-US" sz="1200"/>
              <a:t>I</a:t>
            </a:r>
            <a:r>
              <a:rPr b="0" i="0" lang="en-US" sz="1200" u="none" cap="none" strike="noStrike">
                <a:solidFill>
                  <a:srgbClr val="000000"/>
                </a:solidFill>
                <a:latin typeface="Arial"/>
                <a:ea typeface="Arial"/>
                <a:cs typeface="Arial"/>
                <a:sym typeface="Arial"/>
              </a:rPr>
              <a:t>nformation dissemination</a:t>
            </a:r>
            <a:endParaRPr/>
          </a:p>
          <a:p>
            <a:pPr indent="-190500" lvl="0" marL="171450" marR="0" rtl="0" algn="l">
              <a:lnSpc>
                <a:spcPct val="12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ISU refine movement participation (admin. academic)</a:t>
            </a:r>
            <a:endParaRPr/>
          </a:p>
          <a:p>
            <a:pPr indent="-190500" lvl="0" marL="171450" marR="0" rtl="0" algn="l">
              <a:lnSpc>
                <a:spcPct val="12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Intercultural activities: cultural festival, I-Buddy, Hands together, cultural ambassador, overseas volunteering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453" name="Google Shape;3453;p313"/>
          <p:cNvPicPr preferRelativeResize="0"/>
          <p:nvPr/>
        </p:nvPicPr>
        <p:blipFill rotWithShape="1">
          <a:blip r:embed="rId3">
            <a:alphaModFix/>
          </a:blip>
          <a:srcRect b="0" l="0" r="0" t="0"/>
          <a:stretch/>
        </p:blipFill>
        <p:spPr>
          <a:xfrm>
            <a:off x="3419475" y="1687200"/>
            <a:ext cx="1912937" cy="1912937"/>
          </a:xfrm>
          <a:prstGeom prst="rect">
            <a:avLst/>
          </a:prstGeom>
          <a:noFill/>
          <a:ln>
            <a:noFill/>
          </a:ln>
        </p:spPr>
      </p:pic>
      <p:pic>
        <p:nvPicPr>
          <p:cNvPr id="3454" name="Google Shape;3454;p313"/>
          <p:cNvPicPr preferRelativeResize="0"/>
          <p:nvPr/>
        </p:nvPicPr>
        <p:blipFill rotWithShape="1">
          <a:blip r:embed="rId4">
            <a:alphaModFix/>
          </a:blip>
          <a:srcRect b="0" l="0" r="0" t="0"/>
          <a:stretch/>
        </p:blipFill>
        <p:spPr>
          <a:xfrm>
            <a:off x="7991475" y="53975"/>
            <a:ext cx="1069975" cy="1071562"/>
          </a:xfrm>
          <a:prstGeom prst="rect">
            <a:avLst/>
          </a:prstGeom>
          <a:noFill/>
          <a:ln>
            <a:noFill/>
          </a:ln>
        </p:spPr>
      </p:pic>
      <p:pic>
        <p:nvPicPr>
          <p:cNvPr id="3455" name="Google Shape;3455;p313"/>
          <p:cNvPicPr preferRelativeResize="0"/>
          <p:nvPr/>
        </p:nvPicPr>
        <p:blipFill rotWithShape="1">
          <a:blip r:embed="rId5">
            <a:alphaModFix/>
          </a:blip>
          <a:srcRect b="0" l="0" r="0" t="0"/>
          <a:stretch/>
        </p:blipFill>
        <p:spPr>
          <a:xfrm>
            <a:off x="611187" y="1309687"/>
            <a:ext cx="688975" cy="688975"/>
          </a:xfrm>
          <a:prstGeom prst="rect">
            <a:avLst/>
          </a:prstGeom>
          <a:noFill/>
          <a:ln>
            <a:noFill/>
          </a:ln>
        </p:spPr>
      </p:pic>
      <p:pic>
        <p:nvPicPr>
          <p:cNvPr id="3456" name="Google Shape;3456;p313"/>
          <p:cNvPicPr preferRelativeResize="0"/>
          <p:nvPr/>
        </p:nvPicPr>
        <p:blipFill rotWithShape="1">
          <a:blip r:embed="rId6">
            <a:alphaModFix/>
          </a:blip>
          <a:srcRect b="0" l="0" r="0" t="0"/>
          <a:stretch/>
        </p:blipFill>
        <p:spPr>
          <a:xfrm>
            <a:off x="2224087" y="3478212"/>
            <a:ext cx="641350" cy="641350"/>
          </a:xfrm>
          <a:prstGeom prst="rect">
            <a:avLst/>
          </a:prstGeom>
          <a:noFill/>
          <a:ln>
            <a:noFill/>
          </a:ln>
        </p:spPr>
      </p:pic>
      <p:pic>
        <p:nvPicPr>
          <p:cNvPr id="3457" name="Google Shape;3457;p313"/>
          <p:cNvPicPr preferRelativeResize="0"/>
          <p:nvPr/>
        </p:nvPicPr>
        <p:blipFill rotWithShape="1">
          <a:blip r:embed="rId7">
            <a:alphaModFix/>
          </a:blip>
          <a:srcRect b="0" l="0" r="0" t="0"/>
          <a:stretch/>
        </p:blipFill>
        <p:spPr>
          <a:xfrm>
            <a:off x="6065837" y="1289050"/>
            <a:ext cx="754062" cy="754062"/>
          </a:xfrm>
          <a:prstGeom prst="rect">
            <a:avLst/>
          </a:prstGeom>
          <a:noFill/>
          <a:ln>
            <a:noFill/>
          </a:ln>
        </p:spPr>
      </p:pic>
      <p:pic>
        <p:nvPicPr>
          <p:cNvPr id="3458" name="Google Shape;3458;p313"/>
          <p:cNvPicPr preferRelativeResize="0"/>
          <p:nvPr/>
        </p:nvPicPr>
        <p:blipFill rotWithShape="1">
          <a:blip r:embed="rId8">
            <a:alphaModFix/>
          </a:blip>
          <a:srcRect b="0" l="0" r="0" t="0"/>
          <a:stretch/>
        </p:blipFill>
        <p:spPr>
          <a:xfrm>
            <a:off x="7891462" y="3457575"/>
            <a:ext cx="711200" cy="712787"/>
          </a:xfrm>
          <a:prstGeom prst="rect">
            <a:avLst/>
          </a:prstGeom>
          <a:noFill/>
          <a:ln>
            <a:noFill/>
          </a:ln>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2" name="Shape 3462"/>
        <p:cNvGrpSpPr/>
        <p:nvPr/>
      </p:nvGrpSpPr>
      <p:grpSpPr>
        <a:xfrm>
          <a:off x="0" y="0"/>
          <a:ext cx="0" cy="0"/>
          <a:chOff x="0" y="0"/>
          <a:chExt cx="0" cy="0"/>
        </a:xfrm>
      </p:grpSpPr>
      <p:sp>
        <p:nvSpPr>
          <p:cNvPr id="3463" name="Google Shape;3463;p314"/>
          <p:cNvSpPr txBox="1"/>
          <p:nvPr>
            <p:ph type="title"/>
          </p:nvPr>
        </p:nvSpPr>
        <p:spPr>
          <a:xfrm>
            <a:off x="177775" y="282275"/>
            <a:ext cx="6020700" cy="769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solidFill>
                  <a:srgbClr val="980000"/>
                </a:solidFill>
                <a:latin typeface="Georgia"/>
                <a:ea typeface="Georgia"/>
                <a:cs typeface="Georgia"/>
                <a:sym typeface="Georgia"/>
              </a:rPr>
              <a:t>General Volunteers</a:t>
            </a:r>
            <a:endParaRPr>
              <a:solidFill>
                <a:srgbClr val="980000"/>
              </a:solidFill>
              <a:latin typeface="Georgia"/>
              <a:ea typeface="Georgia"/>
              <a:cs typeface="Georgia"/>
              <a:sym typeface="Georgia"/>
            </a:endParaRPr>
          </a:p>
        </p:txBody>
      </p:sp>
      <p:pic>
        <p:nvPicPr>
          <p:cNvPr id="3464" name="Google Shape;3464;p314"/>
          <p:cNvPicPr preferRelativeResize="0"/>
          <p:nvPr/>
        </p:nvPicPr>
        <p:blipFill>
          <a:blip r:embed="rId3">
            <a:alphaModFix/>
          </a:blip>
          <a:stretch>
            <a:fillRect/>
          </a:stretch>
        </p:blipFill>
        <p:spPr>
          <a:xfrm>
            <a:off x="734175" y="1477450"/>
            <a:ext cx="2553251" cy="2553251"/>
          </a:xfrm>
          <a:prstGeom prst="rect">
            <a:avLst/>
          </a:prstGeom>
          <a:noFill/>
          <a:ln>
            <a:noFill/>
          </a:ln>
        </p:spPr>
      </p:pic>
      <p:sp>
        <p:nvSpPr>
          <p:cNvPr id="3465" name="Google Shape;3465;p314"/>
          <p:cNvSpPr txBox="1"/>
          <p:nvPr>
            <p:ph type="title"/>
          </p:nvPr>
        </p:nvSpPr>
        <p:spPr>
          <a:xfrm>
            <a:off x="3700675" y="1948425"/>
            <a:ext cx="4628700" cy="1154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sz="3500">
                <a:solidFill>
                  <a:srgbClr val="980000"/>
                </a:solidFill>
                <a:latin typeface="Times New Roman"/>
                <a:ea typeface="Times New Roman"/>
                <a:cs typeface="Times New Roman"/>
                <a:sym typeface="Times New Roman"/>
              </a:rPr>
              <a:t>Welcome all students to join our volunteers group</a:t>
            </a:r>
            <a:endParaRPr sz="3500">
              <a:solidFill>
                <a:srgbClr val="980000"/>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9" name="Shape 3469"/>
        <p:cNvGrpSpPr/>
        <p:nvPr/>
      </p:nvGrpSpPr>
      <p:grpSpPr>
        <a:xfrm>
          <a:off x="0" y="0"/>
          <a:ext cx="0" cy="0"/>
          <a:chOff x="0" y="0"/>
          <a:chExt cx="0" cy="0"/>
        </a:xfrm>
      </p:grpSpPr>
      <p:sp>
        <p:nvSpPr>
          <p:cNvPr id="3470" name="Google Shape;3470;p315"/>
          <p:cNvSpPr/>
          <p:nvPr/>
        </p:nvSpPr>
        <p:spPr>
          <a:xfrm>
            <a:off x="677325" y="2801125"/>
            <a:ext cx="7757100" cy="8763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315"/>
          <p:cNvSpPr txBox="1"/>
          <p:nvPr>
            <p:ph idx="1" type="subTitle"/>
          </p:nvPr>
        </p:nvSpPr>
        <p:spPr>
          <a:xfrm>
            <a:off x="684950" y="2895850"/>
            <a:ext cx="7757100" cy="6369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US" sz="4500">
                <a:solidFill>
                  <a:srgbClr val="FFFF00"/>
                </a:solidFill>
                <a:latin typeface="Sniglet"/>
                <a:ea typeface="Sniglet"/>
                <a:cs typeface="Sniglet"/>
                <a:sym typeface="Sniglet"/>
              </a:rPr>
              <a:t>“SMILE TO MY BRIGHT FUTURE”</a:t>
            </a:r>
            <a:endParaRPr sz="4500">
              <a:solidFill>
                <a:srgbClr val="FFFF00"/>
              </a:solidFill>
              <a:latin typeface="Sniglet"/>
              <a:ea typeface="Sniglet"/>
              <a:cs typeface="Sniglet"/>
              <a:sym typeface="Sniglet"/>
            </a:endParaRPr>
          </a:p>
        </p:txBody>
      </p:sp>
      <p:sp>
        <p:nvSpPr>
          <p:cNvPr id="3472" name="Google Shape;3472;p315"/>
          <p:cNvSpPr txBox="1"/>
          <p:nvPr>
            <p:ph type="title"/>
          </p:nvPr>
        </p:nvSpPr>
        <p:spPr>
          <a:xfrm>
            <a:off x="0" y="1662125"/>
            <a:ext cx="9144000" cy="10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US" sz="6000">
                <a:latin typeface="Ubuntu"/>
                <a:ea typeface="Ubuntu"/>
                <a:cs typeface="Ubuntu"/>
                <a:sym typeface="Ubuntu"/>
              </a:rPr>
              <a:t>GROUP PHOTO</a:t>
            </a:r>
            <a:endParaRPr sz="6000">
              <a:latin typeface="Ubuntu"/>
              <a:ea typeface="Ubuntu"/>
              <a:cs typeface="Ubuntu"/>
              <a:sym typeface="Ubuntu"/>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6" name="Shape 3476"/>
        <p:cNvGrpSpPr/>
        <p:nvPr/>
      </p:nvGrpSpPr>
      <p:grpSpPr>
        <a:xfrm>
          <a:off x="0" y="0"/>
          <a:ext cx="0" cy="0"/>
          <a:chOff x="0" y="0"/>
          <a:chExt cx="0" cy="0"/>
        </a:xfrm>
      </p:grpSpPr>
      <p:sp>
        <p:nvSpPr>
          <p:cNvPr id="3477" name="Google Shape;3477;p316"/>
          <p:cNvSpPr/>
          <p:nvPr/>
        </p:nvSpPr>
        <p:spPr>
          <a:xfrm>
            <a:off x="3020175" y="1461375"/>
            <a:ext cx="5535900" cy="8763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316"/>
          <p:cNvSpPr txBox="1"/>
          <p:nvPr>
            <p:ph idx="1" type="subTitle"/>
          </p:nvPr>
        </p:nvSpPr>
        <p:spPr>
          <a:xfrm>
            <a:off x="3077775" y="1581075"/>
            <a:ext cx="5420700" cy="6369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US" sz="4500">
                <a:solidFill>
                  <a:srgbClr val="FFFF00"/>
                </a:solidFill>
                <a:latin typeface="Sniglet"/>
                <a:ea typeface="Sniglet"/>
                <a:cs typeface="Sniglet"/>
                <a:sym typeface="Sniglet"/>
              </a:rPr>
              <a:t>EXCHANGE STUDENT</a:t>
            </a:r>
            <a:endParaRPr sz="4500">
              <a:solidFill>
                <a:srgbClr val="FFFF00"/>
              </a:solidFill>
              <a:latin typeface="Sniglet"/>
              <a:ea typeface="Sniglet"/>
              <a:cs typeface="Sniglet"/>
              <a:sym typeface="Sniglet"/>
            </a:endParaRPr>
          </a:p>
        </p:txBody>
      </p:sp>
      <p:sp>
        <p:nvSpPr>
          <p:cNvPr id="3479" name="Google Shape;3479;p316"/>
          <p:cNvSpPr txBox="1"/>
          <p:nvPr>
            <p:ph type="title"/>
          </p:nvPr>
        </p:nvSpPr>
        <p:spPr>
          <a:xfrm>
            <a:off x="269300" y="1749650"/>
            <a:ext cx="2692200" cy="10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US" sz="6000">
                <a:latin typeface="Ubuntu"/>
                <a:ea typeface="Ubuntu"/>
                <a:cs typeface="Ubuntu"/>
                <a:sym typeface="Ubuntu"/>
              </a:rPr>
              <a:t>NEXT</a:t>
            </a:r>
            <a:endParaRPr sz="6000">
              <a:latin typeface="Ubuntu"/>
              <a:ea typeface="Ubuntu"/>
              <a:cs typeface="Ubuntu"/>
              <a:sym typeface="Ubuntu"/>
            </a:endParaRPr>
          </a:p>
        </p:txBody>
      </p:sp>
      <p:sp>
        <p:nvSpPr>
          <p:cNvPr id="3480" name="Google Shape;3480;p316"/>
          <p:cNvSpPr txBox="1"/>
          <p:nvPr>
            <p:ph idx="1" type="subTitle"/>
          </p:nvPr>
        </p:nvSpPr>
        <p:spPr>
          <a:xfrm>
            <a:off x="3077775" y="2440375"/>
            <a:ext cx="5420700" cy="6369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US" sz="4000">
                <a:solidFill>
                  <a:schemeClr val="dk2"/>
                </a:solidFill>
                <a:latin typeface="Sniglet"/>
                <a:ea typeface="Sniglet"/>
                <a:cs typeface="Sniglet"/>
                <a:sym typeface="Sniglet"/>
              </a:rPr>
              <a:t>Please move to designated venue for orientation</a:t>
            </a:r>
            <a:endParaRPr sz="4000">
              <a:solidFill>
                <a:schemeClr val="dk2"/>
              </a:solidFill>
              <a:latin typeface="Sniglet"/>
              <a:ea typeface="Sniglet"/>
              <a:cs typeface="Sniglet"/>
              <a:sym typeface="Snigle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4" name="Shape 3484"/>
        <p:cNvGrpSpPr/>
        <p:nvPr/>
      </p:nvGrpSpPr>
      <p:grpSpPr>
        <a:xfrm>
          <a:off x="0" y="0"/>
          <a:ext cx="0" cy="0"/>
          <a:chOff x="0" y="0"/>
          <a:chExt cx="0" cy="0"/>
        </a:xfrm>
      </p:grpSpPr>
      <p:sp>
        <p:nvSpPr>
          <p:cNvPr id="3485" name="Google Shape;3485;p317"/>
          <p:cNvSpPr txBox="1"/>
          <p:nvPr>
            <p:ph type="ctrTitle"/>
          </p:nvPr>
        </p:nvSpPr>
        <p:spPr>
          <a:xfrm>
            <a:off x="1130603" y="1803415"/>
            <a:ext cx="5826900" cy="1234800"/>
          </a:xfrm>
          <a:prstGeom prst="rect">
            <a:avLst/>
          </a:prstGeom>
          <a:noFill/>
          <a:ln>
            <a:noFill/>
          </a:ln>
        </p:spPr>
        <p:txBody>
          <a:bodyPr anchorCtr="0" anchor="b" bIns="34275" lIns="68550" spcFirstLastPara="1" rIns="68550" wrap="square" tIns="34275">
            <a:noAutofit/>
          </a:bodyPr>
          <a:lstStyle/>
          <a:p>
            <a:pPr indent="0" lvl="0" marL="0" rtl="0" algn="r">
              <a:lnSpc>
                <a:spcPct val="100000"/>
              </a:lnSpc>
              <a:spcBef>
                <a:spcPts val="0"/>
              </a:spcBef>
              <a:spcAft>
                <a:spcPts val="0"/>
              </a:spcAft>
              <a:buSzPts val="1100"/>
              <a:buNone/>
            </a:pPr>
            <a:r>
              <a:rPr lang="en-US" sz="3000"/>
              <a:t>校園生活</a:t>
            </a:r>
            <a:br>
              <a:rPr lang="en-US" sz="3000"/>
            </a:br>
            <a:r>
              <a:rPr lang="en-US" sz="2700"/>
              <a:t>Smooth Transition into Life at ISU</a:t>
            </a:r>
            <a:endParaRPr sz="3000"/>
          </a:p>
        </p:txBody>
      </p:sp>
      <p:sp>
        <p:nvSpPr>
          <p:cNvPr id="3486" name="Google Shape;3486;p317"/>
          <p:cNvSpPr txBox="1"/>
          <p:nvPr>
            <p:ph idx="1" type="subTitle"/>
          </p:nvPr>
        </p:nvSpPr>
        <p:spPr>
          <a:xfrm>
            <a:off x="1131044" y="3038127"/>
            <a:ext cx="5826000" cy="1045800"/>
          </a:xfrm>
          <a:prstGeom prst="rect">
            <a:avLst/>
          </a:prstGeom>
          <a:noFill/>
          <a:ln>
            <a:noFill/>
          </a:ln>
        </p:spPr>
        <p:txBody>
          <a:bodyPr anchorCtr="0" anchor="t" bIns="34275" lIns="68550" spcFirstLastPara="1" rIns="68550" wrap="square" tIns="34275">
            <a:noAutofit/>
          </a:bodyPr>
          <a:lstStyle/>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112-1 義守大學秋季外國新生入學説明會</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2023 Fall Semester International Student Orientation</a:t>
            </a:r>
            <a:endParaRPr/>
          </a:p>
          <a:p>
            <a:pPr indent="0" lvl="0" marL="0" rtl="0" algn="r">
              <a:lnSpc>
                <a:spcPct val="100000"/>
              </a:lnSpc>
              <a:spcBef>
                <a:spcPts val="0"/>
              </a:spcBef>
              <a:spcAft>
                <a:spcPts val="0"/>
              </a:spcAft>
              <a:buSzPts val="1400"/>
              <a:buNone/>
            </a:pPr>
            <a:r>
              <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國際及兩岸事務處</a:t>
            </a:r>
            <a:endParaRPr>
              <a:latin typeface="Microsoft YaHei"/>
              <a:ea typeface="Microsoft YaHei"/>
              <a:cs typeface="Microsoft YaHei"/>
              <a:sym typeface="Microsoft YaHei"/>
            </a:endParaRPr>
          </a:p>
          <a:p>
            <a:pPr indent="0" lvl="0" marL="0" rtl="0" algn="r">
              <a:lnSpc>
                <a:spcPct val="100000"/>
              </a:lnSpc>
              <a:spcBef>
                <a:spcPts val="0"/>
              </a:spcBef>
              <a:spcAft>
                <a:spcPts val="0"/>
              </a:spcAft>
              <a:buSzPts val="1400"/>
              <a:buNone/>
            </a:pPr>
            <a:r>
              <a:rPr lang="en-US">
                <a:latin typeface="Microsoft YaHei"/>
                <a:ea typeface="Microsoft YaHei"/>
                <a:cs typeface="Microsoft YaHei"/>
                <a:sym typeface="Microsoft YaHei"/>
              </a:rPr>
              <a:t>Office of International and Cross-Strait Affairs</a:t>
            </a:r>
            <a:endParaRPr>
              <a:latin typeface="Microsoft YaHei"/>
              <a:ea typeface="Microsoft YaHei"/>
              <a:cs typeface="Microsoft YaHei"/>
              <a:sym typeface="Microsoft YaHei"/>
            </a:endParaRPr>
          </a:p>
          <a:p>
            <a:pPr indent="0" lvl="0" marL="0" rtl="0" algn="r">
              <a:lnSpc>
                <a:spcPct val="100000"/>
              </a:lnSpc>
              <a:spcBef>
                <a:spcPts val="800"/>
              </a:spcBef>
              <a:spcAft>
                <a:spcPts val="0"/>
              </a:spcAft>
              <a:buSzPts val="1100"/>
              <a:buNone/>
            </a:pPr>
            <a:r>
              <a:t/>
            </a:r>
            <a:endParaRPr/>
          </a:p>
        </p:txBody>
      </p:sp>
      <p:sp>
        <p:nvSpPr>
          <p:cNvPr id="3487" name="Google Shape;3487;p317"/>
          <p:cNvSpPr txBox="1"/>
          <p:nvPr>
            <p:ph idx="12" type="sldNum"/>
          </p:nvPr>
        </p:nvSpPr>
        <p:spPr>
          <a:xfrm>
            <a:off x="6444858" y="4531521"/>
            <a:ext cx="511800" cy="273900"/>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700"/>
              <a:buNone/>
            </a:pPr>
            <a:fld id="{00000000-1234-1234-1234-123412341234}" type="slidenum">
              <a:rPr lang="en-US">
                <a:solidFill>
                  <a:srgbClr val="0F6FC6"/>
                </a:solidFill>
              </a:rPr>
              <a:t>‹#›</a:t>
            </a:fld>
            <a:endParaRPr>
              <a:solidFill>
                <a:srgbClr val="0F6FC6"/>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1" name="Shape 3491"/>
        <p:cNvGrpSpPr/>
        <p:nvPr/>
      </p:nvGrpSpPr>
      <p:grpSpPr>
        <a:xfrm>
          <a:off x="0" y="0"/>
          <a:ext cx="0" cy="0"/>
          <a:chOff x="0" y="0"/>
          <a:chExt cx="0" cy="0"/>
        </a:xfrm>
      </p:grpSpPr>
      <p:sp>
        <p:nvSpPr>
          <p:cNvPr id="3492" name="Google Shape;3492;p318"/>
          <p:cNvSpPr txBox="1"/>
          <p:nvPr>
            <p:ph type="title"/>
          </p:nvPr>
        </p:nvSpPr>
        <p:spPr>
          <a:xfrm>
            <a:off x="508135" y="2025654"/>
            <a:ext cx="6449100" cy="1370100"/>
          </a:xfrm>
          <a:prstGeom prst="rect">
            <a:avLst/>
          </a:prstGeom>
          <a:noFill/>
          <a:ln>
            <a:noFill/>
          </a:ln>
        </p:spPr>
        <p:txBody>
          <a:bodyPr anchorCtr="0" anchor="b" bIns="34275" lIns="68550" spcFirstLastPara="1" rIns="68550" wrap="square" tIns="34275">
            <a:noAutofit/>
          </a:bodyPr>
          <a:lstStyle/>
          <a:p>
            <a:pPr indent="0" lvl="0" marL="0" rtl="0" algn="l">
              <a:lnSpc>
                <a:spcPct val="100000"/>
              </a:lnSpc>
              <a:spcBef>
                <a:spcPts val="0"/>
              </a:spcBef>
              <a:spcAft>
                <a:spcPts val="0"/>
              </a:spcAft>
              <a:buSzPts val="1100"/>
              <a:buNone/>
            </a:pPr>
            <a:r>
              <a:rPr lang="en-US"/>
              <a:t>健康保險 Health Insurance</a:t>
            </a:r>
            <a:endParaRPr/>
          </a:p>
        </p:txBody>
      </p:sp>
      <p:sp>
        <p:nvSpPr>
          <p:cNvPr id="3493" name="Google Shape;3493;p318"/>
          <p:cNvSpPr txBox="1"/>
          <p:nvPr>
            <p:ph idx="1" type="body"/>
          </p:nvPr>
        </p:nvSpPr>
        <p:spPr>
          <a:xfrm>
            <a:off x="508135" y="3395586"/>
            <a:ext cx="6449100" cy="6453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2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7" name="Shape 3497"/>
        <p:cNvGrpSpPr/>
        <p:nvPr/>
      </p:nvGrpSpPr>
      <p:grpSpPr>
        <a:xfrm>
          <a:off x="0" y="0"/>
          <a:ext cx="0" cy="0"/>
          <a:chOff x="0" y="0"/>
          <a:chExt cx="0" cy="0"/>
        </a:xfrm>
      </p:grpSpPr>
      <p:sp>
        <p:nvSpPr>
          <p:cNvPr id="3498" name="Google Shape;3498;p319"/>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100"/>
              <a:buNone/>
            </a:pPr>
            <a:r>
              <a:rPr lang="en-US"/>
              <a:t>健康保險 Health Insurance</a:t>
            </a:r>
            <a:endParaRPr/>
          </a:p>
        </p:txBody>
      </p:sp>
      <p:sp>
        <p:nvSpPr>
          <p:cNvPr id="3499" name="Google Shape;3499;p319"/>
          <p:cNvSpPr txBox="1"/>
          <p:nvPr>
            <p:ph idx="1" type="body"/>
          </p:nvPr>
        </p:nvSpPr>
        <p:spPr>
          <a:xfrm>
            <a:off x="565913" y="1114425"/>
            <a:ext cx="3138900" cy="3637500"/>
          </a:xfrm>
          <a:prstGeom prst="rect">
            <a:avLst/>
          </a:prstGeom>
          <a:noFill/>
          <a:ln>
            <a:noFill/>
          </a:ln>
        </p:spPr>
        <p:txBody>
          <a:bodyPr anchorCtr="0" anchor="t" bIns="34275" lIns="68550" spcFirstLastPara="1" rIns="68550" wrap="square" tIns="34275">
            <a:noAutofit/>
          </a:bodyPr>
          <a:lstStyle/>
          <a:p>
            <a:pPr indent="0" lvl="0" marL="63500" rtl="0" algn="l">
              <a:lnSpc>
                <a:spcPct val="100000"/>
              </a:lnSpc>
              <a:spcBef>
                <a:spcPts val="0"/>
              </a:spcBef>
              <a:spcAft>
                <a:spcPts val="0"/>
              </a:spcAft>
              <a:buSzPts val="1100"/>
              <a:buNone/>
            </a:pPr>
            <a:r>
              <a:rPr lang="en-US" sz="1700">
                <a:latin typeface="Microsoft YaHei"/>
                <a:ea typeface="Microsoft YaHei"/>
                <a:cs typeface="Microsoft YaHei"/>
                <a:sym typeface="Microsoft YaHei"/>
              </a:rPr>
              <a:t>轉入本校代辦健康保險情形:</a:t>
            </a:r>
            <a:endParaRPr sz="1700"/>
          </a:p>
          <a:p>
            <a:pPr indent="-254000" lvl="0" marL="254000" rtl="0" algn="just">
              <a:lnSpc>
                <a:spcPct val="100000"/>
              </a:lnSpc>
              <a:spcBef>
                <a:spcPts val="800"/>
              </a:spcBef>
              <a:spcAft>
                <a:spcPts val="0"/>
              </a:spcAft>
              <a:buSzPts val="1400"/>
              <a:buChar char="►"/>
            </a:pPr>
            <a:r>
              <a:rPr lang="en-US" sz="1700">
                <a:latin typeface="Microsoft YaHei"/>
                <a:ea typeface="Microsoft YaHei"/>
                <a:cs typeface="Microsoft YaHei"/>
                <a:sym typeface="Microsoft YaHei"/>
              </a:rPr>
              <a:t>新入境新生，</a:t>
            </a:r>
            <a:r>
              <a:rPr lang="en-US" sz="1700" u="sng">
                <a:solidFill>
                  <a:srgbClr val="FF0000"/>
                </a:solidFill>
                <a:latin typeface="Microsoft YaHei"/>
                <a:ea typeface="Microsoft YaHei"/>
                <a:cs typeface="Microsoft YaHei"/>
                <a:sym typeface="Microsoft YaHei"/>
              </a:rPr>
              <a:t>在臺居留未滿6個月須參加團保</a:t>
            </a:r>
            <a:r>
              <a:rPr lang="en-US" sz="1700">
                <a:latin typeface="Microsoft YaHei"/>
                <a:ea typeface="Microsoft YaHei"/>
                <a:cs typeface="Microsoft YaHei"/>
                <a:sym typeface="Microsoft YaHei"/>
              </a:rPr>
              <a:t>，費用為每月新臺幣500元（內容類似全民健保），6個月共計新台幣3,000元。</a:t>
            </a:r>
            <a:r>
              <a:rPr lang="en-US" sz="1700">
                <a:solidFill>
                  <a:srgbClr val="FF0000"/>
                </a:solidFill>
              </a:rPr>
              <a:t>入境當月1日起投保。</a:t>
            </a:r>
            <a:endParaRPr sz="1700">
              <a:solidFill>
                <a:srgbClr val="FF0000"/>
              </a:solidFill>
              <a:latin typeface="Microsoft YaHei"/>
              <a:ea typeface="Microsoft YaHei"/>
              <a:cs typeface="Microsoft YaHei"/>
              <a:sym typeface="Microsoft YaHei"/>
            </a:endParaRPr>
          </a:p>
          <a:p>
            <a:pPr indent="-254000" lvl="0" marL="254000" rtl="0" algn="just">
              <a:lnSpc>
                <a:spcPct val="100000"/>
              </a:lnSpc>
              <a:spcBef>
                <a:spcPts val="800"/>
              </a:spcBef>
              <a:spcAft>
                <a:spcPts val="0"/>
              </a:spcAft>
              <a:buSzPts val="1400"/>
              <a:buChar char="►"/>
            </a:pPr>
            <a:r>
              <a:rPr lang="en-US" sz="1700">
                <a:latin typeface="Microsoft YaHei"/>
                <a:ea typeface="Microsoft YaHei"/>
                <a:cs typeface="Microsoft YaHei"/>
                <a:sym typeface="Microsoft YaHei"/>
              </a:rPr>
              <a:t>新入境新生，且已</a:t>
            </a:r>
            <a:r>
              <a:rPr lang="en-US" sz="1700" u="sng">
                <a:solidFill>
                  <a:srgbClr val="FF0000"/>
                </a:solidFill>
                <a:latin typeface="Microsoft YaHei"/>
                <a:ea typeface="Microsoft YaHei"/>
                <a:cs typeface="Microsoft YaHei"/>
                <a:sym typeface="Microsoft YaHei"/>
              </a:rPr>
              <a:t>在臺居留滿6個月</a:t>
            </a:r>
            <a:r>
              <a:rPr lang="en-US" sz="1700">
                <a:latin typeface="Microsoft YaHei"/>
                <a:ea typeface="Microsoft YaHei"/>
                <a:cs typeface="Microsoft YaHei"/>
                <a:sym typeface="Microsoft YaHei"/>
              </a:rPr>
              <a:t>，國際及兩岸事務處會協助</a:t>
            </a:r>
            <a:r>
              <a:rPr lang="en-US" sz="1700" u="sng">
                <a:solidFill>
                  <a:srgbClr val="FF0000"/>
                </a:solidFill>
                <a:latin typeface="Microsoft YaHei"/>
                <a:ea typeface="Microsoft YaHei"/>
                <a:cs typeface="Microsoft YaHei"/>
                <a:sym typeface="Microsoft YaHei"/>
              </a:rPr>
              <a:t>辦理健保IC卡申請</a:t>
            </a:r>
            <a:r>
              <a:rPr lang="en-US" sz="1700">
                <a:latin typeface="Microsoft YaHei"/>
                <a:ea typeface="Microsoft YaHei"/>
                <a:cs typeface="Microsoft YaHei"/>
                <a:sym typeface="Microsoft YaHei"/>
              </a:rPr>
              <a:t>事宜。費用為每月新臺幣826元， 6個月共計新台幣4,956元。</a:t>
            </a:r>
            <a:endParaRPr sz="1700"/>
          </a:p>
        </p:txBody>
      </p:sp>
      <p:sp>
        <p:nvSpPr>
          <p:cNvPr id="3500" name="Google Shape;3500;p319"/>
          <p:cNvSpPr txBox="1"/>
          <p:nvPr>
            <p:ph idx="2" type="body"/>
          </p:nvPr>
        </p:nvSpPr>
        <p:spPr>
          <a:xfrm>
            <a:off x="3762281" y="1043607"/>
            <a:ext cx="3512400" cy="3708000"/>
          </a:xfrm>
          <a:prstGeom prst="rect">
            <a:avLst/>
          </a:prstGeom>
          <a:noFill/>
          <a:ln>
            <a:noFill/>
          </a:ln>
        </p:spPr>
        <p:txBody>
          <a:bodyPr anchorCtr="0" anchor="t" bIns="34275" lIns="68550" spcFirstLastPara="1" rIns="68550" wrap="square" tIns="34275">
            <a:noAutofit/>
          </a:bodyPr>
          <a:lstStyle/>
          <a:p>
            <a:pPr indent="-254000" lvl="0" marL="254000" rtl="0" algn="just">
              <a:lnSpc>
                <a:spcPct val="100000"/>
              </a:lnSpc>
              <a:spcBef>
                <a:spcPts val="0"/>
              </a:spcBef>
              <a:spcAft>
                <a:spcPts val="0"/>
              </a:spcAft>
              <a:buSzPts val="1000"/>
              <a:buChar char="►"/>
            </a:pPr>
            <a:r>
              <a:rPr lang="en-US" sz="1200">
                <a:latin typeface="Microsoft YaHei"/>
                <a:ea typeface="Microsoft YaHei"/>
                <a:cs typeface="Microsoft YaHei"/>
                <a:sym typeface="Microsoft YaHei"/>
              </a:rPr>
              <a:t>According to National Health Insurance Act, any foreigner staying in Taiwan over six months is obligated to underwrite an insurance policy under NHI.</a:t>
            </a:r>
            <a:endParaRPr sz="1400"/>
          </a:p>
          <a:p>
            <a:pPr indent="-254000" lvl="0" marL="254000" rtl="0" algn="just">
              <a:lnSpc>
                <a:spcPct val="100000"/>
              </a:lnSpc>
              <a:spcBef>
                <a:spcPts val="800"/>
              </a:spcBef>
              <a:spcAft>
                <a:spcPts val="0"/>
              </a:spcAft>
              <a:buSzPts val="1000"/>
              <a:buChar char="►"/>
            </a:pPr>
            <a:r>
              <a:rPr lang="en-US" sz="1200">
                <a:latin typeface="Microsoft YaHei"/>
                <a:ea typeface="Microsoft YaHei"/>
                <a:cs typeface="Microsoft YaHei"/>
                <a:sym typeface="Microsoft YaHei"/>
              </a:rPr>
              <a:t>For newly arrived students who have </a:t>
            </a:r>
            <a:r>
              <a:rPr b="1" lang="en-US" sz="1200">
                <a:solidFill>
                  <a:srgbClr val="FF0000"/>
                </a:solidFill>
                <a:latin typeface="Microsoft YaHei"/>
                <a:ea typeface="Microsoft YaHei"/>
                <a:cs typeface="Microsoft YaHei"/>
                <a:sym typeface="Microsoft YaHei"/>
              </a:rPr>
              <a:t>NOT</a:t>
            </a:r>
            <a:r>
              <a:rPr lang="en-US" sz="1200">
                <a:solidFill>
                  <a:srgbClr val="FF0000"/>
                </a:solidFill>
                <a:latin typeface="Microsoft YaHei"/>
                <a:ea typeface="Microsoft YaHei"/>
                <a:cs typeface="Microsoft YaHei"/>
                <a:sym typeface="Microsoft YaHei"/>
              </a:rPr>
              <a:t> been in Taiwan for 6 months</a:t>
            </a:r>
            <a:r>
              <a:rPr lang="en-US" sz="1200">
                <a:latin typeface="Microsoft YaHei"/>
                <a:ea typeface="Microsoft YaHei"/>
                <a:cs typeface="Microsoft YaHei"/>
                <a:sym typeface="Microsoft YaHei"/>
              </a:rPr>
              <a:t>, should </a:t>
            </a:r>
            <a:r>
              <a:rPr lang="en-US" sz="1200">
                <a:solidFill>
                  <a:srgbClr val="FF0000"/>
                </a:solidFill>
                <a:latin typeface="Microsoft YaHei"/>
                <a:ea typeface="Microsoft YaHei"/>
                <a:cs typeface="Microsoft YaHei"/>
                <a:sym typeface="Microsoft YaHei"/>
              </a:rPr>
              <a:t>enroll to group medical insurance on the first day of the month </a:t>
            </a:r>
            <a:r>
              <a:rPr lang="en-US" sz="1200">
                <a:latin typeface="Microsoft YaHei"/>
                <a:ea typeface="Microsoft YaHei"/>
                <a:cs typeface="Microsoft YaHei"/>
                <a:sym typeface="Microsoft YaHei"/>
              </a:rPr>
              <a:t>(which is similar to NHI) for a fee of TWD 500 per month, total TWD 3,000 per semester.</a:t>
            </a:r>
            <a:endParaRPr sz="1400"/>
          </a:p>
          <a:p>
            <a:pPr indent="-254000" lvl="0" marL="254000" rtl="0" algn="just">
              <a:lnSpc>
                <a:spcPct val="100000"/>
              </a:lnSpc>
              <a:spcBef>
                <a:spcPts val="800"/>
              </a:spcBef>
              <a:spcAft>
                <a:spcPts val="0"/>
              </a:spcAft>
              <a:buSzPts val="1000"/>
              <a:buChar char="►"/>
            </a:pPr>
            <a:r>
              <a:rPr lang="en-US" sz="1200">
                <a:latin typeface="Microsoft YaHei"/>
                <a:ea typeface="Microsoft YaHei"/>
                <a:cs typeface="Microsoft YaHei"/>
                <a:sym typeface="Microsoft YaHei"/>
              </a:rPr>
              <a:t>The cost of National Health Insurance (NHI) should be included in the tuition fee every semester if you are eligible to underwrite an insurance policy under NHI. The cost is </a:t>
            </a:r>
            <a:r>
              <a:rPr b="1" lang="en-US" sz="1200">
                <a:solidFill>
                  <a:srgbClr val="FF0000"/>
                </a:solidFill>
                <a:latin typeface="Microsoft YaHei"/>
                <a:ea typeface="Microsoft YaHei"/>
                <a:cs typeface="Microsoft YaHei"/>
                <a:sym typeface="Microsoft YaHei"/>
              </a:rPr>
              <a:t>TWD 826 </a:t>
            </a:r>
            <a:r>
              <a:rPr lang="en-US" sz="1200">
                <a:latin typeface="Microsoft YaHei"/>
                <a:ea typeface="Microsoft YaHei"/>
                <a:cs typeface="Microsoft YaHei"/>
                <a:sym typeface="Microsoft YaHei"/>
              </a:rPr>
              <a:t>each month (according to the fee criteria set by NHI), so </a:t>
            </a:r>
            <a:r>
              <a:rPr lang="en-US" sz="1200">
                <a:solidFill>
                  <a:srgbClr val="FF0000"/>
                </a:solidFill>
                <a:latin typeface="Microsoft YaHei"/>
                <a:ea typeface="Microsoft YaHei"/>
                <a:cs typeface="Microsoft YaHei"/>
                <a:sym typeface="Microsoft YaHei"/>
              </a:rPr>
              <a:t>payment per semester is </a:t>
            </a:r>
            <a:r>
              <a:rPr b="1" lang="en-US" sz="1200">
                <a:solidFill>
                  <a:srgbClr val="FF0000"/>
                </a:solidFill>
                <a:latin typeface="Microsoft YaHei"/>
                <a:ea typeface="Microsoft YaHei"/>
                <a:cs typeface="Microsoft YaHei"/>
                <a:sym typeface="Microsoft YaHei"/>
              </a:rPr>
              <a:t>TWD 4,956 </a:t>
            </a:r>
            <a:r>
              <a:rPr lang="en-US" sz="1200">
                <a:latin typeface="Microsoft YaHei"/>
                <a:ea typeface="Microsoft YaHei"/>
                <a:cs typeface="Microsoft YaHei"/>
                <a:sym typeface="Microsoft YaHei"/>
              </a:rPr>
              <a:t>(from September to February and March to August).</a:t>
            </a:r>
            <a:endParaRPr sz="1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4" name="Shape 3504"/>
        <p:cNvGrpSpPr/>
        <p:nvPr/>
      </p:nvGrpSpPr>
      <p:grpSpPr>
        <a:xfrm>
          <a:off x="0" y="0"/>
          <a:ext cx="0" cy="0"/>
          <a:chOff x="0" y="0"/>
          <a:chExt cx="0" cy="0"/>
        </a:xfrm>
      </p:grpSpPr>
      <p:sp>
        <p:nvSpPr>
          <p:cNvPr id="3505" name="Google Shape;3505;p320"/>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100"/>
              <a:buNone/>
            </a:pPr>
            <a:r>
              <a:rPr lang="en-US"/>
              <a:t>團保理賠 Insurance Claimant</a:t>
            </a:r>
            <a:endParaRPr/>
          </a:p>
        </p:txBody>
      </p:sp>
      <p:sp>
        <p:nvSpPr>
          <p:cNvPr id="3506" name="Google Shape;3506;p320"/>
          <p:cNvSpPr txBox="1"/>
          <p:nvPr>
            <p:ph idx="1" type="body"/>
          </p:nvPr>
        </p:nvSpPr>
        <p:spPr>
          <a:xfrm>
            <a:off x="508134" y="1620443"/>
            <a:ext cx="3138900" cy="2910600"/>
          </a:xfrm>
          <a:prstGeom prst="rect">
            <a:avLst/>
          </a:prstGeom>
          <a:noFill/>
          <a:ln>
            <a:noFill/>
          </a:ln>
        </p:spPr>
        <p:txBody>
          <a:bodyPr anchorCtr="0" anchor="t" bIns="34275" lIns="68550" spcFirstLastPara="1" rIns="68550" wrap="square" tIns="34275">
            <a:noAutofit/>
          </a:bodyPr>
          <a:lstStyle/>
          <a:p>
            <a:pPr indent="-260350" lvl="0" marL="254000" rtl="0" algn="l">
              <a:lnSpc>
                <a:spcPct val="100000"/>
              </a:lnSpc>
              <a:spcBef>
                <a:spcPts val="0"/>
              </a:spcBef>
              <a:spcAft>
                <a:spcPts val="0"/>
              </a:spcAft>
              <a:buSzPts val="1100"/>
              <a:buChar char="►"/>
            </a:pPr>
            <a:r>
              <a:rPr lang="en-US">
                <a:latin typeface="Microsoft YaHei"/>
                <a:ea typeface="Microsoft YaHei"/>
                <a:cs typeface="Microsoft YaHei"/>
                <a:sym typeface="Microsoft YaHei"/>
              </a:rPr>
              <a:t>未有健保前適用。</a:t>
            </a:r>
            <a:endParaRPr/>
          </a:p>
          <a:p>
            <a:pPr indent="-260350" lvl="0" marL="254000" rtl="0" algn="l">
              <a:lnSpc>
                <a:spcPct val="100000"/>
              </a:lnSpc>
              <a:spcBef>
                <a:spcPts val="800"/>
              </a:spcBef>
              <a:spcAft>
                <a:spcPts val="0"/>
              </a:spcAft>
              <a:buSzPts val="1100"/>
              <a:buChar char="►"/>
            </a:pPr>
            <a:r>
              <a:rPr lang="en-US">
                <a:latin typeface="Microsoft YaHei"/>
                <a:ea typeface="Microsoft YaHei"/>
                <a:cs typeface="Microsoft YaHei"/>
                <a:sym typeface="Microsoft YaHei"/>
              </a:rPr>
              <a:t>請至合法登記之診所或醫院就醫。</a:t>
            </a:r>
            <a:endParaRPr/>
          </a:p>
          <a:p>
            <a:pPr indent="-260350" lvl="0" marL="254000" rtl="0" algn="l">
              <a:lnSpc>
                <a:spcPct val="100000"/>
              </a:lnSpc>
              <a:spcBef>
                <a:spcPts val="800"/>
              </a:spcBef>
              <a:spcAft>
                <a:spcPts val="0"/>
              </a:spcAft>
              <a:buSzPts val="1100"/>
              <a:buChar char="►"/>
            </a:pPr>
            <a:r>
              <a:rPr lang="en-US" u="sng">
                <a:solidFill>
                  <a:srgbClr val="FF0000"/>
                </a:solidFill>
                <a:latin typeface="Microsoft YaHei"/>
                <a:ea typeface="Microsoft YaHei"/>
                <a:cs typeface="Microsoft YaHei"/>
                <a:sym typeface="Microsoft YaHei"/>
              </a:rPr>
              <a:t>申請團保理賠</a:t>
            </a:r>
            <a:r>
              <a:rPr lang="en-US">
                <a:latin typeface="Microsoft YaHei"/>
                <a:ea typeface="Microsoft YaHei"/>
                <a:cs typeface="Microsoft YaHei"/>
                <a:sym typeface="Microsoft YaHei"/>
              </a:rPr>
              <a:t>請至</a:t>
            </a:r>
            <a:r>
              <a:rPr lang="en-US" u="sng">
                <a:solidFill>
                  <a:srgbClr val="FF0000"/>
                </a:solidFill>
                <a:latin typeface="Microsoft YaHei"/>
                <a:ea typeface="Microsoft YaHei"/>
                <a:cs typeface="Microsoft YaHei"/>
                <a:sym typeface="Microsoft YaHei"/>
              </a:rPr>
              <a:t>國際及兩岸事務處</a:t>
            </a:r>
            <a:r>
              <a:rPr lang="en-US">
                <a:latin typeface="Microsoft YaHei"/>
                <a:ea typeface="Microsoft YaHei"/>
                <a:cs typeface="Microsoft YaHei"/>
                <a:sym typeface="Microsoft YaHei"/>
              </a:rPr>
              <a:t>填寫申請書</a:t>
            </a:r>
            <a:endParaRPr/>
          </a:p>
        </p:txBody>
      </p:sp>
      <p:sp>
        <p:nvSpPr>
          <p:cNvPr id="3507" name="Google Shape;3507;p320"/>
          <p:cNvSpPr txBox="1"/>
          <p:nvPr>
            <p:ph idx="2" type="body"/>
          </p:nvPr>
        </p:nvSpPr>
        <p:spPr>
          <a:xfrm>
            <a:off x="3876159" y="952500"/>
            <a:ext cx="3138900" cy="2910600"/>
          </a:xfrm>
          <a:prstGeom prst="rect">
            <a:avLst/>
          </a:prstGeom>
          <a:noFill/>
          <a:ln>
            <a:noFill/>
          </a:ln>
        </p:spPr>
        <p:txBody>
          <a:bodyPr anchorCtr="0" anchor="t" bIns="34275" lIns="68550" spcFirstLastPara="1" rIns="68550" wrap="square" tIns="34275">
            <a:noAutofit/>
          </a:bodyPr>
          <a:lstStyle/>
          <a:p>
            <a:pPr indent="-254000" lvl="0" marL="254000" rtl="0" algn="l">
              <a:lnSpc>
                <a:spcPct val="100000"/>
              </a:lnSpc>
              <a:spcBef>
                <a:spcPts val="0"/>
              </a:spcBef>
              <a:spcAft>
                <a:spcPts val="0"/>
              </a:spcAft>
              <a:buSzPts val="1000"/>
              <a:buChar char="►"/>
            </a:pPr>
            <a:r>
              <a:rPr lang="en-US" sz="1200">
                <a:latin typeface="Microsoft YaHei"/>
                <a:ea typeface="Microsoft YaHei"/>
                <a:cs typeface="Microsoft YaHei"/>
                <a:sym typeface="Microsoft YaHei"/>
              </a:rPr>
              <a:t>Reimbursement procedure：</a:t>
            </a:r>
            <a:endParaRPr sz="1200">
              <a:latin typeface="Microsoft YaHei"/>
              <a:ea typeface="Microsoft YaHei"/>
              <a:cs typeface="Microsoft YaHei"/>
              <a:sym typeface="Microsoft YaHei"/>
            </a:endParaRPr>
          </a:p>
          <a:p>
            <a:pPr indent="0" lvl="1" marL="342900" rtl="0" algn="l">
              <a:lnSpc>
                <a:spcPct val="100000"/>
              </a:lnSpc>
              <a:spcBef>
                <a:spcPts val="800"/>
              </a:spcBef>
              <a:spcAft>
                <a:spcPts val="0"/>
              </a:spcAft>
              <a:buSzPts val="1000"/>
              <a:buNone/>
            </a:pPr>
            <a:r>
              <a:rPr lang="en-US">
                <a:latin typeface="Microsoft YaHei"/>
                <a:ea typeface="Microsoft YaHei"/>
                <a:cs typeface="Microsoft YaHei"/>
                <a:sym typeface="Microsoft YaHei"/>
              </a:rPr>
              <a:t>You need to pay the full fee for the treatment yourself first. Make sure to get both the payment receipt and your certificate of diagnosis.</a:t>
            </a:r>
            <a:endParaRPr/>
          </a:p>
        </p:txBody>
      </p:sp>
      <p:sp>
        <p:nvSpPr>
          <p:cNvPr id="3508" name="Google Shape;3508;p320"/>
          <p:cNvSpPr/>
          <p:nvPr/>
        </p:nvSpPr>
        <p:spPr>
          <a:xfrm>
            <a:off x="1178255" y="2746939"/>
            <a:ext cx="1798800" cy="693900"/>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至診所或醫院就診</a:t>
            </a:r>
            <a:endParaRPr b="0" i="0" sz="1400" u="none" cap="none" strike="noStrike">
              <a:solidFill>
                <a:srgbClr val="000000"/>
              </a:solidFill>
              <a:latin typeface="Microsoft YaHei"/>
              <a:ea typeface="Microsoft YaHei"/>
              <a:cs typeface="Microsoft YaHei"/>
              <a:sym typeface="Microsoft YaHei"/>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先自行付費</a:t>
            </a:r>
            <a:endParaRPr b="0" i="0" sz="1400" u="none" cap="none" strike="noStrike">
              <a:solidFill>
                <a:srgbClr val="000000"/>
              </a:solidFill>
              <a:latin typeface="Microsoft YaHei"/>
              <a:ea typeface="Microsoft YaHei"/>
              <a:cs typeface="Microsoft YaHei"/>
              <a:sym typeface="Microsoft YaHei"/>
            </a:endParaRPr>
          </a:p>
        </p:txBody>
      </p:sp>
      <p:sp>
        <p:nvSpPr>
          <p:cNvPr id="3509" name="Google Shape;3509;p320"/>
          <p:cNvSpPr/>
          <p:nvPr/>
        </p:nvSpPr>
        <p:spPr>
          <a:xfrm>
            <a:off x="852440" y="3828545"/>
            <a:ext cx="2450400" cy="857700"/>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icrosoft YaHei"/>
                <a:ea typeface="Microsoft YaHei"/>
                <a:cs typeface="Microsoft YaHei"/>
                <a:sym typeface="Microsoft YaHei"/>
              </a:rPr>
              <a:t>檢附收據正本 、診斷證明、護照影本、ARC影本及存褶封面影印本，至國際處填寫理賠申請書</a:t>
            </a:r>
            <a:endParaRPr b="0" i="0" sz="1100" u="none" cap="none" strike="noStrike">
              <a:solidFill>
                <a:srgbClr val="000000"/>
              </a:solidFill>
              <a:latin typeface="Arial"/>
              <a:ea typeface="Arial"/>
              <a:cs typeface="Arial"/>
              <a:sym typeface="Arial"/>
            </a:endParaRPr>
          </a:p>
        </p:txBody>
      </p:sp>
      <p:cxnSp>
        <p:nvCxnSpPr>
          <p:cNvPr id="3510" name="Google Shape;3510;p320"/>
          <p:cNvCxnSpPr>
            <a:stCxn id="3508" idx="2"/>
            <a:endCxn id="3509" idx="0"/>
          </p:cNvCxnSpPr>
          <p:nvPr/>
        </p:nvCxnSpPr>
        <p:spPr>
          <a:xfrm>
            <a:off x="2077655" y="3440839"/>
            <a:ext cx="0" cy="387600"/>
          </a:xfrm>
          <a:prstGeom prst="straightConnector1">
            <a:avLst/>
          </a:prstGeom>
          <a:noFill/>
          <a:ln cap="rnd" cmpd="sng" w="12700">
            <a:solidFill>
              <a:schemeClr val="accent1"/>
            </a:solidFill>
            <a:prstDash val="solid"/>
            <a:round/>
            <a:headEnd len="sm" w="sm" type="none"/>
            <a:tailEnd len="med" w="med" type="triangle"/>
          </a:ln>
        </p:spPr>
      </p:cxnSp>
      <p:sp>
        <p:nvSpPr>
          <p:cNvPr id="3511" name="Google Shape;3511;p320"/>
          <p:cNvSpPr/>
          <p:nvPr/>
        </p:nvSpPr>
        <p:spPr>
          <a:xfrm>
            <a:off x="4595966" y="2153591"/>
            <a:ext cx="1583700" cy="508500"/>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34275" lIns="68575" spcFirstLastPara="1" rIns="68575" wrap="square" tIns="34275">
            <a:noAutofit/>
          </a:bodyPr>
          <a:lstStyle/>
          <a:p>
            <a:pPr indent="0" lvl="2" marL="762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Diagnosis at the clinic or hospital</a:t>
            </a:r>
            <a:endParaRPr b="0" i="0" sz="1200" u="none" cap="none" strike="noStrike">
              <a:solidFill>
                <a:srgbClr val="000000"/>
              </a:solidFill>
              <a:latin typeface="Arial"/>
              <a:ea typeface="Arial"/>
              <a:cs typeface="Arial"/>
              <a:sym typeface="Arial"/>
            </a:endParaRPr>
          </a:p>
        </p:txBody>
      </p:sp>
      <p:sp>
        <p:nvSpPr>
          <p:cNvPr id="3512" name="Google Shape;3512;p320"/>
          <p:cNvSpPr/>
          <p:nvPr/>
        </p:nvSpPr>
        <p:spPr>
          <a:xfrm>
            <a:off x="3822371" y="2823734"/>
            <a:ext cx="3131100" cy="1404600"/>
          </a:xfrm>
          <a:prstGeom prst="roundRect">
            <a:avLst>
              <a:gd fmla="val 16667" name="adj"/>
            </a:avLst>
          </a:prstGeom>
          <a:noFill/>
          <a:ln cap="rnd" cmpd="sng" w="19050">
            <a:solidFill>
              <a:srgbClr val="0A5190"/>
            </a:solidFill>
            <a:prstDash val="solid"/>
            <a:round/>
            <a:headEnd len="sm" w="sm" type="none"/>
            <a:tailEnd len="sm" w="sm" type="none"/>
          </a:ln>
        </p:spPr>
        <p:txBody>
          <a:bodyPr anchorCtr="0" anchor="ctr" bIns="34275" lIns="68575" spcFirstLastPara="1" rIns="68575" wrap="square" tIns="34275">
            <a:noAutofit/>
          </a:bodyPr>
          <a:lstStyle/>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Reimbursement Application:</a:t>
            </a:r>
            <a:endParaRPr b="0" i="0" sz="1100" u="none" cap="none" strike="noStrike">
              <a:solidFill>
                <a:srgbClr val="000000"/>
              </a:solidFill>
              <a:latin typeface="Arial"/>
              <a:ea typeface="Arial"/>
              <a:cs typeface="Arial"/>
              <a:sym typeface="Arial"/>
            </a:endParaRPr>
          </a:p>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 Original receipt of payment</a:t>
            </a:r>
            <a:endParaRPr b="0" i="0" sz="1100" u="none" cap="none" strike="noStrike">
              <a:solidFill>
                <a:srgbClr val="000000"/>
              </a:solidFill>
              <a:latin typeface="Arial"/>
              <a:ea typeface="Arial"/>
              <a:cs typeface="Arial"/>
              <a:sym typeface="Arial"/>
            </a:endParaRPr>
          </a:p>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 Original certificate of diagnosis </a:t>
            </a:r>
            <a:endParaRPr b="0" i="0" sz="1100" u="none" cap="none" strike="noStrike">
              <a:solidFill>
                <a:srgbClr val="000000"/>
              </a:solidFill>
              <a:latin typeface="Arial"/>
              <a:ea typeface="Arial"/>
              <a:cs typeface="Arial"/>
              <a:sym typeface="Arial"/>
            </a:endParaRPr>
          </a:p>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 Photocopy of Post Office passbook cover</a:t>
            </a:r>
            <a:endParaRPr b="0" i="0" sz="1100" u="none" cap="none" strike="noStrike">
              <a:solidFill>
                <a:srgbClr val="000000"/>
              </a:solidFill>
              <a:latin typeface="Arial"/>
              <a:ea typeface="Arial"/>
              <a:cs typeface="Arial"/>
              <a:sym typeface="Arial"/>
            </a:endParaRPr>
          </a:p>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 Compensation Application Form</a:t>
            </a:r>
            <a:endParaRPr b="0" i="0" sz="1100" u="none" cap="none" strike="noStrike">
              <a:solidFill>
                <a:srgbClr val="000000"/>
              </a:solidFill>
              <a:latin typeface="Arial"/>
              <a:ea typeface="Arial"/>
              <a:cs typeface="Arial"/>
              <a:sym typeface="Arial"/>
            </a:endParaRPr>
          </a:p>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 Photocopy of Passport</a:t>
            </a:r>
            <a:endParaRPr b="0" i="0" sz="1100" u="none" cap="none" strike="noStrike">
              <a:solidFill>
                <a:srgbClr val="000000"/>
              </a:solidFill>
              <a:latin typeface="Arial"/>
              <a:ea typeface="Arial"/>
              <a:cs typeface="Arial"/>
              <a:sym typeface="Arial"/>
            </a:endParaRPr>
          </a:p>
          <a:p>
            <a:pPr indent="0" lvl="1" marL="26670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Microsoft YaHei"/>
                <a:ea typeface="Microsoft YaHei"/>
                <a:cs typeface="Microsoft YaHei"/>
                <a:sym typeface="Microsoft YaHei"/>
              </a:rPr>
              <a:t>* Photocopy of ARC</a:t>
            </a:r>
            <a:endParaRPr b="0" i="0" sz="1100" u="none" cap="none" strike="noStrike">
              <a:solidFill>
                <a:srgbClr val="000000"/>
              </a:solidFill>
              <a:latin typeface="Microsoft YaHei"/>
              <a:ea typeface="Microsoft YaHei"/>
              <a:cs typeface="Microsoft YaHei"/>
              <a:sym typeface="Microsoft YaHei"/>
            </a:endParaRPr>
          </a:p>
        </p:txBody>
      </p:sp>
      <p:cxnSp>
        <p:nvCxnSpPr>
          <p:cNvPr id="3513" name="Google Shape;3513;p320"/>
          <p:cNvCxnSpPr>
            <a:stCxn id="3511" idx="2"/>
            <a:endCxn id="3512" idx="0"/>
          </p:cNvCxnSpPr>
          <p:nvPr/>
        </p:nvCxnSpPr>
        <p:spPr>
          <a:xfrm>
            <a:off x="5387816" y="2662091"/>
            <a:ext cx="0" cy="161700"/>
          </a:xfrm>
          <a:prstGeom prst="straightConnector1">
            <a:avLst/>
          </a:prstGeom>
          <a:noFill/>
          <a:ln cap="rnd" cmpd="sng" w="12700">
            <a:solidFill>
              <a:schemeClr val="accent1"/>
            </a:solidFill>
            <a:prstDash val="solid"/>
            <a:round/>
            <a:headEnd len="sm" w="sm" type="none"/>
            <a:tailEnd len="med" w="med" type="triangle"/>
          </a:ln>
        </p:spPr>
      </p:cxnSp>
      <p:sp>
        <p:nvSpPr>
          <p:cNvPr id="3514" name="Google Shape;3514;p320"/>
          <p:cNvSpPr/>
          <p:nvPr/>
        </p:nvSpPr>
        <p:spPr>
          <a:xfrm>
            <a:off x="3646978" y="4389983"/>
            <a:ext cx="33681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F6FC6"/>
              </a:buClr>
              <a:buSzPts val="700"/>
              <a:buFont typeface="Arial"/>
              <a:buNone/>
            </a:pPr>
            <a:r>
              <a:rPr b="1" i="0" lang="en-US" sz="900" u="none" cap="none" strike="noStrike">
                <a:solidFill>
                  <a:srgbClr val="FF0000"/>
                </a:solidFill>
                <a:latin typeface="Microsoft YaHei"/>
                <a:ea typeface="Microsoft YaHei"/>
                <a:cs typeface="Microsoft YaHei"/>
                <a:sym typeface="Microsoft YaHei"/>
              </a:rPr>
              <a:t>* Please note: </a:t>
            </a:r>
            <a:r>
              <a:rPr b="0" i="0" lang="en-US" sz="900" u="none" cap="none" strike="noStrike">
                <a:solidFill>
                  <a:srgbClr val="404040"/>
                </a:solidFill>
                <a:latin typeface="Microsoft YaHei"/>
                <a:ea typeface="Microsoft YaHei"/>
                <a:cs typeface="Microsoft YaHei"/>
                <a:sym typeface="Microsoft YaHei"/>
              </a:rPr>
              <a:t>For the same symptoms, the insurance company covers only one visit per day. The maximum coverage per visit is TWD 1,000。</a:t>
            </a:r>
            <a:endParaRPr b="0" i="0" sz="900" u="none" cap="none" strike="noStrike">
              <a:solidFill>
                <a:srgbClr val="404040"/>
              </a:solidFill>
              <a:latin typeface="Microsoft YaHei"/>
              <a:ea typeface="Microsoft YaHei"/>
              <a:cs typeface="Microsoft YaHei"/>
              <a:sym typeface="Microsoft YaHe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8" name="Shape 3518"/>
        <p:cNvGrpSpPr/>
        <p:nvPr/>
      </p:nvGrpSpPr>
      <p:grpSpPr>
        <a:xfrm>
          <a:off x="0" y="0"/>
          <a:ext cx="0" cy="0"/>
          <a:chOff x="0" y="0"/>
          <a:chExt cx="0" cy="0"/>
        </a:xfrm>
      </p:grpSpPr>
      <p:pic>
        <p:nvPicPr>
          <p:cNvPr descr="一定要放入OICA PTT.jpg" id="3519" name="Google Shape;3519;p321"/>
          <p:cNvPicPr preferRelativeResize="0"/>
          <p:nvPr/>
        </p:nvPicPr>
        <p:blipFill rotWithShape="1">
          <a:blip r:embed="rId3">
            <a:alphaModFix/>
          </a:blip>
          <a:srcRect b="0" l="0" r="0" t="0"/>
          <a:stretch/>
        </p:blipFill>
        <p:spPr>
          <a:xfrm>
            <a:off x="377624" y="97636"/>
            <a:ext cx="3258740" cy="4988716"/>
          </a:xfrm>
          <a:prstGeom prst="rect">
            <a:avLst/>
          </a:prstGeom>
          <a:noFill/>
          <a:ln>
            <a:noFill/>
          </a:ln>
        </p:spPr>
      </p:pic>
      <p:pic>
        <p:nvPicPr>
          <p:cNvPr id="3520" name="Google Shape;3520;p321"/>
          <p:cNvPicPr preferRelativeResize="0"/>
          <p:nvPr/>
        </p:nvPicPr>
        <p:blipFill rotWithShape="1">
          <a:blip r:embed="rId4">
            <a:alphaModFix/>
          </a:blip>
          <a:srcRect b="0" l="0" r="0" t="0"/>
          <a:stretch/>
        </p:blipFill>
        <p:spPr>
          <a:xfrm>
            <a:off x="3694705" y="292896"/>
            <a:ext cx="3252788" cy="4598194"/>
          </a:xfrm>
          <a:prstGeom prst="rect">
            <a:avLst/>
          </a:prstGeom>
          <a:noFill/>
          <a:ln>
            <a:noFill/>
          </a:ln>
        </p:spPr>
      </p:pic>
      <p:sp>
        <p:nvSpPr>
          <p:cNvPr id="3521" name="Google Shape;3521;p321"/>
          <p:cNvSpPr/>
          <p:nvPr/>
        </p:nvSpPr>
        <p:spPr>
          <a:xfrm>
            <a:off x="1305125" y="250031"/>
            <a:ext cx="1403700" cy="323700"/>
          </a:xfrm>
          <a:prstGeom prst="rect">
            <a:avLst/>
          </a:prstGeom>
          <a:noFill/>
          <a:ln cap="rnd" cmpd="sng" w="1905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9" name="Shape 2469"/>
        <p:cNvGrpSpPr/>
        <p:nvPr/>
      </p:nvGrpSpPr>
      <p:grpSpPr>
        <a:xfrm>
          <a:off x="0" y="0"/>
          <a:ext cx="0" cy="0"/>
          <a:chOff x="0" y="0"/>
          <a:chExt cx="0" cy="0"/>
        </a:xfrm>
      </p:grpSpPr>
      <p:grpSp>
        <p:nvGrpSpPr>
          <p:cNvPr id="2470" name="Google Shape;2470;p259"/>
          <p:cNvGrpSpPr/>
          <p:nvPr/>
        </p:nvGrpSpPr>
        <p:grpSpPr>
          <a:xfrm>
            <a:off x="7266162" y="1228120"/>
            <a:ext cx="736833" cy="740136"/>
            <a:chOff x="1813" y="0"/>
            <a:chExt cx="809173" cy="812800"/>
          </a:xfrm>
        </p:grpSpPr>
        <p:sp>
          <p:nvSpPr>
            <p:cNvPr id="2471" name="Google Shape;2471;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2" name="Google Shape;2472;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473" name="Google Shape;2473;p259"/>
          <p:cNvSpPr/>
          <p:nvPr/>
        </p:nvSpPr>
        <p:spPr>
          <a:xfrm>
            <a:off x="4617759" y="4196013"/>
            <a:ext cx="919866"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4" name="Google Shape;2474;p259"/>
          <p:cNvSpPr/>
          <p:nvPr/>
        </p:nvSpPr>
        <p:spPr>
          <a:xfrm>
            <a:off x="4634725" y="3731050"/>
            <a:ext cx="69260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5" name="Google Shape;2475;p259"/>
          <p:cNvSpPr/>
          <p:nvPr/>
        </p:nvSpPr>
        <p:spPr>
          <a:xfrm>
            <a:off x="6477198" y="4154825"/>
            <a:ext cx="660139"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6" name="Google Shape;2476;p259"/>
          <p:cNvSpPr/>
          <p:nvPr/>
        </p:nvSpPr>
        <p:spPr>
          <a:xfrm>
            <a:off x="6450747" y="3708359"/>
            <a:ext cx="660139"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7" name="Google Shape;2477;p259"/>
          <p:cNvSpPr/>
          <p:nvPr/>
        </p:nvSpPr>
        <p:spPr>
          <a:xfrm>
            <a:off x="3594863" y="4194725"/>
            <a:ext cx="811647" cy="231710"/>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8" name="Google Shape;2478;p259"/>
          <p:cNvSpPr/>
          <p:nvPr/>
        </p:nvSpPr>
        <p:spPr>
          <a:xfrm>
            <a:off x="1626638" y="4179825"/>
            <a:ext cx="74671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9" name="Google Shape;2479;p259"/>
          <p:cNvSpPr/>
          <p:nvPr/>
        </p:nvSpPr>
        <p:spPr>
          <a:xfrm>
            <a:off x="2922501" y="310279"/>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0" name="Google Shape;2480;p259"/>
          <p:cNvSpPr/>
          <p:nvPr/>
        </p:nvSpPr>
        <p:spPr>
          <a:xfrm>
            <a:off x="4392761" y="1084644"/>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1" name="Google Shape;2481;p259"/>
          <p:cNvSpPr/>
          <p:nvPr/>
        </p:nvSpPr>
        <p:spPr>
          <a:xfrm>
            <a:off x="916770" y="2696928"/>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2" name="Google Shape;2482;p259"/>
          <p:cNvSpPr/>
          <p:nvPr/>
        </p:nvSpPr>
        <p:spPr>
          <a:xfrm>
            <a:off x="3576925" y="488575"/>
            <a:ext cx="1320279"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3" name="Google Shape;2483;p259"/>
          <p:cNvSpPr/>
          <p:nvPr/>
        </p:nvSpPr>
        <p:spPr>
          <a:xfrm>
            <a:off x="5178438" y="1310350"/>
            <a:ext cx="127699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4" name="Google Shape;2484;p259"/>
          <p:cNvSpPr/>
          <p:nvPr/>
        </p:nvSpPr>
        <p:spPr>
          <a:xfrm>
            <a:off x="1571212" y="2849825"/>
            <a:ext cx="1049730"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5" name="Google Shape;2485;p259"/>
          <p:cNvSpPr/>
          <p:nvPr/>
        </p:nvSpPr>
        <p:spPr>
          <a:xfrm>
            <a:off x="3576924" y="715725"/>
            <a:ext cx="752765"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6" name="Google Shape;2486;p259"/>
          <p:cNvSpPr/>
          <p:nvPr/>
        </p:nvSpPr>
        <p:spPr>
          <a:xfrm>
            <a:off x="5047188" y="1490075"/>
            <a:ext cx="1067353"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7" name="Google Shape;2487;p259"/>
          <p:cNvSpPr/>
          <p:nvPr/>
        </p:nvSpPr>
        <p:spPr>
          <a:xfrm>
            <a:off x="1571212" y="3076975"/>
            <a:ext cx="1134765"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488" name="Google Shape;2488;p259"/>
          <p:cNvGrpSpPr/>
          <p:nvPr/>
        </p:nvGrpSpPr>
        <p:grpSpPr>
          <a:xfrm>
            <a:off x="2967787" y="353914"/>
            <a:ext cx="736833" cy="740136"/>
            <a:chOff x="1813" y="0"/>
            <a:chExt cx="809173" cy="812800"/>
          </a:xfrm>
        </p:grpSpPr>
        <p:sp>
          <p:nvSpPr>
            <p:cNvPr id="2489" name="Google Shape;2489;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0" name="Google Shape;2490;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grpSp>
        <p:nvGrpSpPr>
          <p:cNvPr id="2491" name="Google Shape;2491;p259"/>
          <p:cNvGrpSpPr/>
          <p:nvPr/>
        </p:nvGrpSpPr>
        <p:grpSpPr>
          <a:xfrm>
            <a:off x="4438047" y="1128278"/>
            <a:ext cx="736833" cy="740136"/>
            <a:chOff x="1813" y="0"/>
            <a:chExt cx="809173" cy="812800"/>
          </a:xfrm>
        </p:grpSpPr>
        <p:sp>
          <p:nvSpPr>
            <p:cNvPr id="2492" name="Google Shape;2492;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3" name="Google Shape;2493;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grpSp>
        <p:nvGrpSpPr>
          <p:cNvPr id="2494" name="Google Shape;2494;p259"/>
          <p:cNvGrpSpPr/>
          <p:nvPr/>
        </p:nvGrpSpPr>
        <p:grpSpPr>
          <a:xfrm>
            <a:off x="962056" y="2715162"/>
            <a:ext cx="736833" cy="740136"/>
            <a:chOff x="1813" y="0"/>
            <a:chExt cx="809173" cy="812800"/>
          </a:xfrm>
        </p:grpSpPr>
        <p:sp>
          <p:nvSpPr>
            <p:cNvPr id="2495" name="Google Shape;2495;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6" name="Google Shape;2496;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497" name="Google Shape;2497;p259"/>
          <p:cNvSpPr/>
          <p:nvPr/>
        </p:nvSpPr>
        <p:spPr>
          <a:xfrm>
            <a:off x="3042975" y="404250"/>
            <a:ext cx="603250"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8" name="Google Shape;2498;p259"/>
          <p:cNvSpPr/>
          <p:nvPr/>
        </p:nvSpPr>
        <p:spPr>
          <a:xfrm>
            <a:off x="4479980" y="1171863"/>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9" name="Google Shape;2499;p259"/>
          <p:cNvSpPr/>
          <p:nvPr/>
        </p:nvSpPr>
        <p:spPr>
          <a:xfrm>
            <a:off x="1003989" y="2758747"/>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0" name="Google Shape;2500;p259"/>
          <p:cNvSpPr/>
          <p:nvPr/>
        </p:nvSpPr>
        <p:spPr>
          <a:xfrm>
            <a:off x="2735209" y="2696112"/>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1" name="Google Shape;2501;p259"/>
          <p:cNvSpPr/>
          <p:nvPr/>
        </p:nvSpPr>
        <p:spPr>
          <a:xfrm>
            <a:off x="3389641" y="2849021"/>
            <a:ext cx="1049730"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2" name="Google Shape;2502;p259"/>
          <p:cNvSpPr/>
          <p:nvPr/>
        </p:nvSpPr>
        <p:spPr>
          <a:xfrm>
            <a:off x="3389638" y="3076150"/>
            <a:ext cx="1044883"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503" name="Google Shape;2503;p259"/>
          <p:cNvGrpSpPr/>
          <p:nvPr/>
        </p:nvGrpSpPr>
        <p:grpSpPr>
          <a:xfrm>
            <a:off x="2780495" y="2714347"/>
            <a:ext cx="736833" cy="740136"/>
            <a:chOff x="1813" y="0"/>
            <a:chExt cx="809173" cy="812800"/>
          </a:xfrm>
        </p:grpSpPr>
        <p:sp>
          <p:nvSpPr>
            <p:cNvPr id="2504" name="Google Shape;2504;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5" name="Google Shape;2505;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506" name="Google Shape;2506;p259"/>
          <p:cNvSpPr/>
          <p:nvPr/>
        </p:nvSpPr>
        <p:spPr>
          <a:xfrm>
            <a:off x="2843588" y="2770225"/>
            <a:ext cx="650875" cy="68262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2507" name="Google Shape;2507;p259"/>
          <p:cNvCxnSpPr/>
          <p:nvPr/>
        </p:nvCxnSpPr>
        <p:spPr>
          <a:xfrm rot="5400000">
            <a:off x="1347358" y="2660616"/>
            <a:ext cx="72000" cy="0"/>
          </a:xfrm>
          <a:prstGeom prst="straightConnector1">
            <a:avLst/>
          </a:prstGeom>
          <a:noFill/>
          <a:ln cap="flat" cmpd="sng" w="19825">
            <a:solidFill>
              <a:srgbClr val="F7D101"/>
            </a:solidFill>
            <a:prstDash val="solid"/>
            <a:round/>
            <a:headEnd len="sm" w="sm" type="none"/>
            <a:tailEnd len="sm" w="sm" type="none"/>
          </a:ln>
        </p:spPr>
      </p:cxnSp>
      <p:cxnSp>
        <p:nvCxnSpPr>
          <p:cNvPr id="2508" name="Google Shape;2508;p259"/>
          <p:cNvCxnSpPr/>
          <p:nvPr/>
        </p:nvCxnSpPr>
        <p:spPr>
          <a:xfrm rot="10800000">
            <a:off x="1372738" y="2628125"/>
            <a:ext cx="5268300" cy="1800"/>
          </a:xfrm>
          <a:prstGeom prst="straightConnector1">
            <a:avLst/>
          </a:prstGeom>
          <a:noFill/>
          <a:ln cap="flat" cmpd="sng" w="19825">
            <a:solidFill>
              <a:srgbClr val="F7D101"/>
            </a:solidFill>
            <a:prstDash val="solid"/>
            <a:round/>
            <a:headEnd len="sm" w="sm" type="none"/>
            <a:tailEnd len="sm" w="sm" type="none"/>
          </a:ln>
        </p:spPr>
      </p:cxnSp>
      <p:sp>
        <p:nvSpPr>
          <p:cNvPr id="2509" name="Google Shape;2509;p259"/>
          <p:cNvSpPr txBox="1"/>
          <p:nvPr/>
        </p:nvSpPr>
        <p:spPr>
          <a:xfrm>
            <a:off x="3729900" y="722700"/>
            <a:ext cx="751200" cy="1230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處長 Dean</a:t>
            </a:r>
            <a:endParaRPr sz="800">
              <a:solidFill>
                <a:srgbClr val="000000"/>
              </a:solidFill>
              <a:latin typeface="Arial"/>
              <a:ea typeface="Arial"/>
              <a:cs typeface="Arial"/>
              <a:sym typeface="Arial"/>
            </a:endParaRPr>
          </a:p>
        </p:txBody>
      </p:sp>
      <p:sp>
        <p:nvSpPr>
          <p:cNvPr id="2510" name="Google Shape;2510;p259"/>
          <p:cNvSpPr txBox="1"/>
          <p:nvPr/>
        </p:nvSpPr>
        <p:spPr>
          <a:xfrm>
            <a:off x="5212288" y="1490827"/>
            <a:ext cx="1068600" cy="1230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副處長 Vice Dean</a:t>
            </a:r>
            <a:endParaRPr sz="800">
              <a:solidFill>
                <a:srgbClr val="000000"/>
              </a:solidFill>
              <a:latin typeface="Arial"/>
              <a:ea typeface="Arial"/>
              <a:cs typeface="Arial"/>
              <a:sym typeface="Arial"/>
            </a:endParaRPr>
          </a:p>
        </p:txBody>
      </p:sp>
      <p:sp>
        <p:nvSpPr>
          <p:cNvPr id="2511" name="Google Shape;2511;p259"/>
          <p:cNvSpPr txBox="1"/>
          <p:nvPr/>
        </p:nvSpPr>
        <p:spPr>
          <a:xfrm>
            <a:off x="1724163" y="3093850"/>
            <a:ext cx="1071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0">
                <a:solidFill>
                  <a:srgbClr val="000000"/>
                </a:solidFill>
                <a:latin typeface="Arial"/>
                <a:ea typeface="Arial"/>
                <a:cs typeface="Arial"/>
                <a:sym typeface="Arial"/>
              </a:rPr>
              <a:t>副組長</a:t>
            </a:r>
            <a:endParaRPr sz="8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800"/>
              <a:t>Supervisor</a:t>
            </a:r>
            <a:endParaRPr sz="800"/>
          </a:p>
          <a:p>
            <a:pPr indent="0" lvl="0" marL="0" marR="0" rtl="0" algn="l">
              <a:lnSpc>
                <a:spcPct val="100000"/>
              </a:lnSpc>
              <a:spcBef>
                <a:spcPts val="0"/>
              </a:spcBef>
              <a:spcAft>
                <a:spcPts val="0"/>
              </a:spcAft>
              <a:buNone/>
            </a:pPr>
            <a:r>
              <a:rPr lang="en-US" sz="800"/>
              <a:t> Student Recruitment </a:t>
            </a:r>
            <a:endParaRPr sz="800"/>
          </a:p>
        </p:txBody>
      </p:sp>
      <p:sp>
        <p:nvSpPr>
          <p:cNvPr id="2512" name="Google Shape;2512;p259"/>
          <p:cNvSpPr txBox="1"/>
          <p:nvPr/>
        </p:nvSpPr>
        <p:spPr>
          <a:xfrm>
            <a:off x="3726200" y="532675"/>
            <a:ext cx="12057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李嘉崑 </a:t>
            </a:r>
            <a:r>
              <a:rPr lang="en-US" sz="900"/>
              <a:t>Dr. Arthur Lee</a:t>
            </a:r>
            <a:endParaRPr sz="900">
              <a:solidFill>
                <a:srgbClr val="000000"/>
              </a:solidFill>
              <a:latin typeface="Arial"/>
              <a:ea typeface="Arial"/>
              <a:cs typeface="Arial"/>
              <a:sym typeface="Arial"/>
            </a:endParaRPr>
          </a:p>
        </p:txBody>
      </p:sp>
      <p:sp>
        <p:nvSpPr>
          <p:cNvPr id="2513" name="Google Shape;2513;p259"/>
          <p:cNvSpPr txBox="1"/>
          <p:nvPr/>
        </p:nvSpPr>
        <p:spPr>
          <a:xfrm>
            <a:off x="3542587" y="3083125"/>
            <a:ext cx="855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0">
                <a:solidFill>
                  <a:srgbClr val="000000"/>
                </a:solidFill>
                <a:latin typeface="Arial"/>
                <a:ea typeface="Arial"/>
                <a:cs typeface="Arial"/>
                <a:sym typeface="Arial"/>
              </a:rPr>
              <a:t>副組長</a:t>
            </a:r>
            <a:endParaRPr sz="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US" sz="800"/>
              <a:t>Supervisor, Student Affairs </a:t>
            </a:r>
            <a:endParaRPr sz="900"/>
          </a:p>
        </p:txBody>
      </p:sp>
      <p:sp>
        <p:nvSpPr>
          <p:cNvPr id="2514" name="Google Shape;2514;p259"/>
          <p:cNvSpPr txBox="1"/>
          <p:nvPr/>
        </p:nvSpPr>
        <p:spPr>
          <a:xfrm>
            <a:off x="3542588" y="2892350"/>
            <a:ext cx="123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許鳳真 Jane</a:t>
            </a:r>
            <a:endParaRPr sz="900">
              <a:solidFill>
                <a:srgbClr val="000000"/>
              </a:solidFill>
              <a:latin typeface="Arial"/>
              <a:ea typeface="Arial"/>
              <a:cs typeface="Arial"/>
              <a:sym typeface="Arial"/>
            </a:endParaRPr>
          </a:p>
        </p:txBody>
      </p:sp>
      <p:sp>
        <p:nvSpPr>
          <p:cNvPr id="2515" name="Google Shape;2515;p259"/>
          <p:cNvSpPr txBox="1"/>
          <p:nvPr/>
        </p:nvSpPr>
        <p:spPr>
          <a:xfrm>
            <a:off x="5224600" y="1334225"/>
            <a:ext cx="1320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黃文琛 </a:t>
            </a:r>
            <a:r>
              <a:rPr lang="en-US" sz="900"/>
              <a:t>Dr. W.S. Huang</a:t>
            </a:r>
            <a:endParaRPr sz="900">
              <a:solidFill>
                <a:srgbClr val="000000"/>
              </a:solidFill>
              <a:latin typeface="Arial"/>
              <a:ea typeface="Arial"/>
              <a:cs typeface="Arial"/>
              <a:sym typeface="Arial"/>
            </a:endParaRPr>
          </a:p>
        </p:txBody>
      </p:sp>
      <p:sp>
        <p:nvSpPr>
          <p:cNvPr id="2516" name="Google Shape;2516;p259"/>
          <p:cNvSpPr txBox="1"/>
          <p:nvPr/>
        </p:nvSpPr>
        <p:spPr>
          <a:xfrm>
            <a:off x="1724163" y="2893163"/>
            <a:ext cx="123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王尹琳 Jolin</a:t>
            </a:r>
            <a:endParaRPr sz="900">
              <a:solidFill>
                <a:srgbClr val="000000"/>
              </a:solidFill>
              <a:latin typeface="Arial"/>
              <a:ea typeface="Arial"/>
              <a:cs typeface="Arial"/>
              <a:sym typeface="Arial"/>
            </a:endParaRPr>
          </a:p>
        </p:txBody>
      </p:sp>
      <p:sp>
        <p:nvSpPr>
          <p:cNvPr id="2517" name="Google Shape;2517;p259"/>
          <p:cNvSpPr/>
          <p:nvPr/>
        </p:nvSpPr>
        <p:spPr>
          <a:xfrm>
            <a:off x="461500" y="295050"/>
            <a:ext cx="1666500" cy="383700"/>
          </a:xfrm>
          <a:prstGeom prst="flowChartAlternateProcess">
            <a:avLst/>
          </a:prstGeom>
          <a:gradFill>
            <a:gsLst>
              <a:gs pos="0">
                <a:srgbClr val="004177"/>
              </a:gs>
              <a:gs pos="50000">
                <a:srgbClr val="005EAC"/>
              </a:gs>
              <a:gs pos="100000">
                <a:srgbClr val="0072CE"/>
              </a:gs>
            </a:gsLst>
            <a:path path="circle">
              <a:fillToRect b="100%" r="100%"/>
            </a:path>
            <a:tileRect l="-100%" t="-100%"/>
          </a:gradFill>
          <a:ln>
            <a:noFill/>
          </a:ln>
          <a:effectLst>
            <a:outerShdw blurRad="76200" kx="-800311" rotWithShape="0" algn="bl" dir="2700000" dist="12700" sy="-23000">
              <a:srgbClr val="000000">
                <a:alpha val="20000"/>
              </a:srgbClr>
            </a:outerShdw>
          </a:effectLst>
        </p:spPr>
        <p:txBody>
          <a:bodyPr anchorCtr="0" anchor="t" bIns="34275" lIns="68575" spcFirstLastPara="1" rIns="68575" wrap="square" tIns="34275">
            <a:noAutofit/>
          </a:bodyPr>
          <a:lstStyle/>
          <a:p>
            <a:pPr indent="0" lvl="0" marL="0" marR="0" rtl="0" algn="ctr">
              <a:spcBef>
                <a:spcPts val="0"/>
              </a:spcBef>
              <a:spcAft>
                <a:spcPts val="0"/>
              </a:spcAft>
              <a:buNone/>
            </a:pPr>
            <a:r>
              <a:rPr b="1" lang="en-US" sz="1800">
                <a:solidFill>
                  <a:srgbClr val="FFFFFF"/>
                </a:solidFill>
                <a:latin typeface="Arimo"/>
                <a:ea typeface="Arimo"/>
                <a:cs typeface="Arimo"/>
                <a:sym typeface="Arimo"/>
              </a:rPr>
              <a:t>OICA TEAM</a:t>
            </a:r>
            <a:endParaRPr sz="1100"/>
          </a:p>
        </p:txBody>
      </p:sp>
      <p:sp>
        <p:nvSpPr>
          <p:cNvPr id="2518" name="Google Shape;2518;p259"/>
          <p:cNvSpPr/>
          <p:nvPr/>
        </p:nvSpPr>
        <p:spPr>
          <a:xfrm>
            <a:off x="7220876" y="307260"/>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19" name="Google Shape;2519;p259"/>
          <p:cNvSpPr/>
          <p:nvPr/>
        </p:nvSpPr>
        <p:spPr>
          <a:xfrm>
            <a:off x="7875312" y="485563"/>
            <a:ext cx="138521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20" name="Google Shape;2520;p259"/>
          <p:cNvSpPr/>
          <p:nvPr/>
        </p:nvSpPr>
        <p:spPr>
          <a:xfrm>
            <a:off x="7875313" y="712688"/>
            <a:ext cx="1381942" cy="180416"/>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521" name="Google Shape;2521;p259"/>
          <p:cNvGrpSpPr/>
          <p:nvPr/>
        </p:nvGrpSpPr>
        <p:grpSpPr>
          <a:xfrm>
            <a:off x="7266162" y="350896"/>
            <a:ext cx="736833" cy="740136"/>
            <a:chOff x="1813" y="0"/>
            <a:chExt cx="809173" cy="812800"/>
          </a:xfrm>
        </p:grpSpPr>
        <p:sp>
          <p:nvSpPr>
            <p:cNvPr id="2522" name="Google Shape;2522;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23" name="Google Shape;2523;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524" name="Google Shape;2524;p259"/>
          <p:cNvSpPr/>
          <p:nvPr/>
        </p:nvSpPr>
        <p:spPr>
          <a:xfrm>
            <a:off x="7308096" y="394480"/>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25" name="Google Shape;2525;p259"/>
          <p:cNvSpPr txBox="1"/>
          <p:nvPr/>
        </p:nvSpPr>
        <p:spPr>
          <a:xfrm>
            <a:off x="8063063" y="745888"/>
            <a:ext cx="826200" cy="295500"/>
          </a:xfrm>
          <a:prstGeom prst="rect">
            <a:avLst/>
          </a:prstGeom>
          <a:noFill/>
          <a:ln>
            <a:noFill/>
          </a:ln>
        </p:spPr>
        <p:txBody>
          <a:bodyPr anchorCtr="0" anchor="t" bIns="0" lIns="0" spcFirstLastPara="1" rIns="0" wrap="square" tIns="0">
            <a:spAutoFit/>
          </a:bodyPr>
          <a:lstStyle/>
          <a:p>
            <a:pPr indent="0" lvl="0" marL="0" rtl="0" algn="l">
              <a:lnSpc>
                <a:spcPct val="139961"/>
              </a:lnSpc>
              <a:spcBef>
                <a:spcPts val="0"/>
              </a:spcBef>
              <a:spcAft>
                <a:spcPts val="0"/>
              </a:spcAft>
              <a:buNone/>
            </a:pPr>
            <a:r>
              <a:rPr lang="en-US" sz="800"/>
              <a:t>國際化資深顧問</a:t>
            </a:r>
            <a:endParaRPr sz="800"/>
          </a:p>
          <a:p>
            <a:pPr indent="0" lvl="0" marL="0" rtl="0" algn="l">
              <a:lnSpc>
                <a:spcPct val="139961"/>
              </a:lnSpc>
              <a:spcBef>
                <a:spcPts val="0"/>
              </a:spcBef>
              <a:spcAft>
                <a:spcPts val="0"/>
              </a:spcAft>
              <a:buNone/>
            </a:pPr>
            <a:r>
              <a:rPr lang="en-US" sz="800"/>
              <a:t>Senior Consultant</a:t>
            </a:r>
            <a:endParaRPr sz="800"/>
          </a:p>
        </p:txBody>
      </p:sp>
      <p:sp>
        <p:nvSpPr>
          <p:cNvPr id="2526" name="Google Shape;2526;p259"/>
          <p:cNvSpPr txBox="1"/>
          <p:nvPr/>
        </p:nvSpPr>
        <p:spPr>
          <a:xfrm>
            <a:off x="8059213" y="536888"/>
            <a:ext cx="12057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林許淑謙 Dr. A</a:t>
            </a:r>
            <a:r>
              <a:rPr lang="en-US" sz="900"/>
              <a:t>nna Lin</a:t>
            </a:r>
            <a:endParaRPr sz="900">
              <a:solidFill>
                <a:srgbClr val="000000"/>
              </a:solidFill>
              <a:latin typeface="Arial"/>
              <a:ea typeface="Arial"/>
              <a:cs typeface="Arial"/>
              <a:sym typeface="Arial"/>
            </a:endParaRPr>
          </a:p>
        </p:txBody>
      </p:sp>
      <p:grpSp>
        <p:nvGrpSpPr>
          <p:cNvPr id="2527" name="Google Shape;2527;p259"/>
          <p:cNvGrpSpPr/>
          <p:nvPr/>
        </p:nvGrpSpPr>
        <p:grpSpPr>
          <a:xfrm>
            <a:off x="4478612" y="2701315"/>
            <a:ext cx="736833" cy="740136"/>
            <a:chOff x="1813" y="0"/>
            <a:chExt cx="809173" cy="812800"/>
          </a:xfrm>
        </p:grpSpPr>
        <p:sp>
          <p:nvSpPr>
            <p:cNvPr id="2528" name="Google Shape;2528;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29" name="Google Shape;2529;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cxnSp>
        <p:nvCxnSpPr>
          <p:cNvPr id="2530" name="Google Shape;2530;p259"/>
          <p:cNvCxnSpPr/>
          <p:nvPr/>
        </p:nvCxnSpPr>
        <p:spPr>
          <a:xfrm rot="5400000">
            <a:off x="3108883" y="2658913"/>
            <a:ext cx="72000" cy="0"/>
          </a:xfrm>
          <a:prstGeom prst="straightConnector1">
            <a:avLst/>
          </a:prstGeom>
          <a:noFill/>
          <a:ln cap="flat" cmpd="sng" w="19825">
            <a:solidFill>
              <a:srgbClr val="F7D101"/>
            </a:solidFill>
            <a:prstDash val="solid"/>
            <a:round/>
            <a:headEnd len="sm" w="sm" type="none"/>
            <a:tailEnd len="sm" w="sm" type="none"/>
          </a:ln>
        </p:spPr>
      </p:cxnSp>
      <p:cxnSp>
        <p:nvCxnSpPr>
          <p:cNvPr id="2531" name="Google Shape;2531;p259"/>
          <p:cNvCxnSpPr/>
          <p:nvPr/>
        </p:nvCxnSpPr>
        <p:spPr>
          <a:xfrm rot="5400000">
            <a:off x="4852066" y="2656112"/>
            <a:ext cx="72000" cy="0"/>
          </a:xfrm>
          <a:prstGeom prst="straightConnector1">
            <a:avLst/>
          </a:prstGeom>
          <a:noFill/>
          <a:ln cap="flat" cmpd="sng" w="19825">
            <a:solidFill>
              <a:srgbClr val="F7D101"/>
            </a:solidFill>
            <a:prstDash val="solid"/>
            <a:round/>
            <a:headEnd len="sm" w="sm" type="none"/>
            <a:tailEnd len="sm" w="sm" type="none"/>
          </a:ln>
        </p:spPr>
      </p:cxnSp>
      <p:cxnSp>
        <p:nvCxnSpPr>
          <p:cNvPr id="2532" name="Google Shape;2532;p259"/>
          <p:cNvCxnSpPr/>
          <p:nvPr/>
        </p:nvCxnSpPr>
        <p:spPr>
          <a:xfrm rot="5400000">
            <a:off x="6608344" y="2659429"/>
            <a:ext cx="72000" cy="0"/>
          </a:xfrm>
          <a:prstGeom prst="straightConnector1">
            <a:avLst/>
          </a:prstGeom>
          <a:noFill/>
          <a:ln cap="flat" cmpd="sng" w="19825">
            <a:solidFill>
              <a:srgbClr val="F7D101"/>
            </a:solidFill>
            <a:prstDash val="solid"/>
            <a:round/>
            <a:headEnd len="sm" w="sm" type="none"/>
            <a:tailEnd len="sm" w="sm" type="none"/>
          </a:ln>
        </p:spPr>
      </p:cxnSp>
      <p:sp>
        <p:nvSpPr>
          <p:cNvPr id="2533" name="Google Shape;2533;p259"/>
          <p:cNvSpPr/>
          <p:nvPr/>
        </p:nvSpPr>
        <p:spPr>
          <a:xfrm>
            <a:off x="6285195" y="2716038"/>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34" name="Google Shape;2534;p259"/>
          <p:cNvSpPr/>
          <p:nvPr/>
        </p:nvSpPr>
        <p:spPr>
          <a:xfrm>
            <a:off x="6939638" y="2726055"/>
            <a:ext cx="1136306" cy="369675"/>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35" name="Google Shape;2535;p259"/>
          <p:cNvSpPr/>
          <p:nvPr/>
        </p:nvSpPr>
        <p:spPr>
          <a:xfrm>
            <a:off x="6939639" y="3096075"/>
            <a:ext cx="1134765"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nvGrpSpPr>
          <p:cNvPr id="2536" name="Google Shape;2536;p259"/>
          <p:cNvGrpSpPr/>
          <p:nvPr/>
        </p:nvGrpSpPr>
        <p:grpSpPr>
          <a:xfrm>
            <a:off x="6330481" y="2734273"/>
            <a:ext cx="736833" cy="740136"/>
            <a:chOff x="1813" y="0"/>
            <a:chExt cx="809173" cy="812800"/>
          </a:xfrm>
        </p:grpSpPr>
        <p:sp>
          <p:nvSpPr>
            <p:cNvPr id="2537" name="Google Shape;2537;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38" name="Google Shape;2538;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539" name="Google Shape;2539;p259"/>
          <p:cNvSpPr/>
          <p:nvPr/>
        </p:nvSpPr>
        <p:spPr>
          <a:xfrm>
            <a:off x="6392726" y="2754800"/>
            <a:ext cx="555625" cy="7143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8">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0" name="Google Shape;2540;p259"/>
          <p:cNvSpPr txBox="1"/>
          <p:nvPr/>
        </p:nvSpPr>
        <p:spPr>
          <a:xfrm>
            <a:off x="7092588" y="3103050"/>
            <a:ext cx="950400" cy="2955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主任</a:t>
            </a:r>
            <a:endParaRPr sz="800">
              <a:solidFill>
                <a:srgbClr val="000000"/>
              </a:solidFill>
              <a:latin typeface="Arial"/>
              <a:ea typeface="Arial"/>
              <a:cs typeface="Arial"/>
              <a:sym typeface="Arial"/>
            </a:endParaRPr>
          </a:p>
          <a:p>
            <a:pPr indent="0" lvl="0" marL="0" marR="0" rtl="0" algn="l">
              <a:lnSpc>
                <a:spcPct val="139961"/>
              </a:lnSpc>
              <a:spcBef>
                <a:spcPts val="0"/>
              </a:spcBef>
              <a:spcAft>
                <a:spcPts val="0"/>
              </a:spcAft>
              <a:buNone/>
            </a:pPr>
            <a:r>
              <a:rPr lang="en-US" sz="800"/>
              <a:t>Director, GMC</a:t>
            </a:r>
            <a:endParaRPr sz="800"/>
          </a:p>
        </p:txBody>
      </p:sp>
      <p:sp>
        <p:nvSpPr>
          <p:cNvPr id="2541" name="Google Shape;2541;p259"/>
          <p:cNvSpPr txBox="1"/>
          <p:nvPr/>
        </p:nvSpPr>
        <p:spPr>
          <a:xfrm>
            <a:off x="7032137" y="2770313"/>
            <a:ext cx="10713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00">
                <a:solidFill>
                  <a:srgbClr val="000000"/>
                </a:solidFill>
                <a:latin typeface="Arial"/>
                <a:ea typeface="Arial"/>
                <a:cs typeface="Arial"/>
                <a:sym typeface="Arial"/>
              </a:rPr>
              <a:t>林宜賢 </a:t>
            </a:r>
            <a:endParaRPr sz="9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900">
                <a:solidFill>
                  <a:srgbClr val="000000"/>
                </a:solidFill>
                <a:latin typeface="Arial"/>
                <a:ea typeface="Arial"/>
                <a:cs typeface="Arial"/>
                <a:sym typeface="Arial"/>
              </a:rPr>
              <a:t>Dr. Ethan</a:t>
            </a:r>
            <a:r>
              <a:rPr lang="en-US" sz="900"/>
              <a:t> Lin</a:t>
            </a:r>
            <a:endParaRPr sz="900">
              <a:solidFill>
                <a:srgbClr val="000000"/>
              </a:solidFill>
              <a:latin typeface="Arial"/>
              <a:ea typeface="Arial"/>
              <a:cs typeface="Arial"/>
              <a:sym typeface="Arial"/>
            </a:endParaRPr>
          </a:p>
        </p:txBody>
      </p:sp>
      <p:sp>
        <p:nvSpPr>
          <p:cNvPr id="2542" name="Google Shape;2542;p259"/>
          <p:cNvSpPr/>
          <p:nvPr/>
        </p:nvSpPr>
        <p:spPr>
          <a:xfrm>
            <a:off x="4456654" y="2685738"/>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2543" name="Google Shape;2543;p259"/>
          <p:cNvGrpSpPr/>
          <p:nvPr/>
        </p:nvGrpSpPr>
        <p:grpSpPr>
          <a:xfrm>
            <a:off x="4501940" y="2729372"/>
            <a:ext cx="736833" cy="740136"/>
            <a:chOff x="1813" y="0"/>
            <a:chExt cx="809173" cy="812800"/>
          </a:xfrm>
        </p:grpSpPr>
        <p:sp>
          <p:nvSpPr>
            <p:cNvPr id="2544" name="Google Shape;2544;p25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DF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5" name="Google Shape;2545;p259"/>
            <p:cNvSpPr txBox="1"/>
            <p:nvPr/>
          </p:nvSpPr>
          <p:spPr>
            <a:xfrm>
              <a:off x="76200" y="47625"/>
              <a:ext cx="660300" cy="689100"/>
            </a:xfrm>
            <a:prstGeom prst="rect">
              <a:avLst/>
            </a:prstGeom>
            <a:noFill/>
            <a:ln>
              <a:noFill/>
            </a:ln>
          </p:spPr>
          <p:txBody>
            <a:bodyPr anchorCtr="0" anchor="ctr" bIns="39675" lIns="39675" spcFirstLastPara="1" rIns="39675" wrap="square" tIns="39675">
              <a:noAutofit/>
            </a:bodyPr>
            <a:lstStyle/>
            <a:p>
              <a:pPr indent="0" lvl="0" marL="0" marR="0" rtl="0" algn="ctr">
                <a:lnSpc>
                  <a:spcPct val="97208"/>
                </a:lnSpc>
                <a:spcBef>
                  <a:spcPts val="0"/>
                </a:spcBef>
                <a:spcAft>
                  <a:spcPts val="0"/>
                </a:spcAft>
                <a:buNone/>
              </a:pPr>
              <a:r>
                <a:t/>
              </a:r>
              <a:endParaRPr sz="1800">
                <a:solidFill>
                  <a:srgbClr val="000000"/>
                </a:solidFill>
                <a:latin typeface="Arial"/>
                <a:ea typeface="Arial"/>
                <a:cs typeface="Arial"/>
                <a:sym typeface="Arial"/>
              </a:endParaRPr>
            </a:p>
          </p:txBody>
        </p:sp>
      </p:grpSp>
      <p:sp>
        <p:nvSpPr>
          <p:cNvPr id="2546" name="Google Shape;2546;p259"/>
          <p:cNvSpPr/>
          <p:nvPr/>
        </p:nvSpPr>
        <p:spPr>
          <a:xfrm>
            <a:off x="5187288" y="3084825"/>
            <a:ext cx="1044883" cy="323687"/>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7" name="Google Shape;2547;p259"/>
          <p:cNvSpPr/>
          <p:nvPr/>
        </p:nvSpPr>
        <p:spPr>
          <a:xfrm>
            <a:off x="4543873" y="2772958"/>
            <a:ext cx="650875" cy="6508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8" name="Google Shape;2548;p259"/>
          <p:cNvSpPr txBox="1"/>
          <p:nvPr/>
        </p:nvSpPr>
        <p:spPr>
          <a:xfrm>
            <a:off x="5264038" y="3085450"/>
            <a:ext cx="1044900" cy="295500"/>
          </a:xfrm>
          <a:prstGeom prst="rect">
            <a:avLst/>
          </a:prstGeom>
          <a:noFill/>
          <a:ln>
            <a:noFill/>
          </a:ln>
        </p:spPr>
        <p:txBody>
          <a:bodyPr anchorCtr="0" anchor="t" bIns="0" lIns="0" spcFirstLastPara="1" rIns="0" wrap="square" tIns="0">
            <a:spAutoFit/>
          </a:bodyPr>
          <a:lstStyle/>
          <a:p>
            <a:pPr indent="0" lvl="0" marL="0" marR="0" rtl="0" algn="l">
              <a:lnSpc>
                <a:spcPct val="139961"/>
              </a:lnSpc>
              <a:spcBef>
                <a:spcPts val="0"/>
              </a:spcBef>
              <a:spcAft>
                <a:spcPts val="0"/>
              </a:spcAft>
              <a:buNone/>
            </a:pPr>
            <a:r>
              <a:rPr lang="en-US" sz="800">
                <a:solidFill>
                  <a:srgbClr val="000000"/>
                </a:solidFill>
                <a:latin typeface="Arial"/>
                <a:ea typeface="Arial"/>
                <a:cs typeface="Arial"/>
                <a:sym typeface="Arial"/>
              </a:rPr>
              <a:t>主任</a:t>
            </a:r>
            <a:endParaRPr sz="800">
              <a:solidFill>
                <a:srgbClr val="000000"/>
              </a:solidFill>
              <a:latin typeface="Arial"/>
              <a:ea typeface="Arial"/>
              <a:cs typeface="Arial"/>
              <a:sym typeface="Arial"/>
            </a:endParaRPr>
          </a:p>
          <a:p>
            <a:pPr indent="0" lvl="0" marL="0" marR="0" rtl="0" algn="l">
              <a:lnSpc>
                <a:spcPct val="139961"/>
              </a:lnSpc>
              <a:spcBef>
                <a:spcPts val="0"/>
              </a:spcBef>
              <a:spcAft>
                <a:spcPts val="0"/>
              </a:spcAft>
              <a:buNone/>
            </a:pPr>
            <a:r>
              <a:rPr lang="en-US" sz="800"/>
              <a:t>Director, CLC &amp; IFP</a:t>
            </a:r>
            <a:endParaRPr sz="800"/>
          </a:p>
        </p:txBody>
      </p:sp>
      <p:cxnSp>
        <p:nvCxnSpPr>
          <p:cNvPr id="2549" name="Google Shape;2549;p259"/>
          <p:cNvCxnSpPr/>
          <p:nvPr/>
        </p:nvCxnSpPr>
        <p:spPr>
          <a:xfrm rot="5400000">
            <a:off x="8384787" y="2652986"/>
            <a:ext cx="72000" cy="0"/>
          </a:xfrm>
          <a:prstGeom prst="straightConnector1">
            <a:avLst/>
          </a:prstGeom>
          <a:noFill/>
          <a:ln cap="flat" cmpd="sng" w="19825">
            <a:solidFill>
              <a:srgbClr val="F7D101"/>
            </a:solidFill>
            <a:prstDash val="solid"/>
            <a:round/>
            <a:headEnd len="sm" w="sm" type="none"/>
            <a:tailEnd len="sm" w="sm" type="none"/>
          </a:ln>
        </p:spPr>
      </p:cxnSp>
      <p:cxnSp>
        <p:nvCxnSpPr>
          <p:cNvPr id="2550" name="Google Shape;2550;p259"/>
          <p:cNvCxnSpPr/>
          <p:nvPr/>
        </p:nvCxnSpPr>
        <p:spPr>
          <a:xfrm rot="5400000">
            <a:off x="1293358" y="3613048"/>
            <a:ext cx="180000" cy="0"/>
          </a:xfrm>
          <a:prstGeom prst="straightConnector1">
            <a:avLst/>
          </a:prstGeom>
          <a:noFill/>
          <a:ln cap="flat" cmpd="sng" w="19825">
            <a:solidFill>
              <a:srgbClr val="F7D101"/>
            </a:solidFill>
            <a:prstDash val="solid"/>
            <a:round/>
            <a:headEnd len="sm" w="sm" type="none"/>
            <a:tailEnd len="sm" w="sm" type="none"/>
          </a:ln>
        </p:spPr>
      </p:cxnSp>
      <p:sp>
        <p:nvSpPr>
          <p:cNvPr id="2551" name="Google Shape;2551;p259"/>
          <p:cNvSpPr/>
          <p:nvPr/>
        </p:nvSpPr>
        <p:spPr>
          <a:xfrm>
            <a:off x="726587" y="3709200"/>
            <a:ext cx="72507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2" name="Google Shape;2552;p259"/>
          <p:cNvSpPr/>
          <p:nvPr/>
        </p:nvSpPr>
        <p:spPr>
          <a:xfrm>
            <a:off x="846439" y="3942490"/>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3" name="Google Shape;2553;p259"/>
          <p:cNvSpPr txBox="1"/>
          <p:nvPr/>
        </p:nvSpPr>
        <p:spPr>
          <a:xfrm>
            <a:off x="879547" y="3943304"/>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554" name="Google Shape;2554;p259"/>
          <p:cNvSpPr txBox="1"/>
          <p:nvPr/>
        </p:nvSpPr>
        <p:spPr>
          <a:xfrm>
            <a:off x="753433" y="3731375"/>
            <a:ext cx="6510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林建良 Mark</a:t>
            </a:r>
            <a:endParaRPr sz="900">
              <a:solidFill>
                <a:srgbClr val="000000"/>
              </a:solidFill>
              <a:latin typeface="Arial"/>
              <a:ea typeface="Arial"/>
              <a:cs typeface="Arial"/>
              <a:sym typeface="Arial"/>
            </a:endParaRPr>
          </a:p>
        </p:txBody>
      </p:sp>
      <p:sp>
        <p:nvSpPr>
          <p:cNvPr id="2555" name="Google Shape;2555;p259"/>
          <p:cNvSpPr/>
          <p:nvPr/>
        </p:nvSpPr>
        <p:spPr>
          <a:xfrm>
            <a:off x="1629612" y="3709463"/>
            <a:ext cx="72507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6" name="Google Shape;2556;p259"/>
          <p:cNvSpPr/>
          <p:nvPr/>
        </p:nvSpPr>
        <p:spPr>
          <a:xfrm>
            <a:off x="1749467" y="3942747"/>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7" name="Google Shape;2557;p259"/>
          <p:cNvSpPr txBox="1"/>
          <p:nvPr/>
        </p:nvSpPr>
        <p:spPr>
          <a:xfrm>
            <a:off x="1782574" y="3943561"/>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558" name="Google Shape;2558;p259"/>
          <p:cNvSpPr txBox="1"/>
          <p:nvPr/>
        </p:nvSpPr>
        <p:spPr>
          <a:xfrm>
            <a:off x="1661413" y="3749413"/>
            <a:ext cx="7125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阮秋芳 Celia</a:t>
            </a:r>
            <a:endParaRPr sz="900">
              <a:solidFill>
                <a:srgbClr val="000000"/>
              </a:solidFill>
              <a:latin typeface="Arial"/>
              <a:ea typeface="Arial"/>
              <a:cs typeface="Arial"/>
              <a:sym typeface="Arial"/>
            </a:endParaRPr>
          </a:p>
        </p:txBody>
      </p:sp>
      <p:sp>
        <p:nvSpPr>
          <p:cNvPr id="2559" name="Google Shape;2559;p259"/>
          <p:cNvSpPr/>
          <p:nvPr/>
        </p:nvSpPr>
        <p:spPr>
          <a:xfrm>
            <a:off x="726588" y="4175775"/>
            <a:ext cx="81164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0" name="Google Shape;2560;p259"/>
          <p:cNvSpPr/>
          <p:nvPr/>
        </p:nvSpPr>
        <p:spPr>
          <a:xfrm>
            <a:off x="846439" y="440906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1" name="Google Shape;2561;p259"/>
          <p:cNvSpPr txBox="1"/>
          <p:nvPr/>
        </p:nvSpPr>
        <p:spPr>
          <a:xfrm>
            <a:off x="879547" y="440987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562" name="Google Shape;2562;p259"/>
          <p:cNvSpPr txBox="1"/>
          <p:nvPr/>
        </p:nvSpPr>
        <p:spPr>
          <a:xfrm>
            <a:off x="753438" y="4204100"/>
            <a:ext cx="7368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黃銘儀 Mingyi</a:t>
            </a:r>
            <a:endParaRPr sz="900">
              <a:solidFill>
                <a:srgbClr val="000000"/>
              </a:solidFill>
              <a:latin typeface="Arial"/>
              <a:ea typeface="Arial"/>
              <a:cs typeface="Arial"/>
              <a:sym typeface="Arial"/>
            </a:endParaRPr>
          </a:p>
        </p:txBody>
      </p:sp>
      <p:cxnSp>
        <p:nvCxnSpPr>
          <p:cNvPr id="2563" name="Google Shape;2563;p259"/>
          <p:cNvCxnSpPr/>
          <p:nvPr/>
        </p:nvCxnSpPr>
        <p:spPr>
          <a:xfrm rot="5400000">
            <a:off x="3060799" y="3618141"/>
            <a:ext cx="180000" cy="0"/>
          </a:xfrm>
          <a:prstGeom prst="straightConnector1">
            <a:avLst/>
          </a:prstGeom>
          <a:noFill/>
          <a:ln cap="flat" cmpd="sng" w="19825">
            <a:solidFill>
              <a:srgbClr val="F7D101"/>
            </a:solidFill>
            <a:prstDash val="solid"/>
            <a:round/>
            <a:headEnd len="sm" w="sm" type="none"/>
            <a:tailEnd len="sm" w="sm" type="none"/>
          </a:ln>
        </p:spPr>
      </p:cxnSp>
      <p:sp>
        <p:nvSpPr>
          <p:cNvPr id="2564" name="Google Shape;2564;p259"/>
          <p:cNvSpPr/>
          <p:nvPr/>
        </p:nvSpPr>
        <p:spPr>
          <a:xfrm>
            <a:off x="2707688" y="3720175"/>
            <a:ext cx="81164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5" name="Google Shape;2565;p259"/>
          <p:cNvSpPr/>
          <p:nvPr/>
        </p:nvSpPr>
        <p:spPr>
          <a:xfrm>
            <a:off x="2827530" y="3953458"/>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6" name="Google Shape;2566;p259"/>
          <p:cNvSpPr txBox="1"/>
          <p:nvPr/>
        </p:nvSpPr>
        <p:spPr>
          <a:xfrm>
            <a:off x="2860638" y="3954272"/>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專案專員</a:t>
            </a:r>
            <a:endParaRPr sz="800">
              <a:solidFill>
                <a:srgbClr val="000000"/>
              </a:solidFill>
              <a:latin typeface="Arial"/>
              <a:ea typeface="Arial"/>
              <a:cs typeface="Arial"/>
              <a:sym typeface="Arial"/>
            </a:endParaRPr>
          </a:p>
        </p:txBody>
      </p:sp>
      <p:sp>
        <p:nvSpPr>
          <p:cNvPr id="2567" name="Google Shape;2567;p259"/>
          <p:cNvSpPr txBox="1"/>
          <p:nvPr/>
        </p:nvSpPr>
        <p:spPr>
          <a:xfrm>
            <a:off x="2735213" y="3770075"/>
            <a:ext cx="7575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陳靜欣 Sop</a:t>
            </a:r>
            <a:r>
              <a:rPr lang="en-US" sz="900"/>
              <a:t>hie</a:t>
            </a:r>
            <a:endParaRPr sz="900">
              <a:solidFill>
                <a:srgbClr val="000000"/>
              </a:solidFill>
              <a:latin typeface="Arial"/>
              <a:ea typeface="Arial"/>
              <a:cs typeface="Arial"/>
              <a:sym typeface="Arial"/>
            </a:endParaRPr>
          </a:p>
        </p:txBody>
      </p:sp>
      <p:sp>
        <p:nvSpPr>
          <p:cNvPr id="2568" name="Google Shape;2568;p259"/>
          <p:cNvSpPr/>
          <p:nvPr/>
        </p:nvSpPr>
        <p:spPr>
          <a:xfrm>
            <a:off x="3609587" y="3720175"/>
            <a:ext cx="811647" cy="231710"/>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9" name="Google Shape;2569;p259"/>
          <p:cNvSpPr/>
          <p:nvPr/>
        </p:nvSpPr>
        <p:spPr>
          <a:xfrm>
            <a:off x="3729439" y="3958238"/>
            <a:ext cx="696588" cy="171572"/>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70" name="Google Shape;2570;p259"/>
          <p:cNvSpPr txBox="1"/>
          <p:nvPr/>
        </p:nvSpPr>
        <p:spPr>
          <a:xfrm>
            <a:off x="3762546" y="3959069"/>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571" name="Google Shape;2571;p259"/>
          <p:cNvSpPr txBox="1"/>
          <p:nvPr/>
        </p:nvSpPr>
        <p:spPr>
          <a:xfrm>
            <a:off x="3675388" y="3763775"/>
            <a:ext cx="69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成楚琪 Alexis</a:t>
            </a:r>
            <a:endParaRPr sz="900">
              <a:solidFill>
                <a:srgbClr val="000000"/>
              </a:solidFill>
              <a:latin typeface="Arial"/>
              <a:ea typeface="Arial"/>
              <a:cs typeface="Arial"/>
              <a:sym typeface="Arial"/>
            </a:endParaRPr>
          </a:p>
        </p:txBody>
      </p:sp>
      <p:sp>
        <p:nvSpPr>
          <p:cNvPr id="2572" name="Google Shape;2572;p259"/>
          <p:cNvSpPr/>
          <p:nvPr/>
        </p:nvSpPr>
        <p:spPr>
          <a:xfrm>
            <a:off x="2707688" y="4186750"/>
            <a:ext cx="757537"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73" name="Google Shape;2573;p259"/>
          <p:cNvSpPr/>
          <p:nvPr/>
        </p:nvSpPr>
        <p:spPr>
          <a:xfrm>
            <a:off x="2827530" y="4420030"/>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74" name="Google Shape;2574;p259"/>
          <p:cNvSpPr txBox="1"/>
          <p:nvPr/>
        </p:nvSpPr>
        <p:spPr>
          <a:xfrm>
            <a:off x="2860638" y="4420844"/>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575" name="Google Shape;2575;p259"/>
          <p:cNvSpPr txBox="1"/>
          <p:nvPr/>
        </p:nvSpPr>
        <p:spPr>
          <a:xfrm>
            <a:off x="2735213" y="4230075"/>
            <a:ext cx="727800" cy="1386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王亭瓔 Kelly</a:t>
            </a:r>
            <a:endParaRPr sz="900"/>
          </a:p>
        </p:txBody>
      </p:sp>
      <p:sp>
        <p:nvSpPr>
          <p:cNvPr id="2576" name="Google Shape;2576;p259"/>
          <p:cNvSpPr/>
          <p:nvPr/>
        </p:nvSpPr>
        <p:spPr>
          <a:xfrm>
            <a:off x="4800916" y="396728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77" name="Google Shape;2577;p259"/>
          <p:cNvSpPr txBox="1"/>
          <p:nvPr/>
        </p:nvSpPr>
        <p:spPr>
          <a:xfrm>
            <a:off x="4834022" y="396809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專員</a:t>
            </a:r>
            <a:endParaRPr sz="800">
              <a:solidFill>
                <a:srgbClr val="000000"/>
              </a:solidFill>
              <a:latin typeface="Arial"/>
              <a:ea typeface="Arial"/>
              <a:cs typeface="Arial"/>
              <a:sym typeface="Arial"/>
            </a:endParaRPr>
          </a:p>
        </p:txBody>
      </p:sp>
      <p:sp>
        <p:nvSpPr>
          <p:cNvPr id="2578" name="Google Shape;2578;p259"/>
          <p:cNvSpPr txBox="1"/>
          <p:nvPr/>
        </p:nvSpPr>
        <p:spPr>
          <a:xfrm>
            <a:off x="4688275" y="3777325"/>
            <a:ext cx="603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簡意宜 Yiyi</a:t>
            </a:r>
            <a:endParaRPr sz="900">
              <a:solidFill>
                <a:srgbClr val="000000"/>
              </a:solidFill>
              <a:latin typeface="Arial"/>
              <a:ea typeface="Arial"/>
              <a:cs typeface="Arial"/>
              <a:sym typeface="Arial"/>
            </a:endParaRPr>
          </a:p>
        </p:txBody>
      </p:sp>
      <p:cxnSp>
        <p:nvCxnSpPr>
          <p:cNvPr id="2579" name="Google Shape;2579;p259"/>
          <p:cNvCxnSpPr/>
          <p:nvPr/>
        </p:nvCxnSpPr>
        <p:spPr>
          <a:xfrm>
            <a:off x="4867178" y="3483338"/>
            <a:ext cx="0" cy="205800"/>
          </a:xfrm>
          <a:prstGeom prst="straightConnector1">
            <a:avLst/>
          </a:prstGeom>
          <a:noFill/>
          <a:ln cap="flat" cmpd="sng" w="19825">
            <a:solidFill>
              <a:srgbClr val="F7D101"/>
            </a:solidFill>
            <a:prstDash val="solid"/>
            <a:round/>
            <a:headEnd len="sm" w="sm" type="none"/>
            <a:tailEnd len="sm" w="sm" type="none"/>
          </a:ln>
        </p:spPr>
      </p:cxnSp>
      <p:sp>
        <p:nvSpPr>
          <p:cNvPr id="2580" name="Google Shape;2580;p259"/>
          <p:cNvSpPr/>
          <p:nvPr/>
        </p:nvSpPr>
        <p:spPr>
          <a:xfrm>
            <a:off x="6608100" y="392446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81" name="Google Shape;2581;p259"/>
          <p:cNvSpPr txBox="1"/>
          <p:nvPr/>
        </p:nvSpPr>
        <p:spPr>
          <a:xfrm>
            <a:off x="6641207" y="3925275"/>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t>(休假中) </a:t>
            </a: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582" name="Google Shape;2582;p259"/>
          <p:cNvSpPr txBox="1"/>
          <p:nvPr/>
        </p:nvSpPr>
        <p:spPr>
          <a:xfrm>
            <a:off x="6495413" y="3751275"/>
            <a:ext cx="603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方怡雅 Erin</a:t>
            </a:r>
            <a:endParaRPr sz="900">
              <a:solidFill>
                <a:srgbClr val="000000"/>
              </a:solidFill>
              <a:latin typeface="Arial"/>
              <a:ea typeface="Arial"/>
              <a:cs typeface="Arial"/>
              <a:sym typeface="Arial"/>
            </a:endParaRPr>
          </a:p>
        </p:txBody>
      </p:sp>
      <p:cxnSp>
        <p:nvCxnSpPr>
          <p:cNvPr id="2583" name="Google Shape;2583;p259"/>
          <p:cNvCxnSpPr/>
          <p:nvPr/>
        </p:nvCxnSpPr>
        <p:spPr>
          <a:xfrm rot="5400000">
            <a:off x="6605722" y="3618557"/>
            <a:ext cx="180000" cy="0"/>
          </a:xfrm>
          <a:prstGeom prst="straightConnector1">
            <a:avLst/>
          </a:prstGeom>
          <a:noFill/>
          <a:ln cap="flat" cmpd="sng" w="19825">
            <a:solidFill>
              <a:srgbClr val="F7D101"/>
            </a:solidFill>
            <a:prstDash val="solid"/>
            <a:round/>
            <a:headEnd len="sm" w="sm" type="none"/>
            <a:tailEnd len="sm" w="sm" type="none"/>
          </a:ln>
        </p:spPr>
      </p:cxnSp>
      <p:sp>
        <p:nvSpPr>
          <p:cNvPr id="2584" name="Google Shape;2584;p259"/>
          <p:cNvSpPr/>
          <p:nvPr/>
        </p:nvSpPr>
        <p:spPr>
          <a:xfrm>
            <a:off x="3729439" y="4447772"/>
            <a:ext cx="696588" cy="171572"/>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85" name="Google Shape;2585;p259"/>
          <p:cNvSpPr txBox="1"/>
          <p:nvPr/>
        </p:nvSpPr>
        <p:spPr>
          <a:xfrm>
            <a:off x="3762546" y="4448603"/>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586" name="Google Shape;2586;p259"/>
          <p:cNvSpPr txBox="1"/>
          <p:nvPr/>
        </p:nvSpPr>
        <p:spPr>
          <a:xfrm>
            <a:off x="3654638" y="4253300"/>
            <a:ext cx="757500" cy="1386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陳美伶 Hanny</a:t>
            </a:r>
            <a:endParaRPr sz="900"/>
          </a:p>
        </p:txBody>
      </p:sp>
      <p:sp>
        <p:nvSpPr>
          <p:cNvPr id="2587" name="Google Shape;2587;p259"/>
          <p:cNvSpPr/>
          <p:nvPr/>
        </p:nvSpPr>
        <p:spPr>
          <a:xfrm>
            <a:off x="6614135" y="4390220"/>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88" name="Google Shape;2588;p259"/>
          <p:cNvSpPr txBox="1"/>
          <p:nvPr/>
        </p:nvSpPr>
        <p:spPr>
          <a:xfrm>
            <a:off x="6647242" y="4391034"/>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589" name="Google Shape;2589;p259"/>
          <p:cNvSpPr txBox="1"/>
          <p:nvPr/>
        </p:nvSpPr>
        <p:spPr>
          <a:xfrm>
            <a:off x="6501438" y="4200275"/>
            <a:ext cx="603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阮玉翠</a:t>
            </a:r>
            <a:r>
              <a:rPr lang="en-US" sz="900">
                <a:solidFill>
                  <a:srgbClr val="000000"/>
                </a:solidFill>
                <a:latin typeface="Arial"/>
                <a:ea typeface="Arial"/>
                <a:cs typeface="Arial"/>
                <a:sym typeface="Arial"/>
              </a:rPr>
              <a:t> </a:t>
            </a:r>
            <a:r>
              <a:rPr lang="en-US" sz="900"/>
              <a:t>Mia</a:t>
            </a:r>
            <a:endParaRPr sz="900">
              <a:solidFill>
                <a:srgbClr val="000000"/>
              </a:solidFill>
              <a:latin typeface="Arial"/>
              <a:ea typeface="Arial"/>
              <a:cs typeface="Arial"/>
              <a:sym typeface="Arial"/>
            </a:endParaRPr>
          </a:p>
        </p:txBody>
      </p:sp>
      <p:sp>
        <p:nvSpPr>
          <p:cNvPr id="2590" name="Google Shape;2590;p259"/>
          <p:cNvSpPr/>
          <p:nvPr/>
        </p:nvSpPr>
        <p:spPr>
          <a:xfrm>
            <a:off x="1749467" y="4409319"/>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91" name="Google Shape;2591;p259"/>
          <p:cNvSpPr txBox="1"/>
          <p:nvPr/>
        </p:nvSpPr>
        <p:spPr>
          <a:xfrm>
            <a:off x="1782574" y="4410133"/>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592" name="Google Shape;2592;p259"/>
          <p:cNvSpPr txBox="1"/>
          <p:nvPr/>
        </p:nvSpPr>
        <p:spPr>
          <a:xfrm>
            <a:off x="1661413" y="4219375"/>
            <a:ext cx="69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廖經泓 Mac</a:t>
            </a:r>
            <a:endParaRPr sz="900">
              <a:solidFill>
                <a:srgbClr val="000000"/>
              </a:solidFill>
              <a:latin typeface="Arial"/>
              <a:ea typeface="Arial"/>
              <a:cs typeface="Arial"/>
              <a:sym typeface="Arial"/>
            </a:endParaRPr>
          </a:p>
        </p:txBody>
      </p:sp>
      <p:sp>
        <p:nvSpPr>
          <p:cNvPr id="2593" name="Google Shape;2593;p259"/>
          <p:cNvSpPr/>
          <p:nvPr/>
        </p:nvSpPr>
        <p:spPr>
          <a:xfrm>
            <a:off x="4792674" y="4432117"/>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94" name="Google Shape;2594;p259"/>
          <p:cNvSpPr txBox="1"/>
          <p:nvPr/>
        </p:nvSpPr>
        <p:spPr>
          <a:xfrm>
            <a:off x="4825781" y="4432931"/>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595" name="Google Shape;2595;p259"/>
          <p:cNvSpPr txBox="1"/>
          <p:nvPr/>
        </p:nvSpPr>
        <p:spPr>
          <a:xfrm>
            <a:off x="4695288" y="4242163"/>
            <a:ext cx="8583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呂欣璇 Jessi</a:t>
            </a:r>
            <a:r>
              <a:rPr lang="en-US" sz="900"/>
              <a:t>ca</a:t>
            </a:r>
            <a:endParaRPr sz="700">
              <a:solidFill>
                <a:srgbClr val="000000"/>
              </a:solidFill>
              <a:latin typeface="Arial"/>
              <a:ea typeface="Arial"/>
              <a:cs typeface="Arial"/>
              <a:sym typeface="Arial"/>
            </a:endParaRPr>
          </a:p>
        </p:txBody>
      </p:sp>
      <p:sp>
        <p:nvSpPr>
          <p:cNvPr id="2596" name="Google Shape;2596;p259"/>
          <p:cNvSpPr/>
          <p:nvPr/>
        </p:nvSpPr>
        <p:spPr>
          <a:xfrm>
            <a:off x="723212" y="4638725"/>
            <a:ext cx="74671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97" name="Google Shape;2597;p259"/>
          <p:cNvSpPr/>
          <p:nvPr/>
        </p:nvSpPr>
        <p:spPr>
          <a:xfrm>
            <a:off x="843547" y="4893646"/>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98" name="Google Shape;2598;p259"/>
          <p:cNvSpPr txBox="1"/>
          <p:nvPr/>
        </p:nvSpPr>
        <p:spPr>
          <a:xfrm>
            <a:off x="876654" y="4894460"/>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599" name="Google Shape;2599;p259"/>
          <p:cNvSpPr txBox="1"/>
          <p:nvPr/>
        </p:nvSpPr>
        <p:spPr>
          <a:xfrm>
            <a:off x="763013" y="4673100"/>
            <a:ext cx="826200" cy="138600"/>
          </a:xfrm>
          <a:prstGeom prst="rect">
            <a:avLst/>
          </a:prstGeom>
          <a:noFill/>
          <a:ln>
            <a:noFill/>
          </a:ln>
        </p:spPr>
        <p:txBody>
          <a:bodyPr anchorCtr="0" anchor="t" bIns="0" lIns="0" spcFirstLastPara="1" rIns="0" wrap="square" tIns="0">
            <a:spAutoFit/>
          </a:bodyPr>
          <a:lstStyle/>
          <a:p>
            <a:pPr indent="0" lvl="0" marL="0" rtl="0" algn="l">
              <a:lnSpc>
                <a:spcPct val="140071"/>
              </a:lnSpc>
              <a:spcBef>
                <a:spcPts val="0"/>
              </a:spcBef>
              <a:spcAft>
                <a:spcPts val="0"/>
              </a:spcAft>
              <a:buNone/>
            </a:pPr>
            <a:r>
              <a:rPr lang="en-US" sz="900"/>
              <a:t>郭麗涵 Lihan</a:t>
            </a:r>
            <a:endParaRPr sz="1100"/>
          </a:p>
        </p:txBody>
      </p:sp>
      <p:sp>
        <p:nvSpPr>
          <p:cNvPr id="2600" name="Google Shape;2600;p259"/>
          <p:cNvSpPr/>
          <p:nvPr/>
        </p:nvSpPr>
        <p:spPr>
          <a:xfrm>
            <a:off x="2704787" y="4653325"/>
            <a:ext cx="85493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01" name="Google Shape;2601;p259"/>
          <p:cNvSpPr/>
          <p:nvPr/>
        </p:nvSpPr>
        <p:spPr>
          <a:xfrm>
            <a:off x="2824638" y="4886602"/>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02" name="Google Shape;2602;p259"/>
          <p:cNvSpPr txBox="1"/>
          <p:nvPr/>
        </p:nvSpPr>
        <p:spPr>
          <a:xfrm>
            <a:off x="2857745" y="4887416"/>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solidFill>
                  <a:srgbClr val="000000"/>
                </a:solidFill>
                <a:latin typeface="Arial"/>
                <a:ea typeface="Arial"/>
                <a:cs typeface="Arial"/>
                <a:sym typeface="Arial"/>
              </a:rPr>
              <a:t>專案組員</a:t>
            </a:r>
            <a:endParaRPr sz="800">
              <a:solidFill>
                <a:srgbClr val="000000"/>
              </a:solidFill>
              <a:latin typeface="Arial"/>
              <a:ea typeface="Arial"/>
              <a:cs typeface="Arial"/>
              <a:sym typeface="Arial"/>
            </a:endParaRPr>
          </a:p>
        </p:txBody>
      </p:sp>
      <p:sp>
        <p:nvSpPr>
          <p:cNvPr id="2603" name="Google Shape;2603;p259"/>
          <p:cNvSpPr txBox="1"/>
          <p:nvPr/>
        </p:nvSpPr>
        <p:spPr>
          <a:xfrm>
            <a:off x="2753638" y="4699675"/>
            <a:ext cx="7467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黎丁高達 Joey</a:t>
            </a:r>
            <a:endParaRPr sz="900">
              <a:solidFill>
                <a:srgbClr val="000000"/>
              </a:solidFill>
              <a:latin typeface="Arial"/>
              <a:ea typeface="Arial"/>
              <a:cs typeface="Arial"/>
              <a:sym typeface="Arial"/>
            </a:endParaRPr>
          </a:p>
        </p:txBody>
      </p:sp>
      <p:sp>
        <p:nvSpPr>
          <p:cNvPr id="2604" name="Google Shape;2604;p259"/>
          <p:cNvSpPr/>
          <p:nvPr/>
        </p:nvSpPr>
        <p:spPr>
          <a:xfrm>
            <a:off x="726600" y="2119712"/>
            <a:ext cx="1629118" cy="406819"/>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05" name="Google Shape;2605;p259"/>
          <p:cNvSpPr txBox="1"/>
          <p:nvPr/>
        </p:nvSpPr>
        <p:spPr>
          <a:xfrm>
            <a:off x="728025" y="2175338"/>
            <a:ext cx="1626300" cy="311100"/>
          </a:xfrm>
          <a:prstGeom prst="rect">
            <a:avLst/>
          </a:prstGeom>
          <a:noFill/>
          <a:ln>
            <a:noFill/>
          </a:ln>
        </p:spPr>
        <p:txBody>
          <a:bodyPr anchorCtr="0" anchor="t" bIns="0" lIns="0" spcFirstLastPara="1" rIns="0" wrap="square" tIns="0">
            <a:spAutoFit/>
          </a:bodyPr>
          <a:lstStyle/>
          <a:p>
            <a:pPr indent="0" lvl="0" marL="0" marR="0" rtl="0" algn="ctr">
              <a:lnSpc>
                <a:spcPct val="140071"/>
              </a:lnSpc>
              <a:spcBef>
                <a:spcPts val="0"/>
              </a:spcBef>
              <a:spcAft>
                <a:spcPts val="0"/>
              </a:spcAft>
              <a:buNone/>
            </a:pPr>
            <a:r>
              <a:rPr lang="en-US" sz="800"/>
              <a:t>合作交流組 </a:t>
            </a:r>
            <a:br>
              <a:rPr lang="en-US" sz="800"/>
            </a:br>
            <a:r>
              <a:rPr lang="en-US" sz="900"/>
              <a:t>Student Recruitment Team</a:t>
            </a:r>
            <a:endParaRPr sz="900">
              <a:solidFill>
                <a:srgbClr val="000000"/>
              </a:solidFill>
              <a:latin typeface="Arial"/>
              <a:ea typeface="Arial"/>
              <a:cs typeface="Arial"/>
              <a:sym typeface="Arial"/>
            </a:endParaRPr>
          </a:p>
        </p:txBody>
      </p:sp>
      <p:sp>
        <p:nvSpPr>
          <p:cNvPr id="2606" name="Google Shape;2606;p259"/>
          <p:cNvSpPr/>
          <p:nvPr/>
        </p:nvSpPr>
        <p:spPr>
          <a:xfrm>
            <a:off x="2726800" y="2130013"/>
            <a:ext cx="1629118" cy="406819"/>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07" name="Google Shape;2607;p259"/>
          <p:cNvSpPr txBox="1"/>
          <p:nvPr/>
        </p:nvSpPr>
        <p:spPr>
          <a:xfrm>
            <a:off x="2728200" y="2162813"/>
            <a:ext cx="1626300" cy="311100"/>
          </a:xfrm>
          <a:prstGeom prst="rect">
            <a:avLst/>
          </a:prstGeom>
          <a:noFill/>
          <a:ln>
            <a:noFill/>
          </a:ln>
        </p:spPr>
        <p:txBody>
          <a:bodyPr anchorCtr="0" anchor="t" bIns="0" lIns="0" spcFirstLastPara="1" rIns="0" wrap="square" tIns="0">
            <a:spAutoFit/>
          </a:bodyPr>
          <a:lstStyle/>
          <a:p>
            <a:pPr indent="0" lvl="0" marL="0" marR="0" rtl="0" algn="ctr">
              <a:lnSpc>
                <a:spcPct val="140071"/>
              </a:lnSpc>
              <a:spcBef>
                <a:spcPts val="0"/>
              </a:spcBef>
              <a:spcAft>
                <a:spcPts val="0"/>
              </a:spcAft>
              <a:buNone/>
            </a:pPr>
            <a:r>
              <a:rPr lang="en-US" sz="800"/>
              <a:t>學生事務組 </a:t>
            </a:r>
            <a:br>
              <a:rPr lang="en-US" sz="800"/>
            </a:br>
            <a:r>
              <a:rPr lang="en-US" sz="900"/>
              <a:t>Student Affairs Team</a:t>
            </a:r>
            <a:endParaRPr sz="900">
              <a:solidFill>
                <a:srgbClr val="000000"/>
              </a:solidFill>
              <a:latin typeface="Arial"/>
              <a:ea typeface="Arial"/>
              <a:cs typeface="Arial"/>
              <a:sym typeface="Arial"/>
            </a:endParaRPr>
          </a:p>
        </p:txBody>
      </p:sp>
      <p:sp>
        <p:nvSpPr>
          <p:cNvPr id="2608" name="Google Shape;2608;p259"/>
          <p:cNvSpPr/>
          <p:nvPr/>
        </p:nvSpPr>
        <p:spPr>
          <a:xfrm>
            <a:off x="4597188" y="4677925"/>
            <a:ext cx="1483059" cy="406819"/>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09" name="Google Shape;2609;p259"/>
          <p:cNvSpPr txBox="1"/>
          <p:nvPr/>
        </p:nvSpPr>
        <p:spPr>
          <a:xfrm>
            <a:off x="4598588" y="4710725"/>
            <a:ext cx="1478700" cy="311100"/>
          </a:xfrm>
          <a:prstGeom prst="rect">
            <a:avLst/>
          </a:prstGeom>
          <a:noFill/>
          <a:ln>
            <a:noFill/>
          </a:ln>
        </p:spPr>
        <p:txBody>
          <a:bodyPr anchorCtr="0" anchor="t" bIns="0" lIns="0" spcFirstLastPara="1" rIns="0" wrap="square" tIns="0">
            <a:spAutoFit/>
          </a:bodyPr>
          <a:lstStyle/>
          <a:p>
            <a:pPr indent="0" lvl="0" marL="0" marR="0" rtl="0" algn="ctr">
              <a:lnSpc>
                <a:spcPct val="140071"/>
              </a:lnSpc>
              <a:spcBef>
                <a:spcPts val="0"/>
              </a:spcBef>
              <a:spcAft>
                <a:spcPts val="0"/>
              </a:spcAft>
              <a:buNone/>
            </a:pPr>
            <a:r>
              <a:rPr lang="en-US" sz="800"/>
              <a:t> 華語文中心 [CLC]</a:t>
            </a:r>
            <a:endParaRPr sz="800"/>
          </a:p>
          <a:p>
            <a:pPr indent="0" lvl="0" marL="0" marR="0" rtl="0" algn="ctr">
              <a:lnSpc>
                <a:spcPct val="140071"/>
              </a:lnSpc>
              <a:spcBef>
                <a:spcPts val="0"/>
              </a:spcBef>
              <a:spcAft>
                <a:spcPts val="0"/>
              </a:spcAft>
              <a:buNone/>
            </a:pPr>
            <a:r>
              <a:rPr lang="en-US" sz="900"/>
              <a:t>Chinese Language Center</a:t>
            </a:r>
            <a:endParaRPr sz="900">
              <a:solidFill>
                <a:srgbClr val="000000"/>
              </a:solidFill>
              <a:latin typeface="Arial"/>
              <a:ea typeface="Arial"/>
              <a:cs typeface="Arial"/>
              <a:sym typeface="Arial"/>
            </a:endParaRPr>
          </a:p>
        </p:txBody>
      </p:sp>
      <p:sp>
        <p:nvSpPr>
          <p:cNvPr id="2610" name="Google Shape;2610;p259"/>
          <p:cNvSpPr/>
          <p:nvPr/>
        </p:nvSpPr>
        <p:spPr>
          <a:xfrm>
            <a:off x="4570350" y="2124338"/>
            <a:ext cx="1820118" cy="406819"/>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11" name="Google Shape;2611;p259"/>
          <p:cNvSpPr txBox="1"/>
          <p:nvPr/>
        </p:nvSpPr>
        <p:spPr>
          <a:xfrm>
            <a:off x="4612463" y="2154463"/>
            <a:ext cx="1744800" cy="311100"/>
          </a:xfrm>
          <a:prstGeom prst="rect">
            <a:avLst/>
          </a:prstGeom>
          <a:noFill/>
          <a:ln>
            <a:noFill/>
          </a:ln>
        </p:spPr>
        <p:txBody>
          <a:bodyPr anchorCtr="0" anchor="t" bIns="0" lIns="0" spcFirstLastPara="1" rIns="0" wrap="square" tIns="0">
            <a:spAutoFit/>
          </a:bodyPr>
          <a:lstStyle/>
          <a:p>
            <a:pPr indent="0" lvl="0" marL="0" marR="0" rtl="0" algn="ctr">
              <a:lnSpc>
                <a:spcPct val="140071"/>
              </a:lnSpc>
              <a:spcBef>
                <a:spcPts val="0"/>
              </a:spcBef>
              <a:spcAft>
                <a:spcPts val="0"/>
              </a:spcAft>
              <a:buNone/>
            </a:pPr>
            <a:r>
              <a:rPr lang="en-US" sz="800"/>
              <a:t> </a:t>
            </a:r>
            <a:r>
              <a:rPr lang="en-US" sz="800"/>
              <a:t> 國際專修部 [IFP]</a:t>
            </a:r>
            <a:endParaRPr sz="800"/>
          </a:p>
          <a:p>
            <a:pPr indent="0" lvl="0" marL="0" marR="0" rtl="0" algn="ctr">
              <a:lnSpc>
                <a:spcPct val="140071"/>
              </a:lnSpc>
              <a:spcBef>
                <a:spcPts val="0"/>
              </a:spcBef>
              <a:spcAft>
                <a:spcPts val="0"/>
              </a:spcAft>
              <a:buNone/>
            </a:pPr>
            <a:r>
              <a:rPr lang="en-US" sz="900"/>
              <a:t>International Foundation Program</a:t>
            </a:r>
            <a:endParaRPr sz="900">
              <a:solidFill>
                <a:srgbClr val="000000"/>
              </a:solidFill>
              <a:latin typeface="Arial"/>
              <a:ea typeface="Arial"/>
              <a:cs typeface="Arial"/>
              <a:sym typeface="Arial"/>
            </a:endParaRPr>
          </a:p>
        </p:txBody>
      </p:sp>
      <p:sp>
        <p:nvSpPr>
          <p:cNvPr id="2612" name="Google Shape;2612;p259"/>
          <p:cNvSpPr/>
          <p:nvPr/>
        </p:nvSpPr>
        <p:spPr>
          <a:xfrm>
            <a:off x="6518850" y="2104088"/>
            <a:ext cx="1629118" cy="406819"/>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13" name="Google Shape;2613;p259"/>
          <p:cNvSpPr txBox="1"/>
          <p:nvPr/>
        </p:nvSpPr>
        <p:spPr>
          <a:xfrm>
            <a:off x="6581025" y="2136888"/>
            <a:ext cx="1544400" cy="311100"/>
          </a:xfrm>
          <a:prstGeom prst="rect">
            <a:avLst/>
          </a:prstGeom>
          <a:noFill/>
          <a:ln>
            <a:noFill/>
          </a:ln>
        </p:spPr>
        <p:txBody>
          <a:bodyPr anchorCtr="0" anchor="t" bIns="0" lIns="0" spcFirstLastPara="1" rIns="0" wrap="square" tIns="0">
            <a:spAutoFit/>
          </a:bodyPr>
          <a:lstStyle/>
          <a:p>
            <a:pPr indent="0" lvl="0" marL="0" marR="0" rtl="0" algn="ctr">
              <a:lnSpc>
                <a:spcPct val="140071"/>
              </a:lnSpc>
              <a:spcBef>
                <a:spcPts val="0"/>
              </a:spcBef>
              <a:spcAft>
                <a:spcPts val="0"/>
              </a:spcAft>
              <a:buNone/>
            </a:pPr>
            <a:r>
              <a:rPr lang="en-US" sz="800"/>
              <a:t>國際移動力中心</a:t>
            </a:r>
            <a:r>
              <a:rPr lang="en-US" sz="800"/>
              <a:t> </a:t>
            </a:r>
            <a:br>
              <a:rPr lang="en-US" sz="800"/>
            </a:br>
            <a:r>
              <a:rPr lang="en-US" sz="900"/>
              <a:t>Global Mobility Center [GMC]</a:t>
            </a:r>
            <a:endParaRPr sz="900">
              <a:solidFill>
                <a:srgbClr val="000000"/>
              </a:solidFill>
              <a:latin typeface="Arial"/>
              <a:ea typeface="Arial"/>
              <a:cs typeface="Arial"/>
              <a:sym typeface="Arial"/>
            </a:endParaRPr>
          </a:p>
        </p:txBody>
      </p:sp>
      <p:sp>
        <p:nvSpPr>
          <p:cNvPr id="2614" name="Google Shape;2614;p259"/>
          <p:cNvSpPr/>
          <p:nvPr/>
        </p:nvSpPr>
        <p:spPr>
          <a:xfrm>
            <a:off x="7339713" y="3707625"/>
            <a:ext cx="746715"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15" name="Google Shape;2615;p259"/>
          <p:cNvSpPr/>
          <p:nvPr/>
        </p:nvSpPr>
        <p:spPr>
          <a:xfrm>
            <a:off x="7497063" y="3923724"/>
            <a:ext cx="696588" cy="168034"/>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16" name="Google Shape;2616;p259"/>
          <p:cNvSpPr txBox="1"/>
          <p:nvPr/>
        </p:nvSpPr>
        <p:spPr>
          <a:xfrm>
            <a:off x="7530170" y="3924538"/>
            <a:ext cx="655200" cy="123000"/>
          </a:xfrm>
          <a:prstGeom prst="rect">
            <a:avLst/>
          </a:prstGeom>
          <a:noFill/>
          <a:ln>
            <a:noFill/>
          </a:ln>
        </p:spPr>
        <p:txBody>
          <a:bodyPr anchorCtr="0" anchor="t" bIns="0" lIns="0" spcFirstLastPara="1" rIns="0" wrap="square" tIns="0">
            <a:spAutoFit/>
          </a:bodyPr>
          <a:lstStyle/>
          <a:p>
            <a:pPr indent="0" lvl="0" marL="0" marR="0" rtl="0" algn="r">
              <a:lnSpc>
                <a:spcPct val="139961"/>
              </a:lnSpc>
              <a:spcBef>
                <a:spcPts val="0"/>
              </a:spcBef>
              <a:spcAft>
                <a:spcPts val="0"/>
              </a:spcAft>
              <a:buNone/>
            </a:pPr>
            <a:r>
              <a:rPr lang="en-US" sz="800"/>
              <a:t>(代理人) </a:t>
            </a:r>
            <a:r>
              <a:rPr lang="en-US" sz="800">
                <a:solidFill>
                  <a:srgbClr val="000000"/>
                </a:solidFill>
                <a:latin typeface="Arial"/>
                <a:ea typeface="Arial"/>
                <a:cs typeface="Arial"/>
                <a:sym typeface="Arial"/>
              </a:rPr>
              <a:t>組員</a:t>
            </a:r>
            <a:endParaRPr sz="800">
              <a:solidFill>
                <a:srgbClr val="000000"/>
              </a:solidFill>
              <a:latin typeface="Arial"/>
              <a:ea typeface="Arial"/>
              <a:cs typeface="Arial"/>
              <a:sym typeface="Arial"/>
            </a:endParaRPr>
          </a:p>
        </p:txBody>
      </p:sp>
      <p:sp>
        <p:nvSpPr>
          <p:cNvPr id="2617" name="Google Shape;2617;p259"/>
          <p:cNvSpPr txBox="1"/>
          <p:nvPr/>
        </p:nvSpPr>
        <p:spPr>
          <a:xfrm>
            <a:off x="7384388" y="3749375"/>
            <a:ext cx="6927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t>魏家怡 Mita</a:t>
            </a:r>
            <a:endParaRPr sz="900">
              <a:solidFill>
                <a:srgbClr val="000000"/>
              </a:solidFill>
              <a:latin typeface="Arial"/>
              <a:ea typeface="Arial"/>
              <a:cs typeface="Arial"/>
              <a:sym typeface="Arial"/>
            </a:endParaRPr>
          </a:p>
        </p:txBody>
      </p:sp>
      <p:sp>
        <p:nvSpPr>
          <p:cNvPr id="2618" name="Google Shape;2618;p259"/>
          <p:cNvSpPr/>
          <p:nvPr/>
        </p:nvSpPr>
        <p:spPr>
          <a:xfrm>
            <a:off x="5163963" y="2754699"/>
            <a:ext cx="1071374" cy="295386"/>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19" name="Google Shape;2619;p259"/>
          <p:cNvSpPr/>
          <p:nvPr/>
        </p:nvSpPr>
        <p:spPr>
          <a:xfrm>
            <a:off x="7220876" y="1184486"/>
            <a:ext cx="826160" cy="826160"/>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20" name="Google Shape;2620;p259"/>
          <p:cNvSpPr txBox="1"/>
          <p:nvPr/>
        </p:nvSpPr>
        <p:spPr>
          <a:xfrm>
            <a:off x="5295544" y="2788978"/>
            <a:ext cx="12366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900"/>
              <a:t>黃文琛 </a:t>
            </a:r>
            <a:endParaRPr sz="900"/>
          </a:p>
          <a:p>
            <a:pPr indent="0" lvl="0" marL="0" rtl="0" algn="l">
              <a:lnSpc>
                <a:spcPct val="100000"/>
              </a:lnSpc>
              <a:spcBef>
                <a:spcPts val="0"/>
              </a:spcBef>
              <a:spcAft>
                <a:spcPts val="0"/>
              </a:spcAft>
              <a:buNone/>
            </a:pPr>
            <a:r>
              <a:rPr lang="en-US" sz="900"/>
              <a:t>Dr. W.S. Huang</a:t>
            </a:r>
            <a:endParaRPr sz="900"/>
          </a:p>
        </p:txBody>
      </p:sp>
      <p:sp>
        <p:nvSpPr>
          <p:cNvPr id="2621" name="Google Shape;2621;p259"/>
          <p:cNvSpPr/>
          <p:nvPr/>
        </p:nvSpPr>
        <p:spPr>
          <a:xfrm>
            <a:off x="7875313" y="1589913"/>
            <a:ext cx="1381942" cy="180416"/>
          </a:xfrm>
          <a:custGeom>
            <a:rect b="b" l="l" r="r" t="t"/>
            <a:pathLst>
              <a:path extrusionOk="0" h="707512" w="4494119">
                <a:moveTo>
                  <a:pt x="4369659" y="707512"/>
                </a:moveTo>
                <a:lnTo>
                  <a:pt x="124460" y="707512"/>
                </a:lnTo>
                <a:cubicBezTo>
                  <a:pt x="55880" y="707512"/>
                  <a:pt x="0" y="651632"/>
                  <a:pt x="0" y="583052"/>
                </a:cubicBezTo>
                <a:lnTo>
                  <a:pt x="0" y="124460"/>
                </a:lnTo>
                <a:cubicBezTo>
                  <a:pt x="0" y="55880"/>
                  <a:pt x="55880" y="0"/>
                  <a:pt x="124460" y="0"/>
                </a:cubicBezTo>
                <a:lnTo>
                  <a:pt x="4369659" y="0"/>
                </a:lnTo>
                <a:cubicBezTo>
                  <a:pt x="4438239" y="0"/>
                  <a:pt x="4494119" y="55880"/>
                  <a:pt x="4494119" y="124460"/>
                </a:cubicBezTo>
                <a:lnTo>
                  <a:pt x="4494119" y="583052"/>
                </a:lnTo>
                <a:cubicBezTo>
                  <a:pt x="4494119" y="651632"/>
                  <a:pt x="4438239" y="707512"/>
                  <a:pt x="4369659" y="707512"/>
                </a:cubicBezTo>
                <a:close/>
              </a:path>
            </a:pathLst>
          </a:custGeom>
          <a:solidFill>
            <a:srgbClr val="F7D10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22" name="Google Shape;2622;p259"/>
          <p:cNvSpPr txBox="1"/>
          <p:nvPr/>
        </p:nvSpPr>
        <p:spPr>
          <a:xfrm>
            <a:off x="8063063" y="1623113"/>
            <a:ext cx="826200" cy="295500"/>
          </a:xfrm>
          <a:prstGeom prst="rect">
            <a:avLst/>
          </a:prstGeom>
          <a:noFill/>
          <a:ln>
            <a:noFill/>
          </a:ln>
        </p:spPr>
        <p:txBody>
          <a:bodyPr anchorCtr="0" anchor="t" bIns="0" lIns="0" spcFirstLastPara="1" rIns="0" wrap="square" tIns="0">
            <a:spAutoFit/>
          </a:bodyPr>
          <a:lstStyle/>
          <a:p>
            <a:pPr indent="0" lvl="0" marL="0" rtl="0" algn="l">
              <a:lnSpc>
                <a:spcPct val="139961"/>
              </a:lnSpc>
              <a:spcBef>
                <a:spcPts val="0"/>
              </a:spcBef>
              <a:spcAft>
                <a:spcPts val="0"/>
              </a:spcAft>
              <a:buNone/>
            </a:pPr>
            <a:r>
              <a:rPr lang="en-US" sz="800"/>
              <a:t>國際化資深顧問</a:t>
            </a:r>
            <a:endParaRPr sz="800"/>
          </a:p>
          <a:p>
            <a:pPr indent="0" lvl="0" marL="0" rtl="0" algn="l">
              <a:lnSpc>
                <a:spcPct val="139961"/>
              </a:lnSpc>
              <a:spcBef>
                <a:spcPts val="0"/>
              </a:spcBef>
              <a:spcAft>
                <a:spcPts val="0"/>
              </a:spcAft>
              <a:buNone/>
            </a:pPr>
            <a:r>
              <a:rPr lang="en-US" sz="800"/>
              <a:t>Senior Consultant</a:t>
            </a:r>
            <a:endParaRPr sz="800"/>
          </a:p>
        </p:txBody>
      </p:sp>
      <p:sp>
        <p:nvSpPr>
          <p:cNvPr id="2623" name="Google Shape;2623;p259"/>
          <p:cNvSpPr/>
          <p:nvPr/>
        </p:nvSpPr>
        <p:spPr>
          <a:xfrm>
            <a:off x="7875312" y="1362788"/>
            <a:ext cx="1385211" cy="226404"/>
          </a:xfrm>
          <a:custGeom>
            <a:rect b="b" l="l" r="r" t="t"/>
            <a:pathLst>
              <a:path extrusionOk="0" h="707512" w="4328783">
                <a:moveTo>
                  <a:pt x="4204323" y="707512"/>
                </a:moveTo>
                <a:lnTo>
                  <a:pt x="124460" y="707512"/>
                </a:lnTo>
                <a:cubicBezTo>
                  <a:pt x="55880" y="707512"/>
                  <a:pt x="0" y="651632"/>
                  <a:pt x="0" y="583052"/>
                </a:cubicBezTo>
                <a:lnTo>
                  <a:pt x="0" y="124460"/>
                </a:lnTo>
                <a:cubicBezTo>
                  <a:pt x="0" y="55880"/>
                  <a:pt x="55880" y="0"/>
                  <a:pt x="124460" y="0"/>
                </a:cubicBezTo>
                <a:lnTo>
                  <a:pt x="4204323" y="0"/>
                </a:lnTo>
                <a:cubicBezTo>
                  <a:pt x="4272903" y="0"/>
                  <a:pt x="4328783" y="55880"/>
                  <a:pt x="4328783" y="124460"/>
                </a:cubicBezTo>
                <a:lnTo>
                  <a:pt x="4328783" y="583052"/>
                </a:lnTo>
                <a:cubicBezTo>
                  <a:pt x="4328783" y="651632"/>
                  <a:pt x="4272903" y="707512"/>
                  <a:pt x="4204323" y="707512"/>
                </a:cubicBezTo>
                <a:close/>
              </a:path>
            </a:pathLst>
          </a:cu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24" name="Google Shape;2624;p259"/>
          <p:cNvSpPr/>
          <p:nvPr/>
        </p:nvSpPr>
        <p:spPr>
          <a:xfrm>
            <a:off x="7266375" y="1234150"/>
            <a:ext cx="698500" cy="7143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9">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25" name="Google Shape;2625;p259"/>
          <p:cNvSpPr txBox="1"/>
          <p:nvPr/>
        </p:nvSpPr>
        <p:spPr>
          <a:xfrm>
            <a:off x="8024191" y="1429294"/>
            <a:ext cx="1236600" cy="138600"/>
          </a:xfrm>
          <a:prstGeom prst="rect">
            <a:avLst/>
          </a:prstGeom>
          <a:noFill/>
          <a:ln>
            <a:noFill/>
          </a:ln>
        </p:spPr>
        <p:txBody>
          <a:bodyPr anchorCtr="0" anchor="t" bIns="0" lIns="0" spcFirstLastPara="1" rIns="0" wrap="square" tIns="0">
            <a:spAutoFit/>
          </a:bodyPr>
          <a:lstStyle/>
          <a:p>
            <a:pPr indent="0" lvl="0" marL="0" marR="0" rtl="0" algn="l">
              <a:lnSpc>
                <a:spcPct val="140071"/>
              </a:lnSpc>
              <a:spcBef>
                <a:spcPts val="0"/>
              </a:spcBef>
              <a:spcAft>
                <a:spcPts val="0"/>
              </a:spcAft>
              <a:buNone/>
            </a:pPr>
            <a:r>
              <a:rPr lang="en-US" sz="900">
                <a:solidFill>
                  <a:srgbClr val="000000"/>
                </a:solidFill>
                <a:latin typeface="Arial"/>
                <a:ea typeface="Arial"/>
                <a:cs typeface="Arial"/>
                <a:sym typeface="Arial"/>
              </a:rPr>
              <a:t>吳岱栖 Dr. Tai</a:t>
            </a:r>
            <a:r>
              <a:rPr lang="en-US" sz="900"/>
              <a:t>chi Wu</a:t>
            </a:r>
            <a:endParaRPr sz="90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5" name="Shape 3525"/>
        <p:cNvGrpSpPr/>
        <p:nvPr/>
      </p:nvGrpSpPr>
      <p:grpSpPr>
        <a:xfrm>
          <a:off x="0" y="0"/>
          <a:ext cx="0" cy="0"/>
          <a:chOff x="0" y="0"/>
          <a:chExt cx="0" cy="0"/>
        </a:xfrm>
      </p:grpSpPr>
      <p:sp>
        <p:nvSpPr>
          <p:cNvPr id="3526" name="Google Shape;3526;p322"/>
          <p:cNvSpPr txBox="1"/>
          <p:nvPr>
            <p:ph type="title"/>
          </p:nvPr>
        </p:nvSpPr>
        <p:spPr>
          <a:xfrm>
            <a:off x="508135" y="2025654"/>
            <a:ext cx="6449100" cy="1370100"/>
          </a:xfrm>
          <a:prstGeom prst="rect">
            <a:avLst/>
          </a:prstGeom>
          <a:noFill/>
          <a:ln>
            <a:noFill/>
          </a:ln>
        </p:spPr>
        <p:txBody>
          <a:bodyPr anchorCtr="0" anchor="b" bIns="34275" lIns="68550" spcFirstLastPara="1" rIns="68550" wrap="square" tIns="34275">
            <a:noAutofit/>
          </a:bodyPr>
          <a:lstStyle/>
          <a:p>
            <a:pPr indent="0" lvl="0" marL="0" rtl="0" algn="l">
              <a:lnSpc>
                <a:spcPct val="100000"/>
              </a:lnSpc>
              <a:spcBef>
                <a:spcPts val="0"/>
              </a:spcBef>
              <a:spcAft>
                <a:spcPts val="0"/>
              </a:spcAft>
              <a:buSzPts val="1100"/>
              <a:buNone/>
            </a:pPr>
            <a:r>
              <a:rPr lang="en-US"/>
              <a:t>Mailing &amp; Banking Service</a:t>
            </a:r>
            <a:endParaRPr/>
          </a:p>
        </p:txBody>
      </p:sp>
      <p:sp>
        <p:nvSpPr>
          <p:cNvPr id="3527" name="Google Shape;3527;p322"/>
          <p:cNvSpPr txBox="1"/>
          <p:nvPr>
            <p:ph idx="1" type="body"/>
          </p:nvPr>
        </p:nvSpPr>
        <p:spPr>
          <a:xfrm>
            <a:off x="508135" y="3395586"/>
            <a:ext cx="6449100" cy="6453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2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1" name="Shape 3531"/>
        <p:cNvGrpSpPr/>
        <p:nvPr/>
      </p:nvGrpSpPr>
      <p:grpSpPr>
        <a:xfrm>
          <a:off x="0" y="0"/>
          <a:ext cx="0" cy="0"/>
          <a:chOff x="0" y="0"/>
          <a:chExt cx="0" cy="0"/>
        </a:xfrm>
      </p:grpSpPr>
      <p:sp>
        <p:nvSpPr>
          <p:cNvPr id="3532" name="Google Shape;3532;p323"/>
          <p:cNvSpPr txBox="1"/>
          <p:nvPr>
            <p:ph type="title"/>
          </p:nvPr>
        </p:nvSpPr>
        <p:spPr>
          <a:xfrm>
            <a:off x="508408" y="457200"/>
            <a:ext cx="7500900" cy="9906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100"/>
              <a:buNone/>
            </a:pPr>
            <a:r>
              <a:rPr lang="en-US"/>
              <a:t>地址寫法 </a:t>
            </a:r>
            <a:endParaRPr/>
          </a:p>
          <a:p>
            <a:pPr indent="0" lvl="0" marL="0" rtl="0" algn="l">
              <a:lnSpc>
                <a:spcPct val="100000"/>
              </a:lnSpc>
              <a:spcBef>
                <a:spcPts val="0"/>
              </a:spcBef>
              <a:spcAft>
                <a:spcPts val="0"/>
              </a:spcAft>
              <a:buSzPts val="1100"/>
              <a:buNone/>
            </a:pPr>
            <a:r>
              <a:rPr lang="en-US"/>
              <a:t>Letter/mailing/registering a car/motorcycle</a:t>
            </a:r>
            <a:endParaRPr/>
          </a:p>
        </p:txBody>
      </p:sp>
      <p:sp>
        <p:nvSpPr>
          <p:cNvPr id="3533" name="Google Shape;3533;p323"/>
          <p:cNvSpPr txBox="1"/>
          <p:nvPr>
            <p:ph idx="1" type="body"/>
          </p:nvPr>
        </p:nvSpPr>
        <p:spPr>
          <a:xfrm>
            <a:off x="738867" y="1703765"/>
            <a:ext cx="3138900" cy="3654600"/>
          </a:xfrm>
          <a:prstGeom prst="rect">
            <a:avLst/>
          </a:prstGeom>
          <a:noFill/>
          <a:ln>
            <a:noFill/>
          </a:ln>
        </p:spPr>
        <p:txBody>
          <a:bodyPr anchorCtr="0" anchor="t" bIns="34275" lIns="68550" spcFirstLastPara="1" rIns="68550" wrap="square" tIns="34275">
            <a:noAutofit/>
          </a:bodyPr>
          <a:lstStyle/>
          <a:p>
            <a:pPr indent="-254000" lvl="0" marL="254000" rtl="0" algn="l">
              <a:lnSpc>
                <a:spcPct val="100000"/>
              </a:lnSpc>
              <a:spcBef>
                <a:spcPts val="0"/>
              </a:spcBef>
              <a:spcAft>
                <a:spcPts val="0"/>
              </a:spcAft>
              <a:buSzPts val="1200"/>
              <a:buChar char="►"/>
            </a:pPr>
            <a:r>
              <a:rPr lang="en-US" sz="1500">
                <a:solidFill>
                  <a:srgbClr val="FF0000"/>
                </a:solidFill>
                <a:latin typeface="Microsoft YaHei"/>
                <a:ea typeface="Microsoft YaHei"/>
                <a:cs typeface="Microsoft YaHei"/>
                <a:sym typeface="Microsoft YaHei"/>
              </a:rPr>
              <a:t>校內收信地址請註明</a:t>
            </a:r>
            <a:endParaRPr sz="1500">
              <a:solidFill>
                <a:srgbClr val="FF0000"/>
              </a:solidFill>
              <a:latin typeface="Microsoft YaHei"/>
              <a:ea typeface="Microsoft YaHei"/>
              <a:cs typeface="Microsoft YaHei"/>
              <a:sym typeface="Microsoft YaHei"/>
            </a:endParaRPr>
          </a:p>
          <a:p>
            <a:pPr indent="-222250" lvl="1" marL="558800" rtl="0" algn="l">
              <a:lnSpc>
                <a:spcPct val="100000"/>
              </a:lnSpc>
              <a:spcBef>
                <a:spcPts val="800"/>
              </a:spcBef>
              <a:spcAft>
                <a:spcPts val="0"/>
              </a:spcAft>
              <a:buSzPts val="1100"/>
              <a:buChar char="►"/>
            </a:pPr>
            <a:r>
              <a:rPr lang="en-US" sz="1400">
                <a:solidFill>
                  <a:srgbClr val="FF0000"/>
                </a:solidFill>
                <a:latin typeface="Microsoft YaHei"/>
                <a:ea typeface="Microsoft YaHei"/>
                <a:cs typeface="Microsoft YaHei"/>
                <a:sym typeface="Microsoft YaHei"/>
              </a:rPr>
              <a:t>系別班級或</a:t>
            </a:r>
            <a:endParaRPr sz="1400">
              <a:solidFill>
                <a:srgbClr val="FF0000"/>
              </a:solidFill>
              <a:latin typeface="Microsoft YaHei"/>
              <a:ea typeface="Microsoft YaHei"/>
              <a:cs typeface="Microsoft YaHei"/>
              <a:sym typeface="Microsoft YaHei"/>
            </a:endParaRPr>
          </a:p>
          <a:p>
            <a:pPr indent="-222250" lvl="1" marL="558800" rtl="0" algn="l">
              <a:lnSpc>
                <a:spcPct val="100000"/>
              </a:lnSpc>
              <a:spcBef>
                <a:spcPts val="800"/>
              </a:spcBef>
              <a:spcAft>
                <a:spcPts val="0"/>
              </a:spcAft>
              <a:buSzPts val="1100"/>
              <a:buChar char="►"/>
            </a:pPr>
            <a:r>
              <a:rPr lang="en-US" sz="1400">
                <a:solidFill>
                  <a:srgbClr val="FF0000"/>
                </a:solidFill>
                <a:latin typeface="Microsoft YaHei"/>
                <a:ea typeface="Microsoft YaHei"/>
                <a:cs typeface="Microsoft YaHei"/>
                <a:sym typeface="Microsoft YaHei"/>
              </a:rPr>
              <a:t>正確宿舍號碼，</a:t>
            </a:r>
            <a:endParaRPr sz="1400">
              <a:solidFill>
                <a:srgbClr val="FF0000"/>
              </a:solidFill>
              <a:latin typeface="Microsoft YaHei"/>
              <a:ea typeface="Microsoft YaHei"/>
              <a:cs typeface="Microsoft YaHei"/>
              <a:sym typeface="Microsoft YaHei"/>
            </a:endParaRPr>
          </a:p>
          <a:p>
            <a:pPr indent="-254000" lvl="0" marL="254000" rtl="0" algn="l">
              <a:lnSpc>
                <a:spcPct val="100000"/>
              </a:lnSpc>
              <a:spcBef>
                <a:spcPts val="800"/>
              </a:spcBef>
              <a:spcAft>
                <a:spcPts val="0"/>
              </a:spcAft>
              <a:buSzPts val="1200"/>
              <a:buChar char="►"/>
            </a:pPr>
            <a:r>
              <a:rPr lang="en-US" sz="1500">
                <a:solidFill>
                  <a:srgbClr val="FF0000"/>
                </a:solidFill>
                <a:latin typeface="Microsoft YaHei"/>
                <a:ea typeface="Microsoft YaHei"/>
                <a:cs typeface="Microsoft YaHei"/>
                <a:sym typeface="Microsoft YaHei"/>
              </a:rPr>
              <a:t>畢業或休學離開台灣前，記得到監理所，將你的汽、機名字註銷</a:t>
            </a:r>
            <a:r>
              <a:rPr lang="en-US" sz="1500">
                <a:latin typeface="Microsoft YaHei"/>
                <a:ea typeface="Microsoft YaHei"/>
                <a:cs typeface="Microsoft YaHei"/>
                <a:sym typeface="Microsoft YaHei"/>
              </a:rPr>
              <a:t>，以免牌照、燃料稅單一直寄給你</a:t>
            </a:r>
            <a:endParaRPr sz="1500">
              <a:solidFill>
                <a:srgbClr val="FF0000"/>
              </a:solidFill>
              <a:latin typeface="Microsoft YaHei"/>
              <a:ea typeface="Microsoft YaHei"/>
              <a:cs typeface="Microsoft YaHei"/>
              <a:sym typeface="Microsoft YaHei"/>
            </a:endParaRPr>
          </a:p>
        </p:txBody>
      </p:sp>
      <p:sp>
        <p:nvSpPr>
          <p:cNvPr id="3534" name="Google Shape;3534;p323"/>
          <p:cNvSpPr txBox="1"/>
          <p:nvPr/>
        </p:nvSpPr>
        <p:spPr>
          <a:xfrm>
            <a:off x="4234041" y="1703765"/>
            <a:ext cx="3442200" cy="3654600"/>
          </a:xfrm>
          <a:prstGeom prst="rect">
            <a:avLst/>
          </a:prstGeom>
          <a:noFill/>
          <a:ln>
            <a:noFill/>
          </a:ln>
        </p:spPr>
        <p:txBody>
          <a:bodyPr anchorCtr="0" anchor="t" bIns="34275" lIns="68550" spcFirstLastPara="1" rIns="68550" wrap="square" tIns="34275">
            <a:noAutofit/>
          </a:bodyPr>
          <a:lstStyle/>
          <a:p>
            <a:pPr indent="-254000" lvl="0" marL="254000" marR="0" rtl="0" algn="l">
              <a:lnSpc>
                <a:spcPct val="100000"/>
              </a:lnSpc>
              <a:spcBef>
                <a:spcPts val="0"/>
              </a:spcBef>
              <a:spcAft>
                <a:spcPts val="0"/>
              </a:spcAft>
              <a:buClr>
                <a:schemeClr val="accent1"/>
              </a:buClr>
              <a:buSzPts val="1200"/>
              <a:buFont typeface="Noto Sans Symbols"/>
              <a:buChar char="►"/>
            </a:pPr>
            <a:r>
              <a:rPr b="0" i="0" lang="en-US" sz="1500" u="none" cap="none" strike="noStrike">
                <a:solidFill>
                  <a:srgbClr val="FF0000"/>
                </a:solidFill>
                <a:latin typeface="Microsoft YaHei"/>
                <a:ea typeface="Microsoft YaHei"/>
                <a:cs typeface="Microsoft YaHei"/>
                <a:sym typeface="Microsoft YaHei"/>
              </a:rPr>
              <a:t>For address on campus, please Specify</a:t>
            </a:r>
            <a:endParaRPr b="0" i="0" sz="1500" u="none" cap="none" strike="noStrike">
              <a:solidFill>
                <a:srgbClr val="FF0000"/>
              </a:solidFill>
              <a:latin typeface="Microsoft YaHei"/>
              <a:ea typeface="Microsoft YaHei"/>
              <a:cs typeface="Microsoft YaHei"/>
              <a:sym typeface="Microsoft YaHei"/>
            </a:endParaRPr>
          </a:p>
          <a:p>
            <a:pPr indent="-222250" lvl="1" marL="558800" marR="0" rtl="0" algn="l">
              <a:lnSpc>
                <a:spcPct val="100000"/>
              </a:lnSpc>
              <a:spcBef>
                <a:spcPts val="800"/>
              </a:spcBef>
              <a:spcAft>
                <a:spcPts val="0"/>
              </a:spcAft>
              <a:buClr>
                <a:schemeClr val="accent1"/>
              </a:buClr>
              <a:buSzPts val="1100"/>
              <a:buFont typeface="Noto Sans Symbols"/>
              <a:buChar char="►"/>
            </a:pPr>
            <a:r>
              <a:rPr b="0" i="0" lang="en-US" sz="1400" u="none" cap="none" strike="noStrike">
                <a:solidFill>
                  <a:srgbClr val="FF0000"/>
                </a:solidFill>
                <a:latin typeface="Microsoft YaHei"/>
                <a:ea typeface="Microsoft YaHei"/>
                <a:cs typeface="Microsoft YaHei"/>
                <a:sym typeface="Microsoft YaHei"/>
              </a:rPr>
              <a:t>Your department and class, or</a:t>
            </a:r>
            <a:endParaRPr b="0" i="0" sz="1400" u="none" cap="none" strike="noStrike">
              <a:solidFill>
                <a:srgbClr val="FF0000"/>
              </a:solidFill>
              <a:latin typeface="Microsoft YaHei"/>
              <a:ea typeface="Microsoft YaHei"/>
              <a:cs typeface="Microsoft YaHei"/>
              <a:sym typeface="Microsoft YaHei"/>
            </a:endParaRPr>
          </a:p>
          <a:p>
            <a:pPr indent="-222250" lvl="1" marL="558800" marR="0" rtl="0" algn="l">
              <a:lnSpc>
                <a:spcPct val="100000"/>
              </a:lnSpc>
              <a:spcBef>
                <a:spcPts val="800"/>
              </a:spcBef>
              <a:spcAft>
                <a:spcPts val="0"/>
              </a:spcAft>
              <a:buClr>
                <a:schemeClr val="accent1"/>
              </a:buClr>
              <a:buSzPts val="1100"/>
              <a:buFont typeface="Noto Sans Symbols"/>
              <a:buChar char="►"/>
            </a:pPr>
            <a:r>
              <a:rPr b="0" i="0" lang="en-US" sz="1400" u="none" cap="none" strike="noStrike">
                <a:solidFill>
                  <a:srgbClr val="FF0000"/>
                </a:solidFill>
                <a:latin typeface="Microsoft YaHei"/>
                <a:ea typeface="Microsoft YaHei"/>
                <a:cs typeface="Microsoft YaHei"/>
                <a:sym typeface="Microsoft YaHei"/>
              </a:rPr>
              <a:t>Your exact dorm room number</a:t>
            </a:r>
            <a:endParaRPr b="0" i="0" sz="1100" u="none" cap="none" strike="noStrike">
              <a:solidFill>
                <a:srgbClr val="000000"/>
              </a:solidFill>
              <a:latin typeface="Arial"/>
              <a:ea typeface="Arial"/>
              <a:cs typeface="Arial"/>
              <a:sym typeface="Arial"/>
            </a:endParaRPr>
          </a:p>
          <a:p>
            <a:pPr indent="-254000" lvl="0" marL="254000" marR="0" rtl="0" algn="l">
              <a:lnSpc>
                <a:spcPct val="100000"/>
              </a:lnSpc>
              <a:spcBef>
                <a:spcPts val="800"/>
              </a:spcBef>
              <a:spcAft>
                <a:spcPts val="0"/>
              </a:spcAft>
              <a:buClr>
                <a:schemeClr val="accent1"/>
              </a:buClr>
              <a:buSzPts val="1200"/>
              <a:buFont typeface="Noto Sans Symbols"/>
              <a:buChar char="►"/>
            </a:pPr>
            <a:r>
              <a:rPr b="0" i="0" lang="en-US" sz="1500" u="none" cap="none" strike="noStrike">
                <a:solidFill>
                  <a:srgbClr val="FF0000"/>
                </a:solidFill>
                <a:latin typeface="Microsoft YaHei"/>
                <a:ea typeface="Microsoft YaHei"/>
                <a:cs typeface="Microsoft YaHei"/>
                <a:sym typeface="Microsoft YaHei"/>
              </a:rPr>
              <a:t>Please cancel your registration of the vehicle after you graduate or leaving Taiwan.</a:t>
            </a:r>
            <a:endParaRPr b="0" i="0" sz="1500" u="none" cap="none" strike="noStrike">
              <a:solidFill>
                <a:srgbClr val="FF0000"/>
              </a:solidFill>
              <a:latin typeface="Microsoft YaHei"/>
              <a:ea typeface="Microsoft YaHei"/>
              <a:cs typeface="Microsoft YaHei"/>
              <a:sym typeface="Microsoft YaHe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8" name="Shape 3538"/>
        <p:cNvGrpSpPr/>
        <p:nvPr/>
      </p:nvGrpSpPr>
      <p:grpSpPr>
        <a:xfrm>
          <a:off x="0" y="0"/>
          <a:ext cx="0" cy="0"/>
          <a:chOff x="0" y="0"/>
          <a:chExt cx="0" cy="0"/>
        </a:xfrm>
      </p:grpSpPr>
      <p:sp>
        <p:nvSpPr>
          <p:cNvPr id="3539" name="Google Shape;3539;p324"/>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rmAutofit/>
          </a:bodyPr>
          <a:lstStyle/>
          <a:p>
            <a:pPr indent="0" lvl="0" marL="0" rtl="0" algn="l">
              <a:lnSpc>
                <a:spcPct val="100000"/>
              </a:lnSpc>
              <a:spcBef>
                <a:spcPts val="0"/>
              </a:spcBef>
              <a:spcAft>
                <a:spcPts val="0"/>
              </a:spcAft>
              <a:buSzPts val="1100"/>
              <a:buNone/>
            </a:pPr>
            <a:r>
              <a:rPr lang="en-US"/>
              <a:t>郵局 Post Office</a:t>
            </a:r>
            <a:endParaRPr/>
          </a:p>
        </p:txBody>
      </p:sp>
      <p:sp>
        <p:nvSpPr>
          <p:cNvPr id="3540" name="Google Shape;3540;p324"/>
          <p:cNvSpPr txBox="1"/>
          <p:nvPr>
            <p:ph idx="1" type="body"/>
          </p:nvPr>
        </p:nvSpPr>
        <p:spPr>
          <a:xfrm>
            <a:off x="508397" y="1620441"/>
            <a:ext cx="5523000" cy="1328100"/>
          </a:xfrm>
          <a:prstGeom prst="rect">
            <a:avLst/>
          </a:prstGeom>
          <a:noFill/>
          <a:ln>
            <a:noFill/>
          </a:ln>
        </p:spPr>
        <p:txBody>
          <a:bodyPr anchorCtr="0" anchor="t" bIns="34275" lIns="68550" spcFirstLastPara="1" rIns="68550" wrap="square" tIns="34275">
            <a:noAutofit/>
          </a:bodyPr>
          <a:lstStyle/>
          <a:p>
            <a:pPr indent="-247650" lvl="0" marL="254000" rtl="0" algn="l">
              <a:lnSpc>
                <a:spcPct val="100000"/>
              </a:lnSpc>
              <a:spcBef>
                <a:spcPts val="0"/>
              </a:spcBef>
              <a:spcAft>
                <a:spcPts val="0"/>
              </a:spcAft>
              <a:buSzPts val="1300"/>
              <a:buChar char="►"/>
            </a:pPr>
            <a:r>
              <a:rPr lang="en-US" sz="1600">
                <a:latin typeface="DFKai-SB"/>
                <a:ea typeface="DFKai-SB"/>
                <a:cs typeface="DFKai-SB"/>
                <a:sym typeface="DFKai-SB"/>
              </a:rPr>
              <a:t>營業時間</a:t>
            </a:r>
            <a:r>
              <a:rPr lang="en-US" sz="1600">
                <a:latin typeface="Microsoft YaHei"/>
                <a:ea typeface="Microsoft YaHei"/>
                <a:cs typeface="Microsoft YaHei"/>
                <a:sym typeface="Microsoft YaHei"/>
              </a:rPr>
              <a:t> (Opening hours): Mon.~ Fri. 08:30-12:30 13:00-16:30</a:t>
            </a:r>
            <a:endParaRPr sz="1600"/>
          </a:p>
          <a:p>
            <a:pPr indent="-247650" lvl="0" marL="254000" rtl="0" algn="l">
              <a:lnSpc>
                <a:spcPct val="100000"/>
              </a:lnSpc>
              <a:spcBef>
                <a:spcPts val="800"/>
              </a:spcBef>
              <a:spcAft>
                <a:spcPts val="0"/>
              </a:spcAft>
              <a:buSzPts val="1300"/>
              <a:buChar char="►"/>
            </a:pPr>
            <a:r>
              <a:rPr lang="en-US" sz="1600">
                <a:latin typeface="DFKai-SB"/>
                <a:ea typeface="DFKai-SB"/>
                <a:cs typeface="DFKai-SB"/>
                <a:sym typeface="DFKai-SB"/>
              </a:rPr>
              <a:t>Mail service</a:t>
            </a:r>
            <a:endParaRPr sz="1600">
              <a:latin typeface="DFKai-SB"/>
              <a:ea typeface="DFKai-SB"/>
              <a:cs typeface="DFKai-SB"/>
              <a:sym typeface="DFKai-SB"/>
            </a:endParaRPr>
          </a:p>
          <a:p>
            <a:pPr indent="-247650" lvl="0" marL="254000" rtl="0" algn="l">
              <a:lnSpc>
                <a:spcPct val="100000"/>
              </a:lnSpc>
              <a:spcBef>
                <a:spcPts val="800"/>
              </a:spcBef>
              <a:spcAft>
                <a:spcPts val="0"/>
              </a:spcAft>
              <a:buSzPts val="1300"/>
              <a:buChar char="►"/>
            </a:pPr>
            <a:r>
              <a:rPr lang="en-US" sz="1600">
                <a:latin typeface="DFKai-SB"/>
                <a:ea typeface="DFKai-SB"/>
                <a:cs typeface="DFKai-SB"/>
                <a:sym typeface="DFKai-SB"/>
              </a:rPr>
              <a:t>Banking service</a:t>
            </a:r>
            <a:endParaRPr sz="1600">
              <a:latin typeface="DFKai-SB"/>
              <a:ea typeface="DFKai-SB"/>
              <a:cs typeface="DFKai-SB"/>
              <a:sym typeface="DFKai-SB"/>
            </a:endParaRPr>
          </a:p>
          <a:p>
            <a:pPr indent="-247650" lvl="0" marL="254000" rtl="0" algn="l">
              <a:lnSpc>
                <a:spcPct val="100000"/>
              </a:lnSpc>
              <a:spcBef>
                <a:spcPts val="800"/>
              </a:spcBef>
              <a:spcAft>
                <a:spcPts val="0"/>
              </a:spcAft>
              <a:buSzPts val="1300"/>
              <a:buChar char="►"/>
            </a:pPr>
            <a:r>
              <a:rPr lang="en-US" sz="1600">
                <a:latin typeface="Microsoft YaHei"/>
                <a:ea typeface="Microsoft YaHei"/>
                <a:cs typeface="Microsoft YaHei"/>
                <a:sym typeface="Microsoft YaHei"/>
              </a:rPr>
              <a:t>Visa Debit card </a:t>
            </a:r>
            <a:r>
              <a:rPr lang="en-US" sz="1600">
                <a:latin typeface="DFKai-SB"/>
                <a:ea typeface="DFKai-SB"/>
                <a:cs typeface="DFKai-SB"/>
                <a:sym typeface="DFKai-SB"/>
              </a:rPr>
              <a:t>金融卡</a:t>
            </a:r>
            <a:endParaRPr sz="1600"/>
          </a:p>
        </p:txBody>
      </p:sp>
      <p:pic>
        <p:nvPicPr>
          <p:cNvPr id="3541" name="Google Shape;3541;p324"/>
          <p:cNvPicPr preferRelativeResize="0"/>
          <p:nvPr/>
        </p:nvPicPr>
        <p:blipFill rotWithShape="1">
          <a:blip r:embed="rId3">
            <a:alphaModFix/>
          </a:blip>
          <a:srcRect b="0" l="29047" r="0" t="0"/>
          <a:stretch/>
        </p:blipFill>
        <p:spPr>
          <a:xfrm>
            <a:off x="4794443" y="2181226"/>
            <a:ext cx="4169719" cy="2522934"/>
          </a:xfrm>
          <a:prstGeom prst="rect">
            <a:avLst/>
          </a:prstGeom>
          <a:noFill/>
          <a:ln>
            <a:noFill/>
          </a:ln>
        </p:spPr>
      </p:pic>
      <p:sp>
        <p:nvSpPr>
          <p:cNvPr id="3542" name="Google Shape;3542;p324"/>
          <p:cNvSpPr/>
          <p:nvPr/>
        </p:nvSpPr>
        <p:spPr>
          <a:xfrm>
            <a:off x="5479742" y="3482267"/>
            <a:ext cx="765600" cy="765600"/>
          </a:xfrm>
          <a:prstGeom prst="ellipse">
            <a:avLst/>
          </a:prstGeom>
          <a:noFill/>
          <a:ln cap="flat" cmpd="sng" w="381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6" name="Shape 3546"/>
        <p:cNvGrpSpPr/>
        <p:nvPr/>
      </p:nvGrpSpPr>
      <p:grpSpPr>
        <a:xfrm>
          <a:off x="0" y="0"/>
          <a:ext cx="0" cy="0"/>
          <a:chOff x="0" y="0"/>
          <a:chExt cx="0" cy="0"/>
        </a:xfrm>
      </p:grpSpPr>
      <p:sp>
        <p:nvSpPr>
          <p:cNvPr id="3547" name="Google Shape;3547;p325"/>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100"/>
              <a:buNone/>
            </a:pPr>
            <a:r>
              <a:rPr lang="en-US" sz="2100">
                <a:latin typeface="Microsoft YaHei"/>
                <a:ea typeface="Microsoft YaHei"/>
                <a:cs typeface="Microsoft YaHei"/>
                <a:sym typeface="Microsoft YaHei"/>
              </a:rPr>
              <a:t>貨幣兌換/提款 Money Exchange/Withdrawal</a:t>
            </a:r>
            <a:endParaRPr sz="2100">
              <a:latin typeface="Microsoft YaHei"/>
              <a:ea typeface="Microsoft YaHei"/>
              <a:cs typeface="Microsoft YaHei"/>
              <a:sym typeface="Microsoft YaHei"/>
            </a:endParaRPr>
          </a:p>
        </p:txBody>
      </p:sp>
      <p:sp>
        <p:nvSpPr>
          <p:cNvPr id="3548" name="Google Shape;3548;p325"/>
          <p:cNvSpPr txBox="1"/>
          <p:nvPr>
            <p:ph idx="1" type="body"/>
          </p:nvPr>
        </p:nvSpPr>
        <p:spPr>
          <a:xfrm>
            <a:off x="508134" y="1620443"/>
            <a:ext cx="3138900" cy="2910600"/>
          </a:xfrm>
          <a:prstGeom prst="rect">
            <a:avLst/>
          </a:prstGeom>
          <a:noFill/>
          <a:ln>
            <a:noFill/>
          </a:ln>
        </p:spPr>
        <p:txBody>
          <a:bodyPr anchorCtr="0" anchor="t" bIns="34275" lIns="68550" spcFirstLastPara="1" rIns="68550" wrap="square" tIns="34275">
            <a:noAutofit/>
          </a:bodyPr>
          <a:lstStyle/>
          <a:p>
            <a:pPr indent="-260350" lvl="0" marL="254000" rtl="0" algn="l">
              <a:lnSpc>
                <a:spcPct val="122222"/>
              </a:lnSpc>
              <a:spcBef>
                <a:spcPts val="0"/>
              </a:spcBef>
              <a:spcAft>
                <a:spcPts val="0"/>
              </a:spcAft>
              <a:buSzPts val="1100"/>
              <a:buChar char="►"/>
            </a:pPr>
            <a:r>
              <a:rPr lang="en-US">
                <a:latin typeface="Microsoft YaHei"/>
                <a:ea typeface="Microsoft YaHei"/>
                <a:cs typeface="Microsoft YaHei"/>
                <a:sym typeface="Microsoft YaHei"/>
              </a:rPr>
              <a:t>你可以至義大購物中心A區服務櫃檯進行貨幣兌換或至學校所設之土地銀行ATM提款機進行提款</a:t>
            </a:r>
            <a:endParaRPr>
              <a:latin typeface="Microsoft YaHei"/>
              <a:ea typeface="Microsoft YaHei"/>
              <a:cs typeface="Microsoft YaHei"/>
              <a:sym typeface="Microsoft YaHei"/>
            </a:endParaRPr>
          </a:p>
          <a:p>
            <a:pPr indent="-190500" lvl="0" marL="254000" rtl="0" algn="l">
              <a:lnSpc>
                <a:spcPct val="122222"/>
              </a:lnSpc>
              <a:spcBef>
                <a:spcPts val="800"/>
              </a:spcBef>
              <a:spcAft>
                <a:spcPts val="0"/>
              </a:spcAft>
              <a:buSzPts val="1100"/>
              <a:buNone/>
            </a:pPr>
            <a:r>
              <a:t/>
            </a:r>
            <a:endParaRPr>
              <a:latin typeface="Microsoft YaHei"/>
              <a:ea typeface="Microsoft YaHei"/>
              <a:cs typeface="Microsoft YaHei"/>
              <a:sym typeface="Microsoft YaHei"/>
            </a:endParaRPr>
          </a:p>
          <a:p>
            <a:pPr indent="-260350" lvl="0" marL="254000" rtl="0" algn="l">
              <a:lnSpc>
                <a:spcPct val="122222"/>
              </a:lnSpc>
              <a:spcBef>
                <a:spcPts val="800"/>
              </a:spcBef>
              <a:spcAft>
                <a:spcPts val="0"/>
              </a:spcAft>
              <a:buSzPts val="1100"/>
              <a:buChar char="►"/>
            </a:pPr>
            <a:r>
              <a:rPr lang="en-US">
                <a:latin typeface="Microsoft YaHei"/>
                <a:ea typeface="Microsoft YaHei"/>
                <a:cs typeface="Microsoft YaHei"/>
                <a:sym typeface="Microsoft YaHei"/>
              </a:rPr>
              <a:t>如持銀行信用卡或提款卡，請事先於當地銀行</a:t>
            </a:r>
            <a:r>
              <a:rPr b="1" lang="en-US">
                <a:solidFill>
                  <a:schemeClr val="accent1"/>
                </a:solidFill>
                <a:latin typeface="Microsoft YaHei"/>
                <a:ea typeface="Microsoft YaHei"/>
                <a:cs typeface="Microsoft YaHei"/>
                <a:sym typeface="Microsoft YaHei"/>
              </a:rPr>
              <a:t>開通【海外提領現金功能】</a:t>
            </a:r>
            <a:r>
              <a:rPr lang="en-US">
                <a:latin typeface="Microsoft YaHei"/>
                <a:ea typeface="Microsoft YaHei"/>
                <a:cs typeface="Microsoft YaHei"/>
                <a:sym typeface="Microsoft YaHei"/>
              </a:rPr>
              <a:t>，則可於校內外各銀行之提款機(Auto Teller Machine)使用。</a:t>
            </a:r>
            <a:endParaRPr/>
          </a:p>
        </p:txBody>
      </p:sp>
      <p:sp>
        <p:nvSpPr>
          <p:cNvPr id="3549" name="Google Shape;3549;p325"/>
          <p:cNvSpPr txBox="1"/>
          <p:nvPr>
            <p:ph idx="2" type="body"/>
          </p:nvPr>
        </p:nvSpPr>
        <p:spPr>
          <a:xfrm>
            <a:off x="3818474" y="1620443"/>
            <a:ext cx="3138900" cy="2910600"/>
          </a:xfrm>
          <a:prstGeom prst="rect">
            <a:avLst/>
          </a:prstGeom>
          <a:noFill/>
          <a:ln>
            <a:noFill/>
          </a:ln>
        </p:spPr>
        <p:txBody>
          <a:bodyPr anchorCtr="0" anchor="t" bIns="34275" lIns="68550" spcFirstLastPara="1" rIns="68550" wrap="square" tIns="34275">
            <a:noAutofit/>
          </a:bodyPr>
          <a:lstStyle/>
          <a:p>
            <a:pPr indent="-260350" lvl="0" marL="254000" rtl="0" algn="l">
              <a:lnSpc>
                <a:spcPct val="122222"/>
              </a:lnSpc>
              <a:spcBef>
                <a:spcPts val="0"/>
              </a:spcBef>
              <a:spcAft>
                <a:spcPts val="0"/>
              </a:spcAft>
              <a:buSzPts val="1100"/>
              <a:buChar char="►"/>
            </a:pPr>
            <a:r>
              <a:rPr lang="en-US">
                <a:latin typeface="Microsoft YaHei"/>
                <a:ea typeface="Microsoft YaHei"/>
                <a:cs typeface="Microsoft YaHei"/>
                <a:sym typeface="Microsoft YaHei"/>
              </a:rPr>
              <a:t>You can exchange money at E-Da Outlet Mall (zone A Information Desk) or withdraw money from ATM of Land Bank on campus.</a:t>
            </a:r>
            <a:endParaRPr/>
          </a:p>
          <a:p>
            <a:pPr indent="-190500" lvl="0" marL="254000" rtl="0" algn="l">
              <a:lnSpc>
                <a:spcPct val="122222"/>
              </a:lnSpc>
              <a:spcBef>
                <a:spcPts val="800"/>
              </a:spcBef>
              <a:spcAft>
                <a:spcPts val="0"/>
              </a:spcAft>
              <a:buSzPts val="1100"/>
              <a:buNone/>
            </a:pPr>
            <a:r>
              <a:t/>
            </a:r>
            <a:endParaRPr>
              <a:latin typeface="Microsoft YaHei"/>
              <a:ea typeface="Microsoft YaHei"/>
              <a:cs typeface="Microsoft YaHei"/>
              <a:sym typeface="Microsoft YaHei"/>
            </a:endParaRPr>
          </a:p>
          <a:p>
            <a:pPr indent="-260350" lvl="0" marL="254000" rtl="0" algn="l">
              <a:lnSpc>
                <a:spcPct val="122222"/>
              </a:lnSpc>
              <a:spcBef>
                <a:spcPts val="800"/>
              </a:spcBef>
              <a:spcAft>
                <a:spcPts val="0"/>
              </a:spcAft>
              <a:buSzPts val="1100"/>
              <a:buChar char="►"/>
            </a:pPr>
            <a:r>
              <a:rPr lang="en-US">
                <a:latin typeface="Microsoft YaHei"/>
                <a:ea typeface="Microsoft YaHei"/>
                <a:cs typeface="Microsoft YaHei"/>
                <a:sym typeface="Microsoft YaHei"/>
              </a:rPr>
              <a:t>Please </a:t>
            </a:r>
            <a:r>
              <a:rPr b="1" lang="en-US">
                <a:solidFill>
                  <a:schemeClr val="accent1"/>
                </a:solidFill>
                <a:latin typeface="Microsoft YaHei"/>
                <a:ea typeface="Microsoft YaHei"/>
                <a:cs typeface="Microsoft YaHei"/>
                <a:sym typeface="Microsoft YaHei"/>
              </a:rPr>
              <a:t>activate the function of overseas cash withdrawal first</a:t>
            </a:r>
            <a:r>
              <a:rPr lang="en-US">
                <a:latin typeface="Microsoft YaHei"/>
                <a:ea typeface="Microsoft YaHei"/>
                <a:cs typeface="Microsoft YaHei"/>
                <a:sym typeface="Microsoft YaHei"/>
              </a:rPr>
              <a:t>. Then you can withdraw cash from any Auto Teller Machine in Taiwan.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3" name="Shape 3553"/>
        <p:cNvGrpSpPr/>
        <p:nvPr/>
      </p:nvGrpSpPr>
      <p:grpSpPr>
        <a:xfrm>
          <a:off x="0" y="0"/>
          <a:ext cx="0" cy="0"/>
          <a:chOff x="0" y="0"/>
          <a:chExt cx="0" cy="0"/>
        </a:xfrm>
      </p:grpSpPr>
      <p:sp>
        <p:nvSpPr>
          <p:cNvPr id="3554" name="Google Shape;3554;p326"/>
          <p:cNvSpPr txBox="1"/>
          <p:nvPr>
            <p:ph type="title"/>
          </p:nvPr>
        </p:nvSpPr>
        <p:spPr>
          <a:xfrm>
            <a:off x="508397" y="457200"/>
            <a:ext cx="6448500" cy="9906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100"/>
              <a:buNone/>
            </a:pPr>
            <a:r>
              <a:rPr lang="en-US" sz="1800">
                <a:latin typeface="Microsoft YaHei"/>
                <a:ea typeface="Microsoft YaHei"/>
                <a:cs typeface="Microsoft YaHei"/>
                <a:sym typeface="Microsoft YaHei"/>
              </a:rPr>
              <a:t>如何辦理郵局(銀行)開戶? How to open the bank account?</a:t>
            </a:r>
            <a:endParaRPr sz="1800">
              <a:latin typeface="Microsoft YaHei"/>
              <a:ea typeface="Microsoft YaHei"/>
              <a:cs typeface="Microsoft YaHei"/>
              <a:sym typeface="Microsoft YaHei"/>
            </a:endParaRPr>
          </a:p>
        </p:txBody>
      </p:sp>
      <p:sp>
        <p:nvSpPr>
          <p:cNvPr id="3555" name="Google Shape;3555;p326"/>
          <p:cNvSpPr txBox="1"/>
          <p:nvPr>
            <p:ph idx="1" type="body"/>
          </p:nvPr>
        </p:nvSpPr>
        <p:spPr>
          <a:xfrm>
            <a:off x="508397" y="1216654"/>
            <a:ext cx="3138900" cy="2910600"/>
          </a:xfrm>
          <a:prstGeom prst="rect">
            <a:avLst/>
          </a:prstGeom>
          <a:noFill/>
          <a:ln>
            <a:noFill/>
          </a:ln>
        </p:spPr>
        <p:txBody>
          <a:bodyPr anchorCtr="0" anchor="t" bIns="34275" lIns="68550" spcFirstLastPara="1" rIns="68550" wrap="square" tIns="34275">
            <a:noAutofit/>
          </a:bodyPr>
          <a:lstStyle/>
          <a:p>
            <a:pPr indent="-260350" lvl="0" marL="254000" rtl="0" algn="l">
              <a:lnSpc>
                <a:spcPct val="122222"/>
              </a:lnSpc>
              <a:spcBef>
                <a:spcPts val="0"/>
              </a:spcBef>
              <a:spcAft>
                <a:spcPts val="0"/>
              </a:spcAft>
              <a:buSzPts val="1100"/>
              <a:buChar char="►"/>
            </a:pPr>
            <a:r>
              <a:rPr lang="en-US">
                <a:latin typeface="Microsoft YaHei"/>
                <a:ea typeface="Microsoft YaHei"/>
                <a:cs typeface="Microsoft YaHei"/>
                <a:sym typeface="Microsoft YaHei"/>
              </a:rPr>
              <a:t>到校取得</a:t>
            </a:r>
            <a:r>
              <a:rPr b="1" lang="en-US">
                <a:solidFill>
                  <a:schemeClr val="accent1"/>
                </a:solidFill>
                <a:latin typeface="Microsoft YaHei"/>
                <a:ea typeface="Microsoft YaHei"/>
                <a:cs typeface="Microsoft YaHei"/>
                <a:sym typeface="Microsoft YaHei"/>
              </a:rPr>
              <a:t>居留證/中華民國統一證號及印章</a:t>
            </a:r>
            <a:r>
              <a:rPr lang="en-US">
                <a:latin typeface="Microsoft YaHei"/>
                <a:ea typeface="Microsoft YaHei"/>
                <a:cs typeface="Microsoft YaHei"/>
                <a:sym typeface="Microsoft YaHei"/>
              </a:rPr>
              <a:t>後，可於義守大學郵局開設儲蓄帳戶，存取所攜現金.</a:t>
            </a:r>
            <a:endParaRPr/>
          </a:p>
          <a:p>
            <a:pPr indent="-190500" lvl="0" marL="254000" rtl="0" algn="l">
              <a:lnSpc>
                <a:spcPct val="122222"/>
              </a:lnSpc>
              <a:spcBef>
                <a:spcPts val="800"/>
              </a:spcBef>
              <a:spcAft>
                <a:spcPts val="0"/>
              </a:spcAft>
              <a:buSzPts val="1100"/>
              <a:buNone/>
            </a:pPr>
            <a:r>
              <a:t/>
            </a:r>
            <a:endParaRPr>
              <a:latin typeface="Microsoft YaHei"/>
              <a:ea typeface="Microsoft YaHei"/>
              <a:cs typeface="Microsoft YaHei"/>
              <a:sym typeface="Microsoft YaHei"/>
            </a:endParaRPr>
          </a:p>
          <a:p>
            <a:pPr indent="-260350" lvl="0" marL="254000" rtl="0" algn="l">
              <a:lnSpc>
                <a:spcPct val="122222"/>
              </a:lnSpc>
              <a:spcBef>
                <a:spcPts val="800"/>
              </a:spcBef>
              <a:spcAft>
                <a:spcPts val="0"/>
              </a:spcAft>
              <a:buSzPts val="1100"/>
              <a:buChar char="►"/>
            </a:pPr>
            <a:r>
              <a:rPr lang="en-US">
                <a:latin typeface="Microsoft YaHei"/>
                <a:ea typeface="Microsoft YaHei"/>
                <a:cs typeface="Microsoft YaHei"/>
                <a:sym typeface="Microsoft YaHei"/>
              </a:rPr>
              <a:t>郵局只接受新臺幣存款，</a:t>
            </a:r>
            <a:r>
              <a:rPr b="1" lang="en-US">
                <a:solidFill>
                  <a:schemeClr val="accent1"/>
                </a:solidFill>
                <a:latin typeface="Microsoft YaHei"/>
                <a:ea typeface="Microsoft YaHei"/>
                <a:cs typeface="Microsoft YaHei"/>
                <a:sym typeface="Microsoft YaHei"/>
              </a:rPr>
              <a:t>無法提供外幣兌換服務</a:t>
            </a:r>
            <a:r>
              <a:rPr lang="en-US">
                <a:latin typeface="Microsoft YaHei"/>
                <a:ea typeface="Microsoft YaHei"/>
                <a:cs typeface="Microsoft YaHei"/>
                <a:sym typeface="Microsoft YaHei"/>
              </a:rPr>
              <a:t>。</a:t>
            </a:r>
            <a:endParaRPr>
              <a:latin typeface="Microsoft YaHei"/>
              <a:ea typeface="Microsoft YaHei"/>
              <a:cs typeface="Microsoft YaHei"/>
              <a:sym typeface="Microsoft YaHei"/>
            </a:endParaRPr>
          </a:p>
          <a:p>
            <a:pPr indent="-190500" lvl="0" marL="254000" rtl="0" algn="l">
              <a:lnSpc>
                <a:spcPct val="122222"/>
              </a:lnSpc>
              <a:spcBef>
                <a:spcPts val="800"/>
              </a:spcBef>
              <a:spcAft>
                <a:spcPts val="0"/>
              </a:spcAft>
              <a:buSzPts val="1100"/>
              <a:buNone/>
            </a:pPr>
            <a:r>
              <a:t/>
            </a:r>
            <a:endParaRPr b="1">
              <a:solidFill>
                <a:srgbClr val="FF0000"/>
              </a:solidFill>
              <a:latin typeface="Microsoft YaHei"/>
              <a:ea typeface="Microsoft YaHei"/>
              <a:cs typeface="Microsoft YaHei"/>
              <a:sym typeface="Microsoft YaHei"/>
            </a:endParaRPr>
          </a:p>
          <a:p>
            <a:pPr indent="-260350" lvl="0" marL="254000" rtl="0" algn="l">
              <a:lnSpc>
                <a:spcPct val="122222"/>
              </a:lnSpc>
              <a:spcBef>
                <a:spcPts val="800"/>
              </a:spcBef>
              <a:spcAft>
                <a:spcPts val="0"/>
              </a:spcAft>
              <a:buSzPts val="1100"/>
              <a:buChar char="►"/>
            </a:pPr>
            <a:r>
              <a:rPr lang="en-US">
                <a:latin typeface="Microsoft YaHei"/>
                <a:ea typeface="Microsoft YaHei"/>
                <a:cs typeface="Microsoft YaHei"/>
                <a:sym typeface="Microsoft YaHei"/>
              </a:rPr>
              <a:t>請至國際及兩岸事務處辦理印章申請，並繳交</a:t>
            </a:r>
            <a:r>
              <a:rPr b="1" lang="en-US">
                <a:solidFill>
                  <a:schemeClr val="accent1"/>
                </a:solidFill>
                <a:latin typeface="Microsoft YaHei"/>
                <a:ea typeface="Microsoft YaHei"/>
                <a:cs typeface="Microsoft YaHei"/>
                <a:sym typeface="Microsoft YaHei"/>
              </a:rPr>
              <a:t>50元刻印章費用</a:t>
            </a:r>
            <a:r>
              <a:rPr lang="en-US">
                <a:latin typeface="Microsoft YaHei"/>
                <a:ea typeface="Microsoft YaHei"/>
                <a:cs typeface="Microsoft YaHei"/>
                <a:sym typeface="Microsoft YaHei"/>
              </a:rPr>
              <a:t>。</a:t>
            </a:r>
            <a:endParaRPr>
              <a:latin typeface="Microsoft YaHei"/>
              <a:ea typeface="Microsoft YaHei"/>
              <a:cs typeface="Microsoft YaHei"/>
              <a:sym typeface="Microsoft YaHei"/>
            </a:endParaRPr>
          </a:p>
          <a:p>
            <a:pPr indent="-190500" lvl="0" marL="254000" rtl="0" algn="l">
              <a:lnSpc>
                <a:spcPct val="122222"/>
              </a:lnSpc>
              <a:spcBef>
                <a:spcPts val="800"/>
              </a:spcBef>
              <a:spcAft>
                <a:spcPts val="0"/>
              </a:spcAft>
              <a:buSzPts val="1100"/>
              <a:buNone/>
            </a:pPr>
            <a:r>
              <a:t/>
            </a:r>
            <a:endParaRPr>
              <a:latin typeface="Microsoft YaHei"/>
              <a:ea typeface="Microsoft YaHei"/>
              <a:cs typeface="Microsoft YaHei"/>
              <a:sym typeface="Microsoft YaHei"/>
            </a:endParaRPr>
          </a:p>
          <a:p>
            <a:pPr indent="-260350" lvl="0" marL="254000" rtl="0" algn="l">
              <a:lnSpc>
                <a:spcPct val="122222"/>
              </a:lnSpc>
              <a:spcBef>
                <a:spcPts val="800"/>
              </a:spcBef>
              <a:spcAft>
                <a:spcPts val="0"/>
              </a:spcAft>
              <a:buSzPts val="1100"/>
              <a:buChar char="►"/>
            </a:pPr>
            <a:r>
              <a:rPr lang="en-US">
                <a:latin typeface="Microsoft YaHei"/>
                <a:ea typeface="Microsoft YaHei"/>
                <a:cs typeface="Microsoft YaHei"/>
                <a:sym typeface="Microsoft YaHei"/>
              </a:rPr>
              <a:t>開戶前，所攜現金亦可暫交本校國際及兩岸事務處代為存入出納組保險箱保管。</a:t>
            </a:r>
            <a:endParaRPr>
              <a:latin typeface="Microsoft YaHei"/>
              <a:ea typeface="Microsoft YaHei"/>
              <a:cs typeface="Microsoft YaHei"/>
              <a:sym typeface="Microsoft YaHei"/>
            </a:endParaRPr>
          </a:p>
        </p:txBody>
      </p:sp>
      <p:sp>
        <p:nvSpPr>
          <p:cNvPr id="3556" name="Google Shape;3556;p326"/>
          <p:cNvSpPr txBox="1"/>
          <p:nvPr>
            <p:ph idx="2" type="body"/>
          </p:nvPr>
        </p:nvSpPr>
        <p:spPr>
          <a:xfrm>
            <a:off x="3812069" y="1216654"/>
            <a:ext cx="3692100" cy="2910600"/>
          </a:xfrm>
          <a:prstGeom prst="rect">
            <a:avLst/>
          </a:prstGeom>
          <a:noFill/>
          <a:ln>
            <a:noFill/>
          </a:ln>
        </p:spPr>
        <p:txBody>
          <a:bodyPr anchorCtr="0" anchor="t" bIns="34275" lIns="68550" spcFirstLastPara="1" rIns="68550" wrap="square" tIns="34275">
            <a:noAutofit/>
          </a:bodyPr>
          <a:lstStyle/>
          <a:p>
            <a:pPr indent="-254000" lvl="0" marL="254000" rtl="0" algn="l">
              <a:lnSpc>
                <a:spcPct val="137500"/>
              </a:lnSpc>
              <a:spcBef>
                <a:spcPts val="0"/>
              </a:spcBef>
              <a:spcAft>
                <a:spcPts val="0"/>
              </a:spcAft>
              <a:buSzPts val="1000"/>
              <a:buChar char="►"/>
            </a:pPr>
            <a:r>
              <a:rPr lang="en-US" sz="1200">
                <a:latin typeface="Microsoft YaHei"/>
                <a:ea typeface="Microsoft YaHei"/>
                <a:cs typeface="Microsoft YaHei"/>
                <a:sym typeface="Microsoft YaHei"/>
              </a:rPr>
              <a:t>After obtaining your </a:t>
            </a:r>
            <a:r>
              <a:rPr b="1" lang="en-US" sz="1200">
                <a:solidFill>
                  <a:schemeClr val="accent1"/>
                </a:solidFill>
                <a:latin typeface="Microsoft YaHei"/>
                <a:ea typeface="Microsoft YaHei"/>
                <a:cs typeface="Microsoft YaHei"/>
                <a:sym typeface="Microsoft YaHei"/>
              </a:rPr>
              <a:t>ARC or</a:t>
            </a:r>
            <a:r>
              <a:rPr lang="en-US" sz="1200">
                <a:solidFill>
                  <a:schemeClr val="accent1"/>
                </a:solidFill>
                <a:latin typeface="Microsoft YaHei"/>
                <a:ea typeface="Microsoft YaHei"/>
                <a:cs typeface="Microsoft YaHei"/>
                <a:sym typeface="Microsoft YaHei"/>
              </a:rPr>
              <a:t> </a:t>
            </a:r>
            <a:r>
              <a:rPr b="1" lang="en-US" sz="1200">
                <a:solidFill>
                  <a:schemeClr val="accent1"/>
                </a:solidFill>
                <a:latin typeface="Microsoft YaHei"/>
                <a:ea typeface="Microsoft YaHei"/>
                <a:cs typeface="Microsoft YaHei"/>
                <a:sym typeface="Microsoft YaHei"/>
              </a:rPr>
              <a:t>ROC Uniform ID No </a:t>
            </a:r>
            <a:r>
              <a:rPr lang="en-US" sz="1200">
                <a:latin typeface="Microsoft YaHei"/>
                <a:ea typeface="Microsoft YaHei"/>
                <a:cs typeface="Microsoft YaHei"/>
                <a:sym typeface="Microsoft YaHei"/>
              </a:rPr>
              <a:t>and </a:t>
            </a:r>
            <a:r>
              <a:rPr b="1" lang="en-US" sz="1200">
                <a:solidFill>
                  <a:schemeClr val="accent1"/>
                </a:solidFill>
                <a:latin typeface="Microsoft YaHei"/>
                <a:ea typeface="Microsoft YaHei"/>
                <a:cs typeface="Microsoft YaHei"/>
                <a:sym typeface="Microsoft YaHei"/>
              </a:rPr>
              <a:t>Seal</a:t>
            </a:r>
            <a:r>
              <a:rPr lang="en-US" sz="1200">
                <a:latin typeface="Microsoft YaHei"/>
                <a:ea typeface="Microsoft YaHei"/>
                <a:cs typeface="Microsoft YaHei"/>
                <a:sym typeface="Microsoft YaHei"/>
              </a:rPr>
              <a:t>, you can open a savings account in </a:t>
            </a:r>
            <a:r>
              <a:rPr b="1" lang="en-US" sz="1200">
                <a:solidFill>
                  <a:schemeClr val="accent1"/>
                </a:solidFill>
                <a:latin typeface="Microsoft YaHei"/>
                <a:ea typeface="Microsoft YaHei"/>
                <a:cs typeface="Microsoft YaHei"/>
                <a:sym typeface="Microsoft YaHei"/>
              </a:rPr>
              <a:t>Chunghwa Post ISU-campus-branch (post office)</a:t>
            </a:r>
            <a:r>
              <a:rPr lang="en-US" sz="1200">
                <a:solidFill>
                  <a:schemeClr val="accent1"/>
                </a:solidFill>
                <a:latin typeface="Microsoft YaHei"/>
                <a:ea typeface="Microsoft YaHei"/>
                <a:cs typeface="Microsoft YaHei"/>
                <a:sym typeface="Microsoft YaHei"/>
              </a:rPr>
              <a:t>. </a:t>
            </a:r>
            <a:endParaRPr sz="1200">
              <a:latin typeface="Microsoft YaHei"/>
              <a:ea typeface="Microsoft YaHei"/>
              <a:cs typeface="Microsoft YaHei"/>
              <a:sym typeface="Microsoft YaHei"/>
            </a:endParaRPr>
          </a:p>
          <a:p>
            <a:pPr indent="-254000" lvl="0" marL="254000" rtl="0" algn="l">
              <a:lnSpc>
                <a:spcPct val="137500"/>
              </a:lnSpc>
              <a:spcBef>
                <a:spcPts val="800"/>
              </a:spcBef>
              <a:spcAft>
                <a:spcPts val="0"/>
              </a:spcAft>
              <a:buSzPts val="1000"/>
              <a:buChar char="►"/>
            </a:pPr>
            <a:r>
              <a:rPr lang="en-US" sz="1200">
                <a:latin typeface="Microsoft YaHei"/>
                <a:ea typeface="Microsoft YaHei"/>
                <a:cs typeface="Microsoft YaHei"/>
                <a:sym typeface="Microsoft YaHei"/>
              </a:rPr>
              <a:t>Chunghwa Post only accepts New Taiwan Dollar in cash. </a:t>
            </a:r>
            <a:r>
              <a:rPr b="1" lang="en-US" sz="1200">
                <a:solidFill>
                  <a:schemeClr val="accent1"/>
                </a:solidFill>
                <a:latin typeface="Microsoft YaHei"/>
                <a:ea typeface="Microsoft YaHei"/>
                <a:cs typeface="Microsoft YaHei"/>
                <a:sym typeface="Microsoft YaHei"/>
              </a:rPr>
              <a:t>No foreign currencies are accepted.</a:t>
            </a:r>
            <a:endParaRPr b="1" sz="1200">
              <a:solidFill>
                <a:srgbClr val="FF0000"/>
              </a:solidFill>
              <a:latin typeface="Microsoft YaHei"/>
              <a:ea typeface="Microsoft YaHei"/>
              <a:cs typeface="Microsoft YaHei"/>
              <a:sym typeface="Microsoft YaHei"/>
            </a:endParaRPr>
          </a:p>
          <a:p>
            <a:pPr indent="-254000" lvl="0" marL="254000" rtl="0" algn="l">
              <a:lnSpc>
                <a:spcPct val="137500"/>
              </a:lnSpc>
              <a:spcBef>
                <a:spcPts val="800"/>
              </a:spcBef>
              <a:spcAft>
                <a:spcPts val="0"/>
              </a:spcAft>
              <a:buSzPts val="1000"/>
              <a:buChar char="►"/>
            </a:pPr>
            <a:r>
              <a:rPr lang="en-US" sz="1200">
                <a:latin typeface="Microsoft YaHei"/>
                <a:ea typeface="Microsoft YaHei"/>
                <a:cs typeface="Microsoft YaHei"/>
                <a:sym typeface="Microsoft YaHei"/>
              </a:rPr>
              <a:t>Please come to OICA and</a:t>
            </a:r>
            <a:r>
              <a:rPr b="1" lang="en-US" sz="1200">
                <a:latin typeface="Microsoft YaHei"/>
                <a:ea typeface="Microsoft YaHei"/>
                <a:cs typeface="Microsoft YaHei"/>
                <a:sym typeface="Microsoft YaHei"/>
              </a:rPr>
              <a:t> </a:t>
            </a:r>
            <a:r>
              <a:rPr b="1" lang="en-US" sz="1200">
                <a:solidFill>
                  <a:schemeClr val="accent1"/>
                </a:solidFill>
                <a:latin typeface="Microsoft YaHei"/>
                <a:ea typeface="Microsoft YaHei"/>
                <a:cs typeface="Microsoft YaHei"/>
                <a:sym typeface="Microsoft YaHei"/>
              </a:rPr>
              <a:t>bring TWD 50 </a:t>
            </a:r>
            <a:r>
              <a:rPr lang="en-US" sz="1200">
                <a:latin typeface="Microsoft YaHei"/>
                <a:ea typeface="Microsoft YaHei"/>
                <a:cs typeface="Microsoft YaHei"/>
                <a:sym typeface="Microsoft YaHei"/>
              </a:rPr>
              <a:t>to apply for making seal.</a:t>
            </a:r>
            <a:endParaRPr/>
          </a:p>
          <a:p>
            <a:pPr indent="-254000" lvl="0" marL="254000" rtl="0" algn="l">
              <a:lnSpc>
                <a:spcPct val="137500"/>
              </a:lnSpc>
              <a:spcBef>
                <a:spcPts val="800"/>
              </a:spcBef>
              <a:spcAft>
                <a:spcPts val="0"/>
              </a:spcAft>
              <a:buSzPts val="1000"/>
              <a:buChar char="►"/>
            </a:pPr>
            <a:r>
              <a:rPr lang="en-US" sz="1200">
                <a:latin typeface="Microsoft YaHei"/>
                <a:ea typeface="Microsoft YaHei"/>
                <a:cs typeface="Microsoft YaHei"/>
                <a:sym typeface="Microsoft YaHei"/>
              </a:rPr>
              <a:t>The University provides temporary safe deposit box before you open a savings account. (OICA staff will assist students to go to the Cashier section to deposit cash.)</a:t>
            </a:r>
            <a:endParaRPr/>
          </a:p>
          <a:p>
            <a:pPr indent="-190500" lvl="0" marL="254000" rtl="0" algn="l">
              <a:lnSpc>
                <a:spcPct val="100000"/>
              </a:lnSpc>
              <a:spcBef>
                <a:spcPts val="800"/>
              </a:spcBef>
              <a:spcAft>
                <a:spcPts val="0"/>
              </a:spcAft>
              <a:buSzPts val="1000"/>
              <a:buNone/>
            </a:pPr>
            <a:r>
              <a:t/>
            </a:r>
            <a:endParaRPr sz="1200">
              <a:latin typeface="Microsoft YaHei"/>
              <a:ea typeface="Microsoft YaHei"/>
              <a:cs typeface="Microsoft YaHei"/>
              <a:sym typeface="Microsoft YaHe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0" name="Shape 3560"/>
        <p:cNvGrpSpPr/>
        <p:nvPr/>
      </p:nvGrpSpPr>
      <p:grpSpPr>
        <a:xfrm>
          <a:off x="0" y="0"/>
          <a:ext cx="0" cy="0"/>
          <a:chOff x="0" y="0"/>
          <a:chExt cx="0" cy="0"/>
        </a:xfrm>
      </p:grpSpPr>
      <p:sp>
        <p:nvSpPr>
          <p:cNvPr id="3561" name="Google Shape;3561;p327"/>
          <p:cNvSpPr txBox="1"/>
          <p:nvPr>
            <p:ph type="title"/>
          </p:nvPr>
        </p:nvSpPr>
        <p:spPr>
          <a:xfrm>
            <a:off x="508135" y="2025654"/>
            <a:ext cx="6449100" cy="1370100"/>
          </a:xfrm>
          <a:prstGeom prst="rect">
            <a:avLst/>
          </a:prstGeom>
          <a:noFill/>
          <a:ln>
            <a:noFill/>
          </a:ln>
        </p:spPr>
        <p:txBody>
          <a:bodyPr anchorCtr="0" anchor="b" bIns="34275" lIns="68550" spcFirstLastPara="1" rIns="68550" wrap="square" tIns="34275">
            <a:noAutofit/>
          </a:bodyPr>
          <a:lstStyle/>
          <a:p>
            <a:pPr indent="0" lvl="0" marL="0" rtl="0" algn="l">
              <a:lnSpc>
                <a:spcPct val="100000"/>
              </a:lnSpc>
              <a:spcBef>
                <a:spcPts val="0"/>
              </a:spcBef>
              <a:spcAft>
                <a:spcPts val="0"/>
              </a:spcAft>
              <a:buSzPts val="1100"/>
              <a:buNone/>
            </a:pPr>
            <a:r>
              <a:rPr lang="en-US"/>
              <a:t>學生證 Student ID Card</a:t>
            </a:r>
            <a:endParaRPr/>
          </a:p>
        </p:txBody>
      </p:sp>
      <p:sp>
        <p:nvSpPr>
          <p:cNvPr id="3562" name="Google Shape;3562;p327"/>
          <p:cNvSpPr txBox="1"/>
          <p:nvPr>
            <p:ph idx="1" type="body"/>
          </p:nvPr>
        </p:nvSpPr>
        <p:spPr>
          <a:xfrm>
            <a:off x="508135" y="3395586"/>
            <a:ext cx="6449100" cy="6453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2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6" name="Shape 3566"/>
        <p:cNvGrpSpPr/>
        <p:nvPr/>
      </p:nvGrpSpPr>
      <p:grpSpPr>
        <a:xfrm>
          <a:off x="0" y="0"/>
          <a:ext cx="0" cy="0"/>
          <a:chOff x="0" y="0"/>
          <a:chExt cx="0" cy="0"/>
        </a:xfrm>
      </p:grpSpPr>
      <p:pic>
        <p:nvPicPr>
          <p:cNvPr id="3567" name="Google Shape;3567;p328"/>
          <p:cNvPicPr preferRelativeResize="0"/>
          <p:nvPr>
            <p:ph idx="1" type="body"/>
          </p:nvPr>
        </p:nvPicPr>
        <p:blipFill rotWithShape="1">
          <a:blip r:embed="rId3">
            <a:alphaModFix/>
          </a:blip>
          <a:srcRect b="0" l="0" r="0" t="0"/>
          <a:stretch/>
        </p:blipFill>
        <p:spPr>
          <a:xfrm>
            <a:off x="2627710" y="789385"/>
            <a:ext cx="4670700" cy="3257700"/>
          </a:xfrm>
          <a:prstGeom prst="rect">
            <a:avLst/>
          </a:prstGeom>
          <a:noFill/>
          <a:ln>
            <a:noFill/>
          </a:ln>
        </p:spPr>
      </p:pic>
      <p:sp>
        <p:nvSpPr>
          <p:cNvPr id="3568" name="Google Shape;3568;p328"/>
          <p:cNvSpPr/>
          <p:nvPr/>
        </p:nvSpPr>
        <p:spPr>
          <a:xfrm>
            <a:off x="5004048" y="2679762"/>
            <a:ext cx="1188300" cy="594000"/>
          </a:xfrm>
          <a:prstGeom prst="ellipse">
            <a:avLst/>
          </a:prstGeom>
          <a:no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569" name="Google Shape;3569;p328"/>
          <p:cNvSpPr/>
          <p:nvPr/>
        </p:nvSpPr>
        <p:spPr>
          <a:xfrm>
            <a:off x="5058053" y="3597864"/>
            <a:ext cx="10041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Microsoft JhengHei"/>
                <a:ea typeface="Microsoft JhengHei"/>
                <a:cs typeface="Microsoft JhengHei"/>
                <a:sym typeface="Microsoft JhengHei"/>
              </a:rPr>
              <a:t>一卡通功能</a:t>
            </a:r>
            <a:endParaRPr b="0" i="0" sz="1400" u="none" cap="none" strike="noStrike">
              <a:solidFill>
                <a:srgbClr val="FF0000"/>
              </a:solidFill>
              <a:latin typeface="Calibri"/>
              <a:ea typeface="Calibri"/>
              <a:cs typeface="Calibri"/>
              <a:sym typeface="Calibri"/>
            </a:endParaRPr>
          </a:p>
        </p:txBody>
      </p:sp>
      <p:sp>
        <p:nvSpPr>
          <p:cNvPr id="3570" name="Google Shape;3570;p328"/>
          <p:cNvSpPr/>
          <p:nvPr/>
        </p:nvSpPr>
        <p:spPr>
          <a:xfrm>
            <a:off x="5598114" y="3273828"/>
            <a:ext cx="106200" cy="324000"/>
          </a:xfrm>
          <a:prstGeom prst="up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alibri"/>
              <a:ea typeface="Calibri"/>
              <a:cs typeface="Calibri"/>
              <a:sym typeface="Calibri"/>
            </a:endParaRPr>
          </a:p>
        </p:txBody>
      </p:sp>
      <p:sp>
        <p:nvSpPr>
          <p:cNvPr id="3571" name="Google Shape;3571;p328"/>
          <p:cNvSpPr/>
          <p:nvPr/>
        </p:nvSpPr>
        <p:spPr>
          <a:xfrm>
            <a:off x="2627710" y="195486"/>
            <a:ext cx="21063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FF0000"/>
                </a:solidFill>
                <a:latin typeface="Microsoft JhengHei"/>
                <a:ea typeface="Microsoft JhengHei"/>
                <a:cs typeface="Microsoft JhengHei"/>
                <a:sym typeface="Microsoft JhengHei"/>
              </a:rPr>
              <a:t>義守大學學生證</a:t>
            </a:r>
            <a:endParaRPr b="1" i="0" sz="2100" u="none" cap="none" strike="noStrike">
              <a:solidFill>
                <a:srgbClr val="FF0000"/>
              </a:solidFill>
              <a:latin typeface="Calibri"/>
              <a:ea typeface="Calibri"/>
              <a:cs typeface="Calibri"/>
              <a:sym typeface="Calibri"/>
            </a:endParaRPr>
          </a:p>
        </p:txBody>
      </p:sp>
      <p:sp>
        <p:nvSpPr>
          <p:cNvPr id="3572" name="Google Shape;3572;p328"/>
          <p:cNvSpPr txBox="1"/>
          <p:nvPr/>
        </p:nvSpPr>
        <p:spPr>
          <a:xfrm>
            <a:off x="5004048" y="3874863"/>
            <a:ext cx="1649400" cy="838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FF0000"/>
                </a:solidFill>
                <a:latin typeface="Calibri"/>
                <a:ea typeface="Calibri"/>
                <a:cs typeface="Calibri"/>
                <a:sym typeface="Calibri"/>
              </a:rPr>
              <a:t>I-Pass</a:t>
            </a:r>
            <a:endParaRPr b="1" i="0" sz="5000" u="none" cap="none" strike="noStrike">
              <a:solidFill>
                <a:srgbClr val="FF0000"/>
              </a:solidFill>
              <a:latin typeface="Calibri"/>
              <a:ea typeface="Calibri"/>
              <a:cs typeface="Calibri"/>
              <a:sym typeface="Calibri"/>
            </a:endParaRPr>
          </a:p>
        </p:txBody>
      </p:sp>
      <p:sp>
        <p:nvSpPr>
          <p:cNvPr id="3573" name="Google Shape;3573;p328"/>
          <p:cNvSpPr txBox="1"/>
          <p:nvPr/>
        </p:nvSpPr>
        <p:spPr>
          <a:xfrm>
            <a:off x="436013" y="854700"/>
            <a:ext cx="2045400" cy="33942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alibri"/>
                <a:ea typeface="Calibri"/>
                <a:cs typeface="Calibri"/>
                <a:sym typeface="Calibri"/>
              </a:rPr>
              <a:t>Add cash value to your card at any convenient stores, or Metro stations.</a:t>
            </a:r>
            <a:endParaRPr b="0"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alibri"/>
                <a:ea typeface="Calibri"/>
                <a:cs typeface="Calibri"/>
                <a:sym typeface="Calibri"/>
              </a:rPr>
              <a:t>各便利商店、捷運站可加值。</a:t>
            </a:r>
            <a:endParaRPr b="0" i="0" sz="2300" u="none" cap="none" strike="noStrike">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7" name="Shape 3577"/>
        <p:cNvGrpSpPr/>
        <p:nvPr/>
      </p:nvGrpSpPr>
      <p:grpSpPr>
        <a:xfrm>
          <a:off x="0" y="0"/>
          <a:ext cx="0" cy="0"/>
          <a:chOff x="0" y="0"/>
          <a:chExt cx="0" cy="0"/>
        </a:xfrm>
      </p:grpSpPr>
      <p:sp>
        <p:nvSpPr>
          <p:cNvPr id="3578" name="Google Shape;3578;p329"/>
          <p:cNvSpPr txBox="1"/>
          <p:nvPr>
            <p:ph type="title"/>
          </p:nvPr>
        </p:nvSpPr>
        <p:spPr>
          <a:xfrm>
            <a:off x="1054412" y="101601"/>
            <a:ext cx="6448500" cy="378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lang="en-US" sz="2100">
                <a:latin typeface="Microsoft YaHei"/>
                <a:ea typeface="Microsoft YaHei"/>
                <a:cs typeface="Microsoft YaHei"/>
                <a:sym typeface="Microsoft YaHei"/>
              </a:rPr>
              <a:t>高雄捷運（一卡通）Kaohsiung M.R.T (I-PASS)</a:t>
            </a:r>
            <a:endParaRPr sz="2100"/>
          </a:p>
        </p:txBody>
      </p:sp>
      <p:sp>
        <p:nvSpPr>
          <p:cNvPr id="3579" name="Google Shape;3579;p329"/>
          <p:cNvSpPr txBox="1"/>
          <p:nvPr>
            <p:ph idx="1" type="body"/>
          </p:nvPr>
        </p:nvSpPr>
        <p:spPr>
          <a:xfrm>
            <a:off x="3817390" y="1108814"/>
            <a:ext cx="4434000" cy="16998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Clr>
                <a:srgbClr val="000000"/>
              </a:buClr>
              <a:buSzPts val="1200"/>
              <a:buFont typeface="Microsoft YaHei"/>
              <a:buNone/>
            </a:pPr>
            <a:r>
              <a:rPr lang="en-US" sz="1200">
                <a:solidFill>
                  <a:srgbClr val="000000"/>
                </a:solidFill>
                <a:latin typeface="Microsoft YaHei"/>
                <a:ea typeface="Microsoft YaHei"/>
                <a:cs typeface="Microsoft YaHei"/>
                <a:sym typeface="Microsoft YaHei"/>
              </a:rPr>
              <a:t>義守大學學生證可開通一卡通功能，可使用於搭乘捷運上。</a:t>
            </a:r>
            <a:endParaRPr sz="1200">
              <a:solidFill>
                <a:srgbClr val="00000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Clr>
                <a:srgbClr val="404040"/>
              </a:buClr>
              <a:buSzPts val="1200"/>
              <a:buFont typeface="Arial"/>
              <a:buNone/>
            </a:pPr>
            <a:r>
              <a:t/>
            </a:r>
            <a:endParaRPr sz="1200">
              <a:solidFill>
                <a:srgbClr val="00000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Clr>
                <a:srgbClr val="404040"/>
              </a:buClr>
              <a:buSzPts val="1200"/>
              <a:buFont typeface="Arial"/>
              <a:buNone/>
            </a:pPr>
            <a:r>
              <a:t/>
            </a:r>
            <a:endParaRPr b="1" sz="1200">
              <a:solidFill>
                <a:srgbClr val="000000"/>
              </a:solidFill>
              <a:latin typeface="Microsoft YaHei"/>
              <a:ea typeface="Microsoft YaHei"/>
              <a:cs typeface="Microsoft YaHei"/>
              <a:sym typeface="Microsoft YaHei"/>
            </a:endParaRPr>
          </a:p>
          <a:p>
            <a:pPr indent="0" lvl="1" marL="139700" rtl="0" algn="l">
              <a:lnSpc>
                <a:spcPct val="100000"/>
              </a:lnSpc>
              <a:spcBef>
                <a:spcPts val="0"/>
              </a:spcBef>
              <a:spcAft>
                <a:spcPts val="0"/>
              </a:spcAft>
              <a:buClr>
                <a:srgbClr val="404040"/>
              </a:buClr>
              <a:buSzPts val="700"/>
              <a:buNone/>
            </a:pPr>
            <a:r>
              <a:t/>
            </a:r>
            <a:endParaRPr b="1" sz="900">
              <a:solidFill>
                <a:srgbClr val="000000"/>
              </a:solidFill>
              <a:latin typeface="Microsoft YaHei"/>
              <a:ea typeface="Microsoft YaHei"/>
              <a:cs typeface="Microsoft YaHei"/>
              <a:sym typeface="Microsoft YaHei"/>
            </a:endParaRPr>
          </a:p>
          <a:p>
            <a:pPr indent="-177800" lvl="1" marL="355600" rtl="0" algn="l">
              <a:lnSpc>
                <a:spcPct val="100000"/>
              </a:lnSpc>
              <a:spcBef>
                <a:spcPts val="0"/>
              </a:spcBef>
              <a:spcAft>
                <a:spcPts val="0"/>
              </a:spcAft>
              <a:buClr>
                <a:srgbClr val="404040"/>
              </a:buClr>
              <a:buSzPts val="700"/>
              <a:buFont typeface="Noto Sans Symbols"/>
              <a:buNone/>
            </a:pPr>
            <a:r>
              <a:t/>
            </a:r>
            <a:endParaRPr b="1" sz="900">
              <a:solidFill>
                <a:srgbClr val="7030A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Clr>
                <a:srgbClr val="FF0000"/>
              </a:buClr>
              <a:buSzPts val="1200"/>
              <a:buFont typeface="Noto Sans Symbols"/>
              <a:buChar char="✔"/>
            </a:pPr>
            <a:r>
              <a:rPr b="1" lang="en-US" sz="1200">
                <a:solidFill>
                  <a:srgbClr val="FF0000"/>
                </a:solidFill>
                <a:latin typeface="Microsoft YaHei"/>
                <a:ea typeface="Microsoft YaHei"/>
                <a:cs typeface="Microsoft YaHei"/>
                <a:sym typeface="Microsoft YaHei"/>
              </a:rPr>
              <a:t>必須於學歷驗證後，才會拿到學生證。</a:t>
            </a:r>
            <a:endParaRPr b="1" sz="1200">
              <a:solidFill>
                <a:srgbClr val="FF000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Clr>
                <a:srgbClr val="FF0000"/>
              </a:buClr>
              <a:buSzPts val="1200"/>
              <a:buFont typeface="Noto Sans Symbols"/>
              <a:buChar char="✔"/>
            </a:pPr>
            <a:r>
              <a:rPr b="1" lang="en-US" sz="1200">
                <a:solidFill>
                  <a:srgbClr val="FF0000"/>
                </a:solidFill>
                <a:latin typeface="Microsoft YaHei"/>
                <a:ea typeface="Microsoft YaHei"/>
                <a:cs typeface="Microsoft YaHei"/>
                <a:sym typeface="Microsoft YaHei"/>
              </a:rPr>
              <a:t>請務必記得將學歷證明上傳至應用系統。</a:t>
            </a:r>
            <a:endParaRPr b="1" sz="1200">
              <a:solidFill>
                <a:srgbClr val="FF000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Clr>
                <a:srgbClr val="404040"/>
              </a:buClr>
              <a:buSzPts val="1200"/>
              <a:buFont typeface="Arial"/>
              <a:buNone/>
            </a:pPr>
            <a:r>
              <a:t/>
            </a:r>
            <a:endParaRPr b="1" sz="1200">
              <a:solidFill>
                <a:srgbClr val="FF0000"/>
              </a:solidFill>
              <a:latin typeface="Microsoft YaHei"/>
              <a:ea typeface="Microsoft YaHei"/>
              <a:cs typeface="Microsoft YaHei"/>
              <a:sym typeface="Microsoft YaHei"/>
            </a:endParaRPr>
          </a:p>
          <a:p>
            <a:pPr indent="-203200" lvl="0" marL="254000" rtl="0" algn="l">
              <a:lnSpc>
                <a:spcPct val="100000"/>
              </a:lnSpc>
              <a:spcBef>
                <a:spcPts val="800"/>
              </a:spcBef>
              <a:spcAft>
                <a:spcPts val="0"/>
              </a:spcAft>
              <a:buSzPts val="800"/>
              <a:buNone/>
            </a:pPr>
            <a:r>
              <a:t/>
            </a:r>
            <a:endParaRPr sz="1100">
              <a:latin typeface="Microsoft YaHei"/>
              <a:ea typeface="Microsoft YaHei"/>
              <a:cs typeface="Microsoft YaHei"/>
              <a:sym typeface="Microsoft YaHei"/>
            </a:endParaRPr>
          </a:p>
        </p:txBody>
      </p:sp>
      <p:sp>
        <p:nvSpPr>
          <p:cNvPr id="3580" name="Google Shape;3580;p329"/>
          <p:cNvSpPr txBox="1"/>
          <p:nvPr>
            <p:ph idx="2" type="body"/>
          </p:nvPr>
        </p:nvSpPr>
        <p:spPr>
          <a:xfrm>
            <a:off x="3851131" y="2948501"/>
            <a:ext cx="4813800" cy="1383900"/>
          </a:xfrm>
          <a:prstGeom prst="rect">
            <a:avLst/>
          </a:prstGeom>
          <a:noFill/>
          <a:ln>
            <a:noFill/>
          </a:ln>
        </p:spPr>
        <p:txBody>
          <a:bodyPr anchorCtr="0" anchor="t" bIns="34275" lIns="68575" spcFirstLastPara="1" rIns="68575" wrap="square" tIns="34275">
            <a:noAutofit/>
          </a:bodyPr>
          <a:lstStyle/>
          <a:p>
            <a:pPr indent="-254000" lvl="0" marL="254000" rtl="0" algn="l">
              <a:lnSpc>
                <a:spcPct val="100000"/>
              </a:lnSpc>
              <a:spcBef>
                <a:spcPts val="0"/>
              </a:spcBef>
              <a:spcAft>
                <a:spcPts val="0"/>
              </a:spcAft>
              <a:buSzPts val="700"/>
              <a:buNone/>
            </a:pPr>
            <a:r>
              <a:rPr lang="en-US" sz="900">
                <a:solidFill>
                  <a:srgbClr val="000000"/>
                </a:solidFill>
                <a:latin typeface="Microsoft YaHei"/>
                <a:ea typeface="Microsoft YaHei"/>
                <a:cs typeface="Microsoft YaHei"/>
                <a:sym typeface="Microsoft YaHei"/>
              </a:rPr>
              <a:t>The ISU student ID card is available to activate I-PASS for using public transportation.</a:t>
            </a:r>
            <a:endParaRPr/>
          </a:p>
          <a:p>
            <a:pPr indent="-254000" lvl="0" marL="254000" rtl="0" algn="l">
              <a:lnSpc>
                <a:spcPct val="100000"/>
              </a:lnSpc>
              <a:spcBef>
                <a:spcPts val="0"/>
              </a:spcBef>
              <a:spcAft>
                <a:spcPts val="0"/>
              </a:spcAft>
              <a:buSzPts val="700"/>
              <a:buFont typeface="Arial"/>
              <a:buNone/>
            </a:pPr>
            <a:r>
              <a:t/>
            </a:r>
            <a:endParaRPr sz="900">
              <a:solidFill>
                <a:srgbClr val="00000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SzPts val="700"/>
              <a:buFont typeface="Arial"/>
              <a:buNone/>
            </a:pPr>
            <a:r>
              <a:t/>
            </a:r>
            <a:endParaRPr sz="900">
              <a:solidFill>
                <a:srgbClr val="000000"/>
              </a:solidFill>
              <a:latin typeface="Microsoft YaHei"/>
              <a:ea typeface="Microsoft YaHei"/>
              <a:cs typeface="Microsoft YaHei"/>
              <a:sym typeface="Microsoft YaHei"/>
            </a:endParaRPr>
          </a:p>
          <a:p>
            <a:pPr indent="-254000" lvl="0" marL="254000" rtl="0" algn="l">
              <a:lnSpc>
                <a:spcPct val="100000"/>
              </a:lnSpc>
              <a:spcBef>
                <a:spcPts val="0"/>
              </a:spcBef>
              <a:spcAft>
                <a:spcPts val="0"/>
              </a:spcAft>
              <a:buSzPts val="700"/>
              <a:buFont typeface="Noto Sans Symbols"/>
              <a:buNone/>
            </a:pPr>
            <a:r>
              <a:t/>
            </a:r>
            <a:endParaRPr sz="900">
              <a:solidFill>
                <a:srgbClr val="000000"/>
              </a:solidFill>
              <a:latin typeface="Microsoft YaHei"/>
              <a:ea typeface="Microsoft YaHei"/>
              <a:cs typeface="Microsoft YaHei"/>
              <a:sym typeface="Microsoft YaHei"/>
            </a:endParaRPr>
          </a:p>
          <a:p>
            <a:pPr indent="-209550" lvl="0" marL="215900" rtl="0" algn="l">
              <a:lnSpc>
                <a:spcPct val="100000"/>
              </a:lnSpc>
              <a:spcBef>
                <a:spcPts val="0"/>
              </a:spcBef>
              <a:spcAft>
                <a:spcPts val="0"/>
              </a:spcAft>
              <a:buSzPts val="700"/>
              <a:buFont typeface="Noto Sans Symbols"/>
              <a:buChar char="✔"/>
            </a:pPr>
            <a:r>
              <a:rPr lang="en-US" sz="900">
                <a:solidFill>
                  <a:srgbClr val="FF0000"/>
                </a:solidFill>
                <a:latin typeface="Microsoft YaHei"/>
                <a:ea typeface="Microsoft YaHei"/>
                <a:cs typeface="Microsoft YaHei"/>
                <a:sym typeface="Microsoft YaHei"/>
              </a:rPr>
              <a:t>Only students who verify their academic qualifications can get their student ID.</a:t>
            </a:r>
            <a:endParaRPr/>
          </a:p>
          <a:p>
            <a:pPr indent="-209550" lvl="0" marL="215900" rtl="0" algn="l">
              <a:lnSpc>
                <a:spcPct val="100000"/>
              </a:lnSpc>
              <a:spcBef>
                <a:spcPts val="0"/>
              </a:spcBef>
              <a:spcAft>
                <a:spcPts val="0"/>
              </a:spcAft>
              <a:buSzPts val="700"/>
              <a:buFont typeface="Noto Sans Symbols"/>
              <a:buChar char="✔"/>
            </a:pPr>
            <a:r>
              <a:rPr lang="en-US" sz="900">
                <a:solidFill>
                  <a:srgbClr val="FF0000"/>
                </a:solidFill>
                <a:latin typeface="Microsoft YaHei"/>
                <a:ea typeface="Microsoft YaHei"/>
                <a:cs typeface="Microsoft YaHei"/>
                <a:sym typeface="Microsoft YaHei"/>
              </a:rPr>
              <a:t>Please remember upload your academic qualifications to Information System.</a:t>
            </a:r>
            <a:endParaRPr/>
          </a:p>
        </p:txBody>
      </p:sp>
      <p:pic>
        <p:nvPicPr>
          <p:cNvPr id="3581" name="Google Shape;3581;p329"/>
          <p:cNvPicPr preferRelativeResize="0"/>
          <p:nvPr/>
        </p:nvPicPr>
        <p:blipFill rotWithShape="1">
          <a:blip r:embed="rId3">
            <a:alphaModFix/>
          </a:blip>
          <a:srcRect b="0" l="0" r="0" t="0"/>
          <a:stretch/>
        </p:blipFill>
        <p:spPr>
          <a:xfrm>
            <a:off x="220373" y="550051"/>
            <a:ext cx="3279128" cy="451692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5" name="Shape 3585"/>
        <p:cNvGrpSpPr/>
        <p:nvPr/>
      </p:nvGrpSpPr>
      <p:grpSpPr>
        <a:xfrm>
          <a:off x="0" y="0"/>
          <a:ext cx="0" cy="0"/>
          <a:chOff x="0" y="0"/>
          <a:chExt cx="0" cy="0"/>
        </a:xfrm>
      </p:grpSpPr>
      <p:sp>
        <p:nvSpPr>
          <p:cNvPr id="3586" name="Google Shape;3586;p330"/>
          <p:cNvSpPr txBox="1"/>
          <p:nvPr>
            <p:ph type="title"/>
          </p:nvPr>
        </p:nvSpPr>
        <p:spPr>
          <a:xfrm>
            <a:off x="381101" y="1519240"/>
            <a:ext cx="4836900" cy="1027500"/>
          </a:xfrm>
          <a:prstGeom prst="rect">
            <a:avLst/>
          </a:prstGeom>
          <a:noFill/>
          <a:ln>
            <a:noFill/>
          </a:ln>
        </p:spPr>
        <p:txBody>
          <a:bodyPr anchorCtr="0" anchor="b" bIns="34275" lIns="68550" spcFirstLastPara="1" rIns="68550" wrap="square" tIns="34275">
            <a:noAutofit/>
          </a:bodyPr>
          <a:lstStyle/>
          <a:p>
            <a:pPr indent="0" lvl="0" marL="0" rtl="0" algn="l">
              <a:lnSpc>
                <a:spcPct val="100000"/>
              </a:lnSpc>
              <a:spcBef>
                <a:spcPts val="0"/>
              </a:spcBef>
              <a:spcAft>
                <a:spcPts val="0"/>
              </a:spcAft>
              <a:buSzPts val="1100"/>
              <a:buNone/>
            </a:pPr>
            <a:r>
              <a:rPr lang="en-US"/>
              <a:t>交通 Transportation</a:t>
            </a:r>
            <a:endParaRPr/>
          </a:p>
        </p:txBody>
      </p:sp>
      <p:sp>
        <p:nvSpPr>
          <p:cNvPr id="3587" name="Google Shape;3587;p330"/>
          <p:cNvSpPr txBox="1"/>
          <p:nvPr>
            <p:ph idx="1" type="body"/>
          </p:nvPr>
        </p:nvSpPr>
        <p:spPr>
          <a:xfrm>
            <a:off x="381101" y="2546690"/>
            <a:ext cx="4836900" cy="4839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1200"/>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1" name="Shape 3591"/>
        <p:cNvGrpSpPr/>
        <p:nvPr/>
      </p:nvGrpSpPr>
      <p:grpSpPr>
        <a:xfrm>
          <a:off x="0" y="0"/>
          <a:ext cx="0" cy="0"/>
          <a:chOff x="0" y="0"/>
          <a:chExt cx="0" cy="0"/>
        </a:xfrm>
      </p:grpSpPr>
      <p:sp>
        <p:nvSpPr>
          <p:cNvPr id="3592" name="Google Shape;3592;p331"/>
          <p:cNvSpPr txBox="1"/>
          <p:nvPr>
            <p:ph type="title"/>
          </p:nvPr>
        </p:nvSpPr>
        <p:spPr>
          <a:xfrm>
            <a:off x="398860" y="263129"/>
            <a:ext cx="2623200" cy="9024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SzPct val="40000"/>
              <a:buNone/>
            </a:pPr>
            <a:r>
              <a:rPr lang="en-US" sz="3000">
                <a:latin typeface="Times New Roman"/>
                <a:ea typeface="Times New Roman"/>
                <a:cs typeface="Times New Roman"/>
                <a:sym typeface="Times New Roman"/>
              </a:rPr>
              <a:t>Railway(I-Pass)</a:t>
            </a:r>
            <a:br>
              <a:rPr lang="en-US"/>
            </a:br>
            <a:br>
              <a:rPr lang="en-US"/>
            </a:br>
            <a:endParaRPr sz="1700"/>
          </a:p>
        </p:txBody>
      </p:sp>
      <p:pic>
        <p:nvPicPr>
          <p:cNvPr id="3593" name="Google Shape;3593;p331"/>
          <p:cNvPicPr preferRelativeResize="0"/>
          <p:nvPr>
            <p:ph idx="1" type="body"/>
          </p:nvPr>
        </p:nvPicPr>
        <p:blipFill rotWithShape="1">
          <a:blip r:embed="rId3">
            <a:alphaModFix/>
          </a:blip>
          <a:srcRect b="0" l="0" r="0" t="0"/>
          <a:stretch/>
        </p:blipFill>
        <p:spPr>
          <a:xfrm>
            <a:off x="3907631" y="263129"/>
            <a:ext cx="3269400" cy="4670700"/>
          </a:xfrm>
          <a:prstGeom prst="rect">
            <a:avLst/>
          </a:prstGeom>
          <a:noFill/>
          <a:ln>
            <a:noFill/>
          </a:ln>
        </p:spPr>
      </p:pic>
      <p:sp>
        <p:nvSpPr>
          <p:cNvPr id="3594" name="Google Shape;3594;p331"/>
          <p:cNvSpPr txBox="1"/>
          <p:nvPr/>
        </p:nvSpPr>
        <p:spPr>
          <a:xfrm>
            <a:off x="381000" y="1101328"/>
            <a:ext cx="2796900" cy="237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Times New Roman"/>
                <a:ea typeface="Times New Roman"/>
                <a:cs typeface="Times New Roman"/>
                <a:sym typeface="Times New Roman"/>
              </a:rPr>
              <a:t>Types of train:</a:t>
            </a:r>
            <a:endParaRPr b="0" i="0" sz="1100" u="none" cap="none" strike="noStrike">
              <a:solidFill>
                <a:srgbClr val="000000"/>
              </a:solidFill>
              <a:latin typeface="Arial"/>
              <a:ea typeface="Arial"/>
              <a:cs typeface="Arial"/>
              <a:sym typeface="Arial"/>
            </a:endParaRPr>
          </a:p>
          <a:p>
            <a:pPr indent="-184150" lvl="0" marL="190500" marR="0" rtl="0" algn="l">
              <a:lnSpc>
                <a:spcPct val="10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Times New Roman"/>
                <a:ea typeface="Times New Roman"/>
                <a:cs typeface="Times New Roman"/>
                <a:sym typeface="Times New Roman"/>
              </a:rPr>
              <a:t>Tze-Chiang Limited Express</a:t>
            </a:r>
            <a:endParaRPr b="0" i="0" sz="1500" u="none" cap="none" strike="noStrike">
              <a:solidFill>
                <a:schemeClr val="dk1"/>
              </a:solidFill>
              <a:latin typeface="Times New Roman"/>
              <a:ea typeface="Times New Roman"/>
              <a:cs typeface="Times New Roman"/>
              <a:sym typeface="Times New Roman"/>
            </a:endParaRPr>
          </a:p>
          <a:p>
            <a:pPr indent="-158750" lvl="0" marL="16510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Times New Roman"/>
                <a:ea typeface="Times New Roman"/>
                <a:cs typeface="Times New Roman"/>
                <a:sym typeface="Times New Roman"/>
              </a:rPr>
              <a:t>Chu-Kuang Express</a:t>
            </a:r>
            <a:endParaRPr b="0" i="0" sz="1100" u="none" cap="none" strike="noStrike">
              <a:solidFill>
                <a:srgbClr val="000000"/>
              </a:solidFill>
              <a:latin typeface="Arial"/>
              <a:ea typeface="Arial"/>
              <a:cs typeface="Arial"/>
              <a:sym typeface="Arial"/>
            </a:endParaRPr>
          </a:p>
          <a:p>
            <a:pPr indent="-158750" lvl="0" marL="16510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Times New Roman"/>
                <a:ea typeface="Times New Roman"/>
                <a:cs typeface="Times New Roman"/>
                <a:sym typeface="Times New Roman"/>
              </a:rPr>
              <a:t>Fu-Hsing Semi Express</a:t>
            </a:r>
            <a:endParaRPr b="0" i="0" sz="1100" u="none" cap="none" strike="noStrike">
              <a:solidFill>
                <a:srgbClr val="000000"/>
              </a:solidFill>
              <a:latin typeface="Arial"/>
              <a:ea typeface="Arial"/>
              <a:cs typeface="Arial"/>
              <a:sym typeface="Arial"/>
            </a:endParaRPr>
          </a:p>
          <a:p>
            <a:pPr indent="-158750" lvl="0" marL="165100" marR="0" rtl="0" algn="l">
              <a:lnSpc>
                <a:spcPct val="10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Times New Roman"/>
                <a:ea typeface="Times New Roman"/>
                <a:cs typeface="Times New Roman"/>
                <a:sym typeface="Times New Roman"/>
              </a:rPr>
              <a:t>Local train/Fast Local Train</a:t>
            </a:r>
            <a:endParaRPr b="0" i="0" sz="1500" u="none" cap="none" strike="noStrike">
              <a:solidFill>
                <a:schemeClr val="dk1"/>
              </a:solidFill>
              <a:latin typeface="Times New Roman"/>
              <a:ea typeface="Times New Roman"/>
              <a:cs typeface="Times New Roman"/>
              <a:sym typeface="Times New Roman"/>
            </a:endParaRPr>
          </a:p>
          <a:p>
            <a:pPr indent="-158750" lvl="0" marL="16510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Times New Roman"/>
                <a:ea typeface="Times New Roman"/>
                <a:cs typeface="Times New Roman"/>
                <a:sym typeface="Times New Roman"/>
              </a:rPr>
              <a:t>Ordinary train</a:t>
            </a:r>
            <a:endParaRPr b="0" i="0" sz="1100" u="none" cap="none" strike="noStrike">
              <a:solidFill>
                <a:srgbClr val="000000"/>
              </a:solidFill>
              <a:latin typeface="Arial"/>
              <a:ea typeface="Arial"/>
              <a:cs typeface="Arial"/>
              <a:sym typeface="Arial"/>
            </a:endParaRPr>
          </a:p>
          <a:p>
            <a:pPr indent="-63500" lvl="0" marL="165100" marR="0" rtl="0" algn="l">
              <a:lnSpc>
                <a:spcPct val="100000"/>
              </a:lnSpc>
              <a:spcBef>
                <a:spcPts val="0"/>
              </a:spcBef>
              <a:spcAft>
                <a:spcPts val="0"/>
              </a:spcAft>
              <a:buClr>
                <a:schemeClr val="dk1"/>
              </a:buClr>
              <a:buSzPts val="1500"/>
              <a:buFont typeface="Noto Sans Symbols"/>
              <a:buNone/>
            </a:pPr>
            <a:r>
              <a:t/>
            </a:r>
            <a:endParaRPr b="0" i="0" sz="15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Times New Roman"/>
                <a:ea typeface="Times New Roman"/>
                <a:cs typeface="Times New Roman"/>
                <a:sym typeface="Times New Roman"/>
              </a:rPr>
              <a:t>Where you can take railway?</a:t>
            </a:r>
            <a:endParaRPr b="0" i="0" sz="1100" u="none" cap="none" strike="noStrike">
              <a:solidFill>
                <a:srgbClr val="000000"/>
              </a:solidFill>
              <a:latin typeface="Arial"/>
              <a:ea typeface="Arial"/>
              <a:cs typeface="Arial"/>
              <a:sym typeface="Arial"/>
            </a:endParaRPr>
          </a:p>
          <a:p>
            <a:pPr indent="-184150" lvl="0" marL="190500" marR="0" rtl="0" algn="l">
              <a:lnSpc>
                <a:spcPct val="100000"/>
              </a:lnSpc>
              <a:spcBef>
                <a:spcPts val="0"/>
              </a:spcBef>
              <a:spcAft>
                <a:spcPts val="0"/>
              </a:spcAft>
              <a:buClr>
                <a:srgbClr val="000000"/>
              </a:buClr>
              <a:buSzPts val="1500"/>
              <a:buFont typeface="Noto Sans Symbols"/>
              <a:buChar char="✔"/>
            </a:pPr>
            <a:r>
              <a:rPr b="1" i="0" lang="en-US" sz="1500" u="none" cap="none" strike="noStrike">
                <a:solidFill>
                  <a:srgbClr val="000000"/>
                </a:solidFill>
                <a:latin typeface="Times New Roman"/>
                <a:ea typeface="Times New Roman"/>
                <a:cs typeface="Times New Roman"/>
                <a:sym typeface="Times New Roman"/>
              </a:rPr>
              <a:t>Kaohsiung Main Station</a:t>
            </a:r>
            <a:endParaRPr b="0" i="0" sz="1100" u="none" cap="none" strike="noStrike">
              <a:solidFill>
                <a:srgbClr val="000000"/>
              </a:solidFill>
              <a:latin typeface="Arial"/>
              <a:ea typeface="Arial"/>
              <a:cs typeface="Arial"/>
              <a:sym typeface="Arial"/>
            </a:endParaRPr>
          </a:p>
          <a:p>
            <a:pPr indent="-184150" lvl="0" marL="190500" marR="0" rtl="0" algn="l">
              <a:lnSpc>
                <a:spcPct val="100000"/>
              </a:lnSpc>
              <a:spcBef>
                <a:spcPts val="0"/>
              </a:spcBef>
              <a:spcAft>
                <a:spcPts val="0"/>
              </a:spcAft>
              <a:buClr>
                <a:srgbClr val="000000"/>
              </a:buClr>
              <a:buSzPts val="1500"/>
              <a:buFont typeface="Noto Sans Symbols"/>
              <a:buChar char="✔"/>
            </a:pPr>
            <a:r>
              <a:rPr b="1" i="0" lang="en-US" sz="1500" u="none" cap="none" strike="noStrike">
                <a:solidFill>
                  <a:srgbClr val="000000"/>
                </a:solidFill>
                <a:latin typeface="Times New Roman"/>
                <a:ea typeface="Times New Roman"/>
                <a:cs typeface="Times New Roman"/>
                <a:sym typeface="Times New Roman"/>
              </a:rPr>
              <a:t>Zuoying High Speed Rail</a:t>
            </a:r>
            <a:endParaRPr b="1" i="0" sz="1500" u="none" cap="none" strike="noStrike">
              <a:solidFill>
                <a:srgbClr val="000000"/>
              </a:solidFill>
              <a:latin typeface="Times New Roman"/>
              <a:ea typeface="Times New Roman"/>
              <a:cs typeface="Times New Roman"/>
              <a:sym typeface="Times New Roman"/>
            </a:endParaRPr>
          </a:p>
        </p:txBody>
      </p:sp>
      <p:sp>
        <p:nvSpPr>
          <p:cNvPr id="3595" name="Google Shape;3595;p331"/>
          <p:cNvSpPr txBox="1"/>
          <p:nvPr/>
        </p:nvSpPr>
        <p:spPr>
          <a:xfrm>
            <a:off x="247650" y="4367213"/>
            <a:ext cx="25089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Times New Roman"/>
                <a:ea typeface="Times New Roman"/>
                <a:cs typeface="Times New Roman"/>
                <a:sym typeface="Times New Roman"/>
              </a:rPr>
              <a:t>Taiwan Railways Administration Wbsite: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Noto Sans Symbols"/>
              <a:buNone/>
            </a:pPr>
            <a:r>
              <a:rPr b="0" i="0" lang="en-US" sz="1100" u="sng" cap="none" strike="noStrike">
                <a:solidFill>
                  <a:srgbClr val="000000"/>
                </a:solidFill>
                <a:latin typeface="Times New Roman"/>
                <a:ea typeface="Times New Roman"/>
                <a:cs typeface="Times New Roman"/>
                <a:sym typeface="Times New Roman"/>
                <a:hlinkClick r:id="rId4">
                  <a:extLst>
                    <a:ext uri="{A12FA001-AC4F-418D-AE19-62706E023703}">
                      <ahyp:hlinkClr val="tx"/>
                    </a:ext>
                  </a:extLst>
                </a:hlinkClick>
              </a:rPr>
              <a:t>http://www.railway.gov.tw/en/index.aspx</a:t>
            </a:r>
            <a:r>
              <a:rPr b="0" i="0" lang="en-US" sz="1100" u="none" cap="none" strike="noStrike">
                <a:solidFill>
                  <a:srgbClr val="000000"/>
                </a:solidFill>
                <a:latin typeface="Times New Roman"/>
                <a:ea typeface="Times New Roman"/>
                <a:cs typeface="Times New Roman"/>
                <a:sym typeface="Times New Roman"/>
              </a:rPr>
              <a:t>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9" name="Shape 2629"/>
        <p:cNvGrpSpPr/>
        <p:nvPr/>
      </p:nvGrpSpPr>
      <p:grpSpPr>
        <a:xfrm>
          <a:off x="0" y="0"/>
          <a:ext cx="0" cy="0"/>
          <a:chOff x="0" y="0"/>
          <a:chExt cx="0" cy="0"/>
        </a:xfrm>
      </p:grpSpPr>
      <p:pic>
        <p:nvPicPr>
          <p:cNvPr descr="可能是 3 個人的圖像" id="2630" name="Google Shape;2630;p260"/>
          <p:cNvPicPr preferRelativeResize="0"/>
          <p:nvPr/>
        </p:nvPicPr>
        <p:blipFill rotWithShape="1">
          <a:blip r:embed="rId3">
            <a:alphaModFix/>
          </a:blip>
          <a:srcRect b="24925" l="0" r="0" t="15727"/>
          <a:stretch/>
        </p:blipFill>
        <p:spPr>
          <a:xfrm>
            <a:off x="5074075" y="1784063"/>
            <a:ext cx="4069926" cy="1754700"/>
          </a:xfrm>
          <a:prstGeom prst="rect">
            <a:avLst/>
          </a:prstGeom>
          <a:noFill/>
          <a:ln>
            <a:noFill/>
          </a:ln>
          <a:effectLst>
            <a:outerShdw blurRad="57150" rotWithShape="0" algn="bl" dir="5400000" dist="19050">
              <a:srgbClr val="000000">
                <a:alpha val="49410"/>
              </a:srgbClr>
            </a:outerShdw>
          </a:effectLst>
        </p:spPr>
      </p:pic>
      <p:sp>
        <p:nvSpPr>
          <p:cNvPr id="2631" name="Google Shape;2631;p260"/>
          <p:cNvSpPr txBox="1"/>
          <p:nvPr/>
        </p:nvSpPr>
        <p:spPr>
          <a:xfrm>
            <a:off x="383800" y="172050"/>
            <a:ext cx="6449100" cy="180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「大手牽小手」</a:t>
            </a:r>
            <a:r>
              <a:rPr b="1" lang="en-US" sz="2100">
                <a:solidFill>
                  <a:schemeClr val="dk1"/>
                </a:solidFill>
                <a:latin typeface="Raleway"/>
                <a:ea typeface="Raleway"/>
                <a:cs typeface="Raleway"/>
                <a:sym typeface="Raleway"/>
              </a:rPr>
              <a:t> &amp; ELTA</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Raleway"/>
                <a:ea typeface="Raleway"/>
                <a:cs typeface="Raleway"/>
                <a:sym typeface="Raleway"/>
              </a:rPr>
              <a:t>Hands Together &amp; English Learning Teaching </a:t>
            </a:r>
            <a:r>
              <a:rPr b="1" lang="en-US" sz="2100">
                <a:solidFill>
                  <a:schemeClr val="dk1"/>
                </a:solidFill>
                <a:latin typeface="Raleway"/>
                <a:ea typeface="Raleway"/>
                <a:cs typeface="Raleway"/>
                <a:sym typeface="Raleway"/>
              </a:rPr>
              <a:t>Assistant </a:t>
            </a:r>
            <a:r>
              <a:rPr b="1" i="0" lang="en-US" sz="2100" u="none" cap="none" strike="noStrike">
                <a:solidFill>
                  <a:schemeClr val="dk1"/>
                </a:solidFill>
                <a:latin typeface="Raleway"/>
                <a:ea typeface="Raleway"/>
                <a:cs typeface="Raleway"/>
                <a:sym typeface="Raleway"/>
              </a:rPr>
              <a:t>Programs</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latin typeface="Raleway"/>
              <a:ea typeface="Raleway"/>
              <a:cs typeface="Raleway"/>
              <a:sym typeface="Raleway"/>
            </a:endParaRPr>
          </a:p>
        </p:txBody>
      </p:sp>
      <p:grpSp>
        <p:nvGrpSpPr>
          <p:cNvPr id="2632" name="Google Shape;2632;p260"/>
          <p:cNvGrpSpPr/>
          <p:nvPr/>
        </p:nvGrpSpPr>
        <p:grpSpPr>
          <a:xfrm>
            <a:off x="2218228" y="399004"/>
            <a:ext cx="426239" cy="521323"/>
            <a:chOff x="2111879" y="453191"/>
            <a:chExt cx="426239" cy="521323"/>
          </a:xfrm>
        </p:grpSpPr>
        <p:sp>
          <p:nvSpPr>
            <p:cNvPr id="2633" name="Google Shape;2633;p260"/>
            <p:cNvSpPr/>
            <p:nvPr/>
          </p:nvSpPr>
          <p:spPr>
            <a:xfrm>
              <a:off x="21118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p260"/>
            <p:cNvSpPr/>
            <p:nvPr/>
          </p:nvSpPr>
          <p:spPr>
            <a:xfrm>
              <a:off x="2345768"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p260"/>
            <p:cNvSpPr/>
            <p:nvPr/>
          </p:nvSpPr>
          <p:spPr>
            <a:xfrm>
              <a:off x="2321322"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6" name="Google Shape;2636;p260"/>
          <p:cNvGrpSpPr/>
          <p:nvPr/>
        </p:nvGrpSpPr>
        <p:grpSpPr>
          <a:xfrm>
            <a:off x="6532791" y="398991"/>
            <a:ext cx="426239" cy="521323"/>
            <a:chOff x="2111879" y="453191"/>
            <a:chExt cx="426239" cy="521323"/>
          </a:xfrm>
        </p:grpSpPr>
        <p:sp>
          <p:nvSpPr>
            <p:cNvPr id="2637" name="Google Shape;2637;p260"/>
            <p:cNvSpPr/>
            <p:nvPr/>
          </p:nvSpPr>
          <p:spPr>
            <a:xfrm flipH="1">
              <a:off x="2119979" y="659935"/>
              <a:ext cx="418139" cy="79375"/>
            </a:xfrm>
            <a:custGeom>
              <a:rect b="b" l="l" r="r" t="t"/>
              <a:pathLst>
                <a:path extrusionOk="0" h="2471" w="13017">
                  <a:moveTo>
                    <a:pt x="1584" y="0"/>
                  </a:moveTo>
                  <a:cubicBezTo>
                    <a:pt x="0" y="0"/>
                    <a:pt x="0" y="2471"/>
                    <a:pt x="1584" y="2471"/>
                  </a:cubicBezTo>
                  <a:lnTo>
                    <a:pt x="11433" y="2471"/>
                  </a:lnTo>
                  <a:cubicBezTo>
                    <a:pt x="13016" y="2471"/>
                    <a:pt x="13016" y="0"/>
                    <a:pt x="114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8" name="Google Shape;2638;p260"/>
            <p:cNvSpPr/>
            <p:nvPr/>
          </p:nvSpPr>
          <p:spPr>
            <a:xfrm flipH="1">
              <a:off x="2111879" y="453191"/>
              <a:ext cx="192350" cy="159713"/>
            </a:xfrm>
            <a:custGeom>
              <a:rect b="b" l="l" r="r" t="t"/>
              <a:pathLst>
                <a:path extrusionOk="0" h="4972" w="5988">
                  <a:moveTo>
                    <a:pt x="1794" y="1"/>
                  </a:moveTo>
                  <a:cubicBezTo>
                    <a:pt x="851" y="1"/>
                    <a:pt x="0" y="1239"/>
                    <a:pt x="858" y="2098"/>
                  </a:cubicBezTo>
                  <a:lnTo>
                    <a:pt x="3392" y="4600"/>
                  </a:lnTo>
                  <a:cubicBezTo>
                    <a:pt x="3647" y="4861"/>
                    <a:pt x="3935" y="4971"/>
                    <a:pt x="4214" y="4971"/>
                  </a:cubicBezTo>
                  <a:cubicBezTo>
                    <a:pt x="5150" y="4971"/>
                    <a:pt x="5988" y="3736"/>
                    <a:pt x="5134" y="2858"/>
                  </a:cubicBezTo>
                  <a:lnTo>
                    <a:pt x="2600" y="356"/>
                  </a:lnTo>
                  <a:cubicBezTo>
                    <a:pt x="2350" y="106"/>
                    <a:pt x="2068" y="1"/>
                    <a:pt x="179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p260"/>
            <p:cNvSpPr/>
            <p:nvPr/>
          </p:nvSpPr>
          <p:spPr>
            <a:xfrm flipH="1">
              <a:off x="2127330" y="808280"/>
              <a:ext cx="201344" cy="166234"/>
            </a:xfrm>
            <a:custGeom>
              <a:rect b="b" l="l" r="r" t="t"/>
              <a:pathLst>
                <a:path extrusionOk="0" h="5175" w="6268">
                  <a:moveTo>
                    <a:pt x="4406" y="0"/>
                  </a:moveTo>
                  <a:cubicBezTo>
                    <a:pt x="4130" y="0"/>
                    <a:pt x="3844" y="96"/>
                    <a:pt x="3583" y="323"/>
                  </a:cubicBezTo>
                  <a:cubicBezTo>
                    <a:pt x="2633" y="1209"/>
                    <a:pt x="1778" y="2159"/>
                    <a:pt x="859" y="3078"/>
                  </a:cubicBezTo>
                  <a:cubicBezTo>
                    <a:pt x="1" y="3936"/>
                    <a:pt x="852" y="5175"/>
                    <a:pt x="1795" y="5175"/>
                  </a:cubicBezTo>
                  <a:cubicBezTo>
                    <a:pt x="2069" y="5175"/>
                    <a:pt x="2351" y="5070"/>
                    <a:pt x="2601" y="4820"/>
                  </a:cubicBezTo>
                  <a:cubicBezTo>
                    <a:pt x="3520" y="3901"/>
                    <a:pt x="4375" y="2951"/>
                    <a:pt x="5325" y="2064"/>
                  </a:cubicBezTo>
                  <a:cubicBezTo>
                    <a:pt x="6267" y="1246"/>
                    <a:pt x="5403" y="0"/>
                    <a:pt x="440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0" name="Google Shape;2640;p260"/>
          <p:cNvSpPr txBox="1"/>
          <p:nvPr/>
        </p:nvSpPr>
        <p:spPr>
          <a:xfrm>
            <a:off x="290700" y="1449188"/>
            <a:ext cx="4281300" cy="415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Roboto"/>
              <a:ea typeface="Roboto"/>
              <a:cs typeface="Roboto"/>
              <a:sym typeface="Roboto"/>
            </a:endParaRPr>
          </a:p>
        </p:txBody>
      </p:sp>
      <p:sp>
        <p:nvSpPr>
          <p:cNvPr id="2641" name="Google Shape;2641;p260"/>
          <p:cNvSpPr txBox="1"/>
          <p:nvPr/>
        </p:nvSpPr>
        <p:spPr>
          <a:xfrm>
            <a:off x="290700" y="1402050"/>
            <a:ext cx="45705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a:ea typeface="Roboto"/>
                <a:cs typeface="Roboto"/>
                <a:sym typeface="Roboto"/>
              </a:rPr>
              <a:t>「大手牽小手</a:t>
            </a:r>
            <a:r>
              <a:rPr lang="en-US" sz="1600">
                <a:solidFill>
                  <a:schemeClr val="dk1"/>
                </a:solidFill>
                <a:latin typeface="Roboto"/>
                <a:ea typeface="Roboto"/>
                <a:cs typeface="Roboto"/>
                <a:sym typeface="Roboto"/>
              </a:rPr>
              <a:t>」&amp; ELTA</a:t>
            </a:r>
            <a:r>
              <a:rPr b="0" i="0" lang="en-US" sz="1600" u="none" cap="none" strike="noStrike">
                <a:solidFill>
                  <a:schemeClr val="dk1"/>
                </a:solidFill>
                <a:latin typeface="Roboto"/>
                <a:ea typeface="Roboto"/>
                <a:cs typeface="Roboto"/>
                <a:sym typeface="Roboto"/>
              </a:rPr>
              <a:t>透過</a:t>
            </a:r>
            <a:r>
              <a:rPr lang="en-US" sz="1600">
                <a:solidFill>
                  <a:schemeClr val="dk1"/>
                </a:solidFill>
                <a:latin typeface="Roboto"/>
                <a:ea typeface="Roboto"/>
                <a:cs typeface="Roboto"/>
                <a:sym typeface="Roboto"/>
              </a:rPr>
              <a:t>到國小高中介紹各國文化及英語學習</a:t>
            </a:r>
            <a:r>
              <a:rPr b="0" i="0" lang="en-US" sz="1600" u="none" cap="none" strike="noStrike">
                <a:solidFill>
                  <a:schemeClr val="dk1"/>
                </a:solidFill>
                <a:latin typeface="Roboto"/>
                <a:ea typeface="Roboto"/>
                <a:cs typeface="Roboto"/>
                <a:sym typeface="Roboto"/>
              </a:rPr>
              <a:t>、家鄉料理製作與各國傳統服飾展示等各種活動的舉辦，將大專院校國際學生引進</a:t>
            </a:r>
            <a:r>
              <a:rPr lang="en-US" sz="1600">
                <a:solidFill>
                  <a:schemeClr val="dk1"/>
                </a:solidFill>
                <a:latin typeface="Roboto"/>
                <a:ea typeface="Roboto"/>
                <a:cs typeface="Roboto"/>
                <a:sym typeface="Roboto"/>
              </a:rPr>
              <a:t>台灣</a:t>
            </a:r>
            <a:r>
              <a:rPr b="0" i="0" lang="en-US" sz="1600" u="none" cap="none" strike="noStrike">
                <a:solidFill>
                  <a:schemeClr val="dk1"/>
                </a:solidFill>
                <a:latin typeface="Roboto"/>
                <a:ea typeface="Roboto"/>
                <a:cs typeface="Roboto"/>
                <a:sym typeface="Roboto"/>
              </a:rPr>
              <a:t>校園。</a:t>
            </a:r>
            <a:endParaRPr b="0" i="0" sz="1600" u="none" cap="none" strike="noStrike">
              <a:solidFill>
                <a:schemeClr val="dk1"/>
              </a:solidFill>
              <a:latin typeface="Roboto"/>
              <a:ea typeface="Roboto"/>
              <a:cs typeface="Roboto"/>
              <a:sym typeface="Roboto"/>
            </a:endParaRPr>
          </a:p>
        </p:txBody>
      </p:sp>
      <p:grpSp>
        <p:nvGrpSpPr>
          <p:cNvPr id="2642" name="Google Shape;2642;p260"/>
          <p:cNvGrpSpPr/>
          <p:nvPr/>
        </p:nvGrpSpPr>
        <p:grpSpPr>
          <a:xfrm>
            <a:off x="7708551" y="1498530"/>
            <a:ext cx="1435455" cy="103788"/>
            <a:chOff x="783601" y="4146542"/>
            <a:chExt cx="1435455" cy="103788"/>
          </a:xfrm>
        </p:grpSpPr>
        <p:sp>
          <p:nvSpPr>
            <p:cNvPr id="2643" name="Google Shape;2643;p260"/>
            <p:cNvSpPr/>
            <p:nvPr/>
          </p:nvSpPr>
          <p:spPr>
            <a:xfrm>
              <a:off x="783601" y="4146542"/>
              <a:ext cx="134336" cy="103788"/>
            </a:xfrm>
            <a:custGeom>
              <a:rect b="b" l="l" r="r" t="t"/>
              <a:pathLst>
                <a:path extrusionOk="0" h="3231" w="4182">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4" name="Google Shape;2644;p260"/>
            <p:cNvSpPr/>
            <p:nvPr/>
          </p:nvSpPr>
          <p:spPr>
            <a:xfrm>
              <a:off x="1108142" y="4146542"/>
              <a:ext cx="135332" cy="103788"/>
            </a:xfrm>
            <a:custGeom>
              <a:rect b="b" l="l" r="r" t="t"/>
              <a:pathLst>
                <a:path extrusionOk="0" h="3231" w="4213">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5" name="Google Shape;2645;p260"/>
            <p:cNvSpPr/>
            <p:nvPr/>
          </p:nvSpPr>
          <p:spPr>
            <a:xfrm>
              <a:off x="1433679"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6" name="Google Shape;2646;p260"/>
            <p:cNvSpPr/>
            <p:nvPr/>
          </p:nvSpPr>
          <p:spPr>
            <a:xfrm>
              <a:off x="1759216"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p260"/>
            <p:cNvSpPr/>
            <p:nvPr/>
          </p:nvSpPr>
          <p:spPr>
            <a:xfrm>
              <a:off x="2084752"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48" name="Google Shape;2648;p260"/>
          <p:cNvGrpSpPr/>
          <p:nvPr/>
        </p:nvGrpSpPr>
        <p:grpSpPr>
          <a:xfrm>
            <a:off x="7708551" y="3673280"/>
            <a:ext cx="1435455" cy="103788"/>
            <a:chOff x="783601" y="4146542"/>
            <a:chExt cx="1435455" cy="103788"/>
          </a:xfrm>
        </p:grpSpPr>
        <p:sp>
          <p:nvSpPr>
            <p:cNvPr id="2649" name="Google Shape;2649;p260"/>
            <p:cNvSpPr/>
            <p:nvPr/>
          </p:nvSpPr>
          <p:spPr>
            <a:xfrm>
              <a:off x="783601" y="4146542"/>
              <a:ext cx="134336" cy="103788"/>
            </a:xfrm>
            <a:custGeom>
              <a:rect b="b" l="l" r="r" t="t"/>
              <a:pathLst>
                <a:path extrusionOk="0" h="3231" w="4182">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p260"/>
            <p:cNvSpPr/>
            <p:nvPr/>
          </p:nvSpPr>
          <p:spPr>
            <a:xfrm>
              <a:off x="1108142" y="4146542"/>
              <a:ext cx="135332" cy="103788"/>
            </a:xfrm>
            <a:custGeom>
              <a:rect b="b" l="l" r="r" t="t"/>
              <a:pathLst>
                <a:path extrusionOk="0" h="3231" w="4213">
                  <a:moveTo>
                    <a:pt x="2091" y="1"/>
                  </a:moveTo>
                  <a:cubicBezTo>
                    <a:pt x="0" y="1"/>
                    <a:pt x="0" y="3231"/>
                    <a:pt x="2091" y="3231"/>
                  </a:cubicBezTo>
                  <a:cubicBezTo>
                    <a:pt x="2101" y="3231"/>
                    <a:pt x="2111" y="3231"/>
                    <a:pt x="2121" y="3231"/>
                  </a:cubicBezTo>
                  <a:cubicBezTo>
                    <a:pt x="4212" y="3231"/>
                    <a:pt x="4202" y="1"/>
                    <a:pt x="209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p260"/>
            <p:cNvSpPr/>
            <p:nvPr/>
          </p:nvSpPr>
          <p:spPr>
            <a:xfrm>
              <a:off x="1433679"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p260"/>
            <p:cNvSpPr/>
            <p:nvPr/>
          </p:nvSpPr>
          <p:spPr>
            <a:xfrm>
              <a:off x="1759216"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260"/>
            <p:cNvSpPr/>
            <p:nvPr/>
          </p:nvSpPr>
          <p:spPr>
            <a:xfrm>
              <a:off x="2084752" y="4146542"/>
              <a:ext cx="134304" cy="103788"/>
            </a:xfrm>
            <a:custGeom>
              <a:rect b="b" l="l" r="r" t="t"/>
              <a:pathLst>
                <a:path extrusionOk="0" h="3231" w="4181">
                  <a:moveTo>
                    <a:pt x="2091" y="1"/>
                  </a:moveTo>
                  <a:cubicBezTo>
                    <a:pt x="1" y="1"/>
                    <a:pt x="1" y="3231"/>
                    <a:pt x="2091" y="3231"/>
                  </a:cubicBezTo>
                  <a:cubicBezTo>
                    <a:pt x="2101" y="3231"/>
                    <a:pt x="2111" y="3231"/>
                    <a:pt x="2121" y="3231"/>
                  </a:cubicBezTo>
                  <a:cubicBezTo>
                    <a:pt x="4181" y="3231"/>
                    <a:pt x="4171" y="1"/>
                    <a:pt x="209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54" name="Google Shape;2654;p260"/>
          <p:cNvSpPr txBox="1"/>
          <p:nvPr/>
        </p:nvSpPr>
        <p:spPr>
          <a:xfrm>
            <a:off x="290700" y="2700950"/>
            <a:ext cx="4424100" cy="2262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boto"/>
                <a:ea typeface="Roboto"/>
                <a:cs typeface="Roboto"/>
                <a:sym typeface="Roboto"/>
              </a:rPr>
              <a:t>In order to add the color of exotic atmosphere and facilitate international students having face to face interactions with local high school students, the spindle of this program is based on “International vision, local communication” which will zoom in the world through activities such as introduce and inter-flow the national conditions, make homemade cuisine and display traditional costumes.</a:t>
            </a:r>
            <a:endParaRPr b="0" i="0" sz="1500" u="none" cap="none" strike="noStrike">
              <a:solidFill>
                <a:schemeClr val="dk1"/>
              </a:solidFill>
              <a:latin typeface="Roboto"/>
              <a:ea typeface="Roboto"/>
              <a:cs typeface="Roboto"/>
              <a:sym typeface="Robo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0" name="Shape 3600"/>
        <p:cNvGrpSpPr/>
        <p:nvPr/>
      </p:nvGrpSpPr>
      <p:grpSpPr>
        <a:xfrm>
          <a:off x="0" y="0"/>
          <a:ext cx="0" cy="0"/>
          <a:chOff x="0" y="0"/>
          <a:chExt cx="0" cy="0"/>
        </a:xfrm>
      </p:grpSpPr>
      <p:sp>
        <p:nvSpPr>
          <p:cNvPr id="3601" name="Google Shape;3601;p332"/>
          <p:cNvSpPr txBox="1"/>
          <p:nvPr>
            <p:ph type="title"/>
          </p:nvPr>
        </p:nvSpPr>
        <p:spPr>
          <a:xfrm>
            <a:off x="381298" y="342900"/>
            <a:ext cx="4836300" cy="7431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lang="en-US">
                <a:latin typeface="DFKai-SB"/>
                <a:ea typeface="DFKai-SB"/>
                <a:cs typeface="DFKai-SB"/>
                <a:sym typeface="DFKai-SB"/>
              </a:rPr>
              <a:t>高鐵 </a:t>
            </a:r>
            <a:r>
              <a:rPr lang="en-US">
                <a:latin typeface="Times New Roman"/>
                <a:ea typeface="Times New Roman"/>
                <a:cs typeface="Times New Roman"/>
                <a:sym typeface="Times New Roman"/>
              </a:rPr>
              <a:t>High Speed Railway </a:t>
            </a:r>
            <a:r>
              <a:rPr lang="en-US">
                <a:latin typeface="DFKai-SB"/>
                <a:ea typeface="DFKai-SB"/>
                <a:cs typeface="DFKai-SB"/>
                <a:sym typeface="DFKai-SB"/>
              </a:rPr>
              <a:t>	</a:t>
            </a:r>
            <a:endParaRPr>
              <a:latin typeface="DFKai-SB"/>
              <a:ea typeface="DFKai-SB"/>
              <a:cs typeface="DFKai-SB"/>
              <a:sym typeface="DFKai-SB"/>
            </a:endParaRPr>
          </a:p>
        </p:txBody>
      </p:sp>
      <p:pic>
        <p:nvPicPr>
          <p:cNvPr id="3602" name="Google Shape;3602;p332"/>
          <p:cNvPicPr preferRelativeResize="0"/>
          <p:nvPr>
            <p:ph idx="1" type="body"/>
          </p:nvPr>
        </p:nvPicPr>
        <p:blipFill rotWithShape="1">
          <a:blip r:embed="rId3">
            <a:alphaModFix/>
          </a:blip>
          <a:srcRect b="0" l="0" r="0" t="0"/>
          <a:stretch/>
        </p:blipFill>
        <p:spPr>
          <a:xfrm>
            <a:off x="882254" y="1046560"/>
            <a:ext cx="5920800" cy="1368000"/>
          </a:xfrm>
          <a:prstGeom prst="rect">
            <a:avLst/>
          </a:prstGeom>
          <a:noFill/>
          <a:ln>
            <a:noFill/>
          </a:ln>
        </p:spPr>
      </p:pic>
      <p:sp>
        <p:nvSpPr>
          <p:cNvPr id="3603" name="Google Shape;3603;p332"/>
          <p:cNvSpPr txBox="1"/>
          <p:nvPr/>
        </p:nvSpPr>
        <p:spPr>
          <a:xfrm>
            <a:off x="882253" y="2534841"/>
            <a:ext cx="4219200" cy="234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Noto Sans Symbols"/>
              <a:buNone/>
            </a:pPr>
            <a:r>
              <a:rPr b="0" i="0" lang="en-US" sz="1500" u="none" cap="none" strike="noStrike">
                <a:solidFill>
                  <a:srgbClr val="000000"/>
                </a:solidFill>
                <a:latin typeface="DFKai-SB"/>
                <a:ea typeface="DFKai-SB"/>
                <a:cs typeface="DFKai-SB"/>
                <a:sym typeface="DFKai-SB"/>
              </a:rPr>
              <a:t>哪裡你可以搭乘高鐵呢?</a:t>
            </a:r>
            <a:r>
              <a:rPr b="0" i="0" lang="en-US" sz="1500" u="none" cap="none" strike="noStrike">
                <a:solidFill>
                  <a:srgbClr val="000000"/>
                </a:solidFill>
                <a:latin typeface="Times New Roman"/>
                <a:ea typeface="Times New Roman"/>
                <a:cs typeface="Times New Roman"/>
                <a:sym typeface="Times New Roman"/>
              </a:rPr>
              <a:t> Where can you take the High Speed Railway?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04040"/>
              </a:buClr>
              <a:buSzPts val="1500"/>
              <a:buFont typeface="Noto Sans Symbols"/>
              <a:buNone/>
            </a:pPr>
            <a:r>
              <a:t/>
            </a:r>
            <a:endParaRPr b="0" i="0" sz="1500" u="none" cap="none" strike="noStrike">
              <a:solidFill>
                <a:srgbClr val="000000"/>
              </a:solidFill>
              <a:latin typeface="DFKai-SB"/>
              <a:ea typeface="DFKai-SB"/>
              <a:cs typeface="DFKai-SB"/>
              <a:sym typeface="DFKai-SB"/>
            </a:endParaRPr>
          </a:p>
          <a:p>
            <a:pPr indent="-95250" lvl="0" marL="0" marR="0" rtl="0" algn="l">
              <a:lnSpc>
                <a:spcPct val="100000"/>
              </a:lnSpc>
              <a:spcBef>
                <a:spcPts val="0"/>
              </a:spcBef>
              <a:spcAft>
                <a:spcPts val="0"/>
              </a:spcAft>
              <a:buClr>
                <a:srgbClr val="000000"/>
              </a:buClr>
              <a:buSzPts val="1500"/>
              <a:buFont typeface="Noto Sans Symbols"/>
              <a:buChar char="✔"/>
            </a:pPr>
            <a:r>
              <a:rPr b="1" i="0" lang="en-US" sz="1500" u="none" cap="none" strike="noStrike">
                <a:solidFill>
                  <a:srgbClr val="000000"/>
                </a:solidFill>
                <a:latin typeface="DFKai-SB"/>
                <a:ea typeface="DFKai-SB"/>
                <a:cs typeface="DFKai-SB"/>
                <a:sym typeface="DFKai-SB"/>
              </a:rPr>
              <a:t>左營高鐵站 </a:t>
            </a:r>
            <a:r>
              <a:rPr b="1" i="0" lang="en-US" sz="1500" u="none" cap="none" strike="noStrike">
                <a:solidFill>
                  <a:srgbClr val="000000"/>
                </a:solidFill>
                <a:latin typeface="Times New Roman"/>
                <a:ea typeface="Times New Roman"/>
                <a:cs typeface="Times New Roman"/>
                <a:sym typeface="Times New Roman"/>
              </a:rPr>
              <a:t>Zuoying High Speed Rail Station</a:t>
            </a:r>
            <a:endParaRPr b="1" i="0" sz="15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100"/>
              <a:buFont typeface="Noto Sans Symbols"/>
              <a:buNone/>
            </a:pPr>
            <a:r>
              <a:t/>
            </a:r>
            <a:endParaRPr b="0" i="0" sz="11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100"/>
              <a:buFont typeface="Noto Sans Symbols"/>
              <a:buNone/>
            </a:pPr>
            <a:r>
              <a:t/>
            </a:r>
            <a:endParaRPr b="0" i="0" sz="11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100"/>
              <a:buFont typeface="Noto Sans Symbols"/>
              <a:buNone/>
            </a:pPr>
            <a:r>
              <a:t/>
            </a:r>
            <a:endParaRPr b="0" i="0" sz="11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100"/>
              <a:buFont typeface="Noto Sans Symbols"/>
              <a:buNone/>
            </a:pPr>
            <a:r>
              <a:t/>
            </a:r>
            <a:endParaRPr b="0" i="0" sz="11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100"/>
              <a:buFont typeface="Noto Sans Symbols"/>
              <a:buNone/>
            </a:pPr>
            <a:r>
              <a:t/>
            </a:r>
            <a:endParaRPr b="0" i="0" sz="11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404040"/>
              </a:buClr>
              <a:buSzPts val="1100"/>
              <a:buFont typeface="Noto Sans Symbols"/>
              <a:buNone/>
            </a:pPr>
            <a:r>
              <a:t/>
            </a:r>
            <a:endParaRPr b="0" i="0" sz="1100" u="none" cap="none" strike="noStrike">
              <a:solidFill>
                <a:srgbClr val="000000"/>
              </a:solidFill>
              <a:latin typeface="DFKai-SB"/>
              <a:ea typeface="DFKai-SB"/>
              <a:cs typeface="DFKai-SB"/>
              <a:sym typeface="DFKai-SB"/>
            </a:endParaRPr>
          </a:p>
          <a:p>
            <a:pPr indent="0" lvl="0" marL="0" marR="0" rtl="0" algn="l">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DFKai-SB"/>
                <a:ea typeface="DFKai-SB"/>
                <a:cs typeface="DFKai-SB"/>
                <a:sym typeface="DFKai-SB"/>
              </a:rPr>
              <a:t>台灣高鐵官方網站</a:t>
            </a:r>
            <a:r>
              <a:rPr b="0" i="0" lang="en-US" sz="1100" u="none" cap="none" strike="noStrike">
                <a:solidFill>
                  <a:srgbClr val="000000"/>
                </a:solidFill>
                <a:latin typeface="Times New Roman"/>
                <a:ea typeface="Times New Roman"/>
                <a:cs typeface="Times New Roman"/>
                <a:sym typeface="Times New Roman"/>
              </a:rPr>
              <a:t>Taiwan High Speed Railway Website: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DFKai-SB"/>
                <a:ea typeface="DFKai-SB"/>
                <a:cs typeface="DFKai-SB"/>
                <a:sym typeface="DFKai-SB"/>
              </a:rPr>
              <a:t>https://www.thsrc.com.tw/index.html?force=1</a:t>
            </a:r>
            <a:endParaRPr b="0" i="0" sz="1400" u="none" cap="none" strike="noStrike">
              <a:solidFill>
                <a:srgbClr val="000000"/>
              </a:solidFill>
              <a:latin typeface="DFKai-SB"/>
              <a:ea typeface="DFKai-SB"/>
              <a:cs typeface="DFKai-SB"/>
              <a:sym typeface="DFKai-SB"/>
            </a:endParaRPr>
          </a:p>
        </p:txBody>
      </p:sp>
      <p:pic>
        <p:nvPicPr>
          <p:cNvPr id="3604" name="Google Shape;3604;p332"/>
          <p:cNvPicPr preferRelativeResize="0"/>
          <p:nvPr/>
        </p:nvPicPr>
        <p:blipFill rotWithShape="1">
          <a:blip r:embed="rId4">
            <a:alphaModFix/>
          </a:blip>
          <a:srcRect b="0" l="0" r="0" t="0"/>
          <a:stretch/>
        </p:blipFill>
        <p:spPr>
          <a:xfrm>
            <a:off x="5373572" y="2873300"/>
            <a:ext cx="1934838" cy="1451128"/>
          </a:xfrm>
          <a:prstGeom prst="rect">
            <a:avLst/>
          </a:prstGeom>
          <a:noFill/>
          <a:ln>
            <a:noFill/>
          </a:ln>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8" name="Shape 3608"/>
        <p:cNvGrpSpPr/>
        <p:nvPr/>
      </p:nvGrpSpPr>
      <p:grpSpPr>
        <a:xfrm>
          <a:off x="0" y="0"/>
          <a:ext cx="0" cy="0"/>
          <a:chOff x="0" y="0"/>
          <a:chExt cx="0" cy="0"/>
        </a:xfrm>
      </p:grpSpPr>
      <p:sp>
        <p:nvSpPr>
          <p:cNvPr id="3609" name="Google Shape;3609;p333"/>
          <p:cNvSpPr txBox="1"/>
          <p:nvPr>
            <p:ph type="title"/>
          </p:nvPr>
        </p:nvSpPr>
        <p:spPr>
          <a:xfrm>
            <a:off x="2141935" y="92869"/>
            <a:ext cx="5624700" cy="8574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lang="en-US">
                <a:latin typeface="Times New Roman"/>
                <a:ea typeface="Times New Roman"/>
                <a:cs typeface="Times New Roman"/>
                <a:sym typeface="Times New Roman"/>
              </a:rPr>
              <a:t>Bus(I-pass)</a:t>
            </a:r>
            <a:r>
              <a:rPr lang="en-US"/>
              <a:t>	</a:t>
            </a:r>
            <a:endParaRPr/>
          </a:p>
        </p:txBody>
      </p:sp>
      <p:pic>
        <p:nvPicPr>
          <p:cNvPr id="3610" name="Google Shape;3610;p333"/>
          <p:cNvPicPr preferRelativeResize="0"/>
          <p:nvPr>
            <p:ph idx="1" type="body"/>
          </p:nvPr>
        </p:nvPicPr>
        <p:blipFill rotWithShape="1">
          <a:blip r:embed="rId3">
            <a:alphaModFix/>
          </a:blip>
          <a:srcRect b="0" l="0" r="0" t="0"/>
          <a:stretch/>
        </p:blipFill>
        <p:spPr>
          <a:xfrm>
            <a:off x="186928" y="826294"/>
            <a:ext cx="3910200" cy="3528900"/>
          </a:xfrm>
          <a:prstGeom prst="rect">
            <a:avLst/>
          </a:prstGeom>
          <a:noFill/>
          <a:ln>
            <a:noFill/>
          </a:ln>
        </p:spPr>
      </p:pic>
      <p:sp>
        <p:nvSpPr>
          <p:cNvPr id="3611" name="Google Shape;3611;p333"/>
          <p:cNvSpPr txBox="1"/>
          <p:nvPr/>
        </p:nvSpPr>
        <p:spPr>
          <a:xfrm>
            <a:off x="4410953" y="1536158"/>
            <a:ext cx="3041700" cy="167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Times New Roman"/>
                <a:ea typeface="Times New Roman"/>
                <a:cs typeface="Times New Roman"/>
                <a:sym typeface="Times New Roman"/>
              </a:rPr>
              <a:t>How to go to Kaohsiung downtown?</a:t>
            </a:r>
            <a:endParaRPr b="0" i="0" sz="1500" u="none" cap="none" strike="noStrike">
              <a:solidFill>
                <a:srgbClr val="000000"/>
              </a:solidFill>
              <a:latin typeface="Times New Roman"/>
              <a:ea typeface="Times New Roman"/>
              <a:cs typeface="Times New Roman"/>
              <a:sym typeface="Times New Roman"/>
            </a:endParaRPr>
          </a:p>
          <a:p>
            <a:pPr indent="-158750" lvl="0" marL="165100" marR="0" rtl="0" algn="l">
              <a:lnSpc>
                <a:spcPct val="100000"/>
              </a:lnSpc>
              <a:spcBef>
                <a:spcPts val="0"/>
              </a:spcBef>
              <a:spcAft>
                <a:spcPts val="0"/>
              </a:spcAft>
              <a:buClr>
                <a:srgbClr val="000000"/>
              </a:buClr>
              <a:buSzPts val="1500"/>
              <a:buFont typeface="Noto Sans Symbols"/>
              <a:buChar char="✔"/>
            </a:pPr>
            <a:r>
              <a:rPr b="1" i="0" lang="en-US" sz="1500" u="none" cap="none" strike="noStrike">
                <a:solidFill>
                  <a:srgbClr val="000000"/>
                </a:solidFill>
                <a:latin typeface="Times New Roman"/>
                <a:ea typeface="Times New Roman"/>
                <a:cs typeface="Times New Roman"/>
                <a:sym typeface="Times New Roman"/>
              </a:rPr>
              <a:t>Take </a:t>
            </a:r>
            <a:r>
              <a:rPr b="1" i="0" lang="en-US" sz="1500" u="none" cap="none" strike="noStrike">
                <a:solidFill>
                  <a:srgbClr val="FF0000"/>
                </a:solidFill>
                <a:latin typeface="Times New Roman"/>
                <a:ea typeface="Times New Roman"/>
                <a:cs typeface="Times New Roman"/>
                <a:sym typeface="Times New Roman"/>
              </a:rPr>
              <a:t>EDA bus 8501 at EDA mall Zone C. </a:t>
            </a:r>
            <a:endParaRPr b="1" i="0" sz="1500" u="none" cap="none" strike="noStrike">
              <a:solidFill>
                <a:srgbClr val="FF0000"/>
              </a:solidFill>
              <a:latin typeface="Times New Roman"/>
              <a:ea typeface="Times New Roman"/>
              <a:cs typeface="Times New Roman"/>
              <a:sym typeface="Times New Roman"/>
            </a:endParaRPr>
          </a:p>
          <a:p>
            <a:pPr indent="-158750" lvl="0" marL="16510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Times New Roman"/>
                <a:ea typeface="Times New Roman"/>
                <a:cs typeface="Times New Roman"/>
                <a:sym typeface="Times New Roman"/>
              </a:rPr>
              <a:t>Zuoying High Speed Rail is the last stop, you could go to most of popular attractions by MRT.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Gill Sans"/>
              <a:ea typeface="Gill Sans"/>
              <a:cs typeface="Gill Sans"/>
              <a:sym typeface="Gill Sans"/>
            </a:endParaRPr>
          </a:p>
        </p:txBody>
      </p:sp>
      <p:sp>
        <p:nvSpPr>
          <p:cNvPr id="3612" name="Google Shape;3612;p333"/>
          <p:cNvSpPr txBox="1"/>
          <p:nvPr/>
        </p:nvSpPr>
        <p:spPr>
          <a:xfrm>
            <a:off x="4333875" y="4355306"/>
            <a:ext cx="28896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Times New Roman"/>
                <a:ea typeface="Times New Roman"/>
                <a:cs typeface="Times New Roman"/>
                <a:sym typeface="Times New Roman"/>
              </a:rPr>
              <a:t>Kaohsiung City Real Time Bus Arrival Information System</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Times New Roman"/>
                <a:ea typeface="Times New Roman"/>
                <a:cs typeface="Times New Roman"/>
                <a:sym typeface="Times New Roman"/>
              </a:rPr>
              <a:t>http://122.146.229.210/bus/BusRoute.aspx</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6" name="Shape 3616"/>
        <p:cNvGrpSpPr/>
        <p:nvPr/>
      </p:nvGrpSpPr>
      <p:grpSpPr>
        <a:xfrm>
          <a:off x="0" y="0"/>
          <a:ext cx="0" cy="0"/>
          <a:chOff x="0" y="0"/>
          <a:chExt cx="0" cy="0"/>
        </a:xfrm>
      </p:grpSpPr>
      <p:sp>
        <p:nvSpPr>
          <p:cNvPr id="3617" name="Google Shape;3617;p334"/>
          <p:cNvSpPr txBox="1"/>
          <p:nvPr>
            <p:ph idx="1" type="body"/>
          </p:nvPr>
        </p:nvSpPr>
        <p:spPr>
          <a:xfrm>
            <a:off x="508397" y="952500"/>
            <a:ext cx="6448500" cy="2911200"/>
          </a:xfrm>
          <a:prstGeom prst="rect">
            <a:avLst/>
          </a:prstGeom>
          <a:noFill/>
          <a:ln>
            <a:noFill/>
          </a:ln>
        </p:spPr>
        <p:txBody>
          <a:bodyPr anchorCtr="0" anchor="t" bIns="34275" lIns="68575" spcFirstLastPara="1" rIns="68575" wrap="square" tIns="34275">
            <a:noAutofit/>
          </a:bodyPr>
          <a:lstStyle/>
          <a:p>
            <a:pPr indent="0" lvl="0" marL="63500" rtl="0" algn="ctr">
              <a:lnSpc>
                <a:spcPct val="100000"/>
              </a:lnSpc>
              <a:spcBef>
                <a:spcPts val="0"/>
              </a:spcBef>
              <a:spcAft>
                <a:spcPts val="0"/>
              </a:spcAft>
              <a:buSzPts val="6900"/>
              <a:buFont typeface="Noto Sans Symbols"/>
              <a:buNone/>
            </a:pPr>
            <a:r>
              <a:rPr lang="en-US" sz="8600">
                <a:latin typeface="DFKai-SB"/>
                <a:ea typeface="DFKai-SB"/>
                <a:cs typeface="DFKai-SB"/>
                <a:sym typeface="DFKai-SB"/>
              </a:rPr>
              <a:t>住宿</a:t>
            </a:r>
            <a:endParaRPr sz="8600">
              <a:latin typeface="DFKai-SB"/>
              <a:ea typeface="DFKai-SB"/>
              <a:cs typeface="DFKai-SB"/>
              <a:sym typeface="DFKai-SB"/>
            </a:endParaRPr>
          </a:p>
          <a:p>
            <a:pPr indent="0" lvl="0" marL="63500" rtl="0" algn="ctr">
              <a:lnSpc>
                <a:spcPct val="100000"/>
              </a:lnSpc>
              <a:spcBef>
                <a:spcPts val="800"/>
              </a:spcBef>
              <a:spcAft>
                <a:spcPts val="0"/>
              </a:spcAft>
              <a:buSzPts val="6900"/>
              <a:buFont typeface="Noto Sans Symbols"/>
              <a:buNone/>
            </a:pPr>
            <a:r>
              <a:rPr lang="en-US" sz="8600"/>
              <a:t>Housing</a:t>
            </a:r>
            <a:endParaRPr sz="8600"/>
          </a:p>
          <a:p>
            <a:pPr indent="0" lvl="0" marL="63500" rtl="0" algn="ctr">
              <a:lnSpc>
                <a:spcPct val="100000"/>
              </a:lnSpc>
              <a:spcBef>
                <a:spcPts val="800"/>
              </a:spcBef>
              <a:spcAft>
                <a:spcPts val="0"/>
              </a:spcAft>
              <a:buSzPts val="6900"/>
              <a:buFont typeface="Noto Sans Symbols"/>
              <a:buNone/>
            </a:pPr>
            <a:r>
              <a:t/>
            </a:r>
            <a:endParaRPr sz="8600">
              <a:latin typeface="DFKai-SB"/>
              <a:ea typeface="DFKai-SB"/>
              <a:cs typeface="DFKai-SB"/>
              <a:sym typeface="DFKai-SB"/>
            </a:endParaRPr>
          </a:p>
        </p:txBody>
      </p:sp>
      <p:sp>
        <p:nvSpPr>
          <p:cNvPr id="3618" name="Google Shape;3618;p334"/>
          <p:cNvSpPr txBox="1"/>
          <p:nvPr>
            <p:ph idx="12" type="sldNum"/>
          </p:nvPr>
        </p:nvSpPr>
        <p:spPr>
          <a:xfrm>
            <a:off x="7010400" y="4683919"/>
            <a:ext cx="2133600" cy="3573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Noto Sans Symbols"/>
              <a:buNone/>
            </a:pPr>
            <a:fld id="{00000000-1234-1234-1234-123412341234}" type="slidenum">
              <a:rPr b="0" i="0" lang="en-US" sz="1100" u="none" cap="none" strike="noStrike">
                <a:solidFill>
                  <a:srgbClr val="000000"/>
                </a:solidFill>
                <a:latin typeface="DFKai-SB"/>
                <a:ea typeface="DFKai-SB"/>
                <a:cs typeface="DFKai-SB"/>
                <a:sym typeface="DFKai-SB"/>
              </a:rPr>
              <a:t>‹#›</a:t>
            </a:fld>
            <a:endParaRPr b="0" i="0" sz="1100" u="none" cap="none" strike="noStrike">
              <a:solidFill>
                <a:srgbClr val="000000"/>
              </a:solidFill>
              <a:latin typeface="DFKai-SB"/>
              <a:ea typeface="DFKai-SB"/>
              <a:cs typeface="DFKai-SB"/>
              <a:sym typeface="DFKai-SB"/>
            </a:endParaRP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2" name="Shape 3622"/>
        <p:cNvGrpSpPr/>
        <p:nvPr/>
      </p:nvGrpSpPr>
      <p:grpSpPr>
        <a:xfrm>
          <a:off x="0" y="0"/>
          <a:ext cx="0" cy="0"/>
          <a:chOff x="0" y="0"/>
          <a:chExt cx="0" cy="0"/>
        </a:xfrm>
      </p:grpSpPr>
      <p:sp>
        <p:nvSpPr>
          <p:cNvPr id="3623" name="Google Shape;3623;p335"/>
          <p:cNvSpPr txBox="1"/>
          <p:nvPr>
            <p:ph idx="1" type="body"/>
          </p:nvPr>
        </p:nvSpPr>
        <p:spPr>
          <a:xfrm>
            <a:off x="298847" y="0"/>
            <a:ext cx="7349700" cy="2911200"/>
          </a:xfrm>
          <a:prstGeom prst="rect">
            <a:avLst/>
          </a:prstGeom>
          <a:noFill/>
          <a:ln>
            <a:noFill/>
          </a:ln>
        </p:spPr>
        <p:txBody>
          <a:bodyPr anchorCtr="0" anchor="t" bIns="34275" lIns="68575" spcFirstLastPara="1" rIns="68575" wrap="square" tIns="34275">
            <a:normAutofit fontScale="77500" lnSpcReduction="20000"/>
          </a:bodyPr>
          <a:lstStyle/>
          <a:p>
            <a:pPr indent="0" lvl="0" marL="63500" rtl="0" algn="ctr">
              <a:lnSpc>
                <a:spcPct val="100000"/>
              </a:lnSpc>
              <a:spcBef>
                <a:spcPts val="0"/>
              </a:spcBef>
              <a:spcAft>
                <a:spcPts val="0"/>
              </a:spcAft>
              <a:buSzPct val="80232"/>
              <a:buFont typeface="Noto Sans Symbols"/>
              <a:buNone/>
            </a:pPr>
            <a:r>
              <a:rPr lang="en-US" sz="8600">
                <a:solidFill>
                  <a:srgbClr val="3F3F3F"/>
                </a:solidFill>
                <a:latin typeface="DFKai-SB"/>
                <a:ea typeface="DFKai-SB"/>
                <a:cs typeface="DFKai-SB"/>
                <a:sym typeface="DFKai-SB"/>
              </a:rPr>
              <a:t>校安專線</a:t>
            </a:r>
            <a:endParaRPr sz="8600">
              <a:solidFill>
                <a:srgbClr val="3F3F3F"/>
              </a:solidFill>
              <a:latin typeface="DFKai-SB"/>
              <a:ea typeface="DFKai-SB"/>
              <a:cs typeface="DFKai-SB"/>
              <a:sym typeface="DFKai-SB"/>
            </a:endParaRPr>
          </a:p>
          <a:p>
            <a:pPr indent="0" lvl="0" marL="63500" rtl="0" algn="ctr">
              <a:lnSpc>
                <a:spcPct val="100000"/>
              </a:lnSpc>
              <a:spcBef>
                <a:spcPts val="800"/>
              </a:spcBef>
              <a:spcAft>
                <a:spcPts val="0"/>
              </a:spcAft>
              <a:buSzPct val="80232"/>
              <a:buFont typeface="Noto Sans Symbols"/>
              <a:buNone/>
            </a:pPr>
            <a:r>
              <a:rPr lang="en-US" sz="8600">
                <a:solidFill>
                  <a:srgbClr val="3F3F3F"/>
                </a:solidFill>
              </a:rPr>
              <a:t>Campus Safety</a:t>
            </a:r>
            <a:endParaRPr sz="8600">
              <a:solidFill>
                <a:srgbClr val="3F3F3F"/>
              </a:solidFill>
            </a:endParaRPr>
          </a:p>
          <a:p>
            <a:pPr indent="0" lvl="0" marL="63500" rtl="0" algn="ctr">
              <a:lnSpc>
                <a:spcPct val="100000"/>
              </a:lnSpc>
              <a:spcBef>
                <a:spcPts val="800"/>
              </a:spcBef>
              <a:spcAft>
                <a:spcPts val="0"/>
              </a:spcAft>
              <a:buSzPct val="80232"/>
              <a:buFont typeface="Noto Sans Symbols"/>
              <a:buNone/>
            </a:pPr>
            <a:r>
              <a:t/>
            </a:r>
            <a:endParaRPr sz="8600">
              <a:solidFill>
                <a:srgbClr val="3F3F3F"/>
              </a:solidFill>
              <a:latin typeface="DFKai-SB"/>
              <a:ea typeface="DFKai-SB"/>
              <a:cs typeface="DFKai-SB"/>
              <a:sym typeface="DFKai-SB"/>
            </a:endParaRPr>
          </a:p>
        </p:txBody>
      </p:sp>
      <p:sp>
        <p:nvSpPr>
          <p:cNvPr id="3624" name="Google Shape;3624;p335"/>
          <p:cNvSpPr txBox="1"/>
          <p:nvPr>
            <p:ph idx="12" type="sldNum"/>
          </p:nvPr>
        </p:nvSpPr>
        <p:spPr>
          <a:xfrm>
            <a:off x="7010400" y="4683919"/>
            <a:ext cx="2133600" cy="3573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700"/>
              <a:buFont typeface="Arial"/>
              <a:buNone/>
            </a:pPr>
            <a:fld id="{00000000-1234-1234-1234-123412341234}" type="slidenum">
              <a:rPr lang="en-US"/>
              <a:t>‹#›</a:t>
            </a:fld>
            <a:endParaRPr/>
          </a:p>
        </p:txBody>
      </p:sp>
      <p:pic>
        <p:nvPicPr>
          <p:cNvPr id="3625" name="Google Shape;3625;p335"/>
          <p:cNvPicPr preferRelativeResize="0"/>
          <p:nvPr/>
        </p:nvPicPr>
        <p:blipFill rotWithShape="1">
          <a:blip r:embed="rId3">
            <a:alphaModFix/>
          </a:blip>
          <a:srcRect b="0" l="0" r="0" t="0"/>
          <a:stretch/>
        </p:blipFill>
        <p:spPr>
          <a:xfrm>
            <a:off x="5897492" y="3025913"/>
            <a:ext cx="2225816" cy="944287"/>
          </a:xfrm>
          <a:prstGeom prst="rect">
            <a:avLst/>
          </a:prstGeom>
          <a:noFill/>
          <a:ln>
            <a:noFill/>
          </a:ln>
        </p:spPr>
      </p:pic>
      <p:sp>
        <p:nvSpPr>
          <p:cNvPr id="3626" name="Google Shape;3626;p335"/>
          <p:cNvSpPr/>
          <p:nvPr/>
        </p:nvSpPr>
        <p:spPr>
          <a:xfrm>
            <a:off x="676275" y="4085035"/>
            <a:ext cx="8382000" cy="993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300"/>
              <a:buFont typeface="Noto Sans Symbols"/>
              <a:buNone/>
            </a:pPr>
            <a:r>
              <a:rPr b="0" i="0" lang="en-US" sz="3300" u="none" cap="none" strike="noStrike">
                <a:solidFill>
                  <a:srgbClr val="000000"/>
                </a:solidFill>
                <a:latin typeface="Gill Sans"/>
                <a:ea typeface="Gill Sans"/>
                <a:cs typeface="Gill Sans"/>
                <a:sym typeface="Gill Sans"/>
              </a:rPr>
              <a:t>24 hrs Emergency Call ：</a:t>
            </a:r>
            <a:r>
              <a:rPr b="0" i="0" lang="en-US" sz="6000" u="none" cap="none" strike="noStrike">
                <a:solidFill>
                  <a:srgbClr val="000000"/>
                </a:solidFill>
                <a:latin typeface="Gill Sans"/>
                <a:ea typeface="Gill Sans"/>
                <a:cs typeface="Gill Sans"/>
                <a:sym typeface="Gill Sans"/>
              </a:rPr>
              <a:t>0911885115</a:t>
            </a:r>
            <a:endParaRPr b="0" i="0" sz="11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0" name="Shape 3630"/>
        <p:cNvGrpSpPr/>
        <p:nvPr/>
      </p:nvGrpSpPr>
      <p:grpSpPr>
        <a:xfrm>
          <a:off x="0" y="0"/>
          <a:ext cx="0" cy="0"/>
          <a:chOff x="0" y="0"/>
          <a:chExt cx="0" cy="0"/>
        </a:xfrm>
      </p:grpSpPr>
      <p:sp>
        <p:nvSpPr>
          <p:cNvPr id="3631" name="Google Shape;3631;p336"/>
          <p:cNvSpPr txBox="1"/>
          <p:nvPr>
            <p:ph type="title"/>
          </p:nvPr>
        </p:nvSpPr>
        <p:spPr>
          <a:xfrm>
            <a:off x="357159" y="-227380"/>
            <a:ext cx="5624700" cy="8574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SzPts val="630"/>
              <a:buNone/>
            </a:pPr>
            <a:br>
              <a:rPr lang="en-US">
                <a:solidFill>
                  <a:srgbClr val="006B8C"/>
                </a:solidFill>
              </a:rPr>
            </a:br>
            <a:r>
              <a:rPr lang="en-US" sz="4500">
                <a:solidFill>
                  <a:srgbClr val="006B8C"/>
                </a:solidFill>
                <a:latin typeface="Times New Roman"/>
                <a:ea typeface="Times New Roman"/>
                <a:cs typeface="Times New Roman"/>
                <a:sym typeface="Times New Roman"/>
              </a:rPr>
              <a:t>Campus Safety</a:t>
            </a:r>
            <a:endParaRPr sz="4500">
              <a:solidFill>
                <a:srgbClr val="006B8C"/>
              </a:solidFill>
              <a:latin typeface="Times New Roman"/>
              <a:ea typeface="Times New Roman"/>
              <a:cs typeface="Times New Roman"/>
              <a:sym typeface="Times New Roman"/>
            </a:endParaRPr>
          </a:p>
        </p:txBody>
      </p:sp>
      <p:sp>
        <p:nvSpPr>
          <p:cNvPr id="3632" name="Google Shape;3632;p336"/>
          <p:cNvSpPr txBox="1"/>
          <p:nvPr>
            <p:ph idx="1" type="body"/>
          </p:nvPr>
        </p:nvSpPr>
        <p:spPr>
          <a:xfrm>
            <a:off x="508397" y="861432"/>
            <a:ext cx="6448500" cy="3670200"/>
          </a:xfrm>
          <a:prstGeom prst="rect">
            <a:avLst/>
          </a:prstGeom>
          <a:noFill/>
          <a:ln>
            <a:noFill/>
          </a:ln>
        </p:spPr>
        <p:txBody>
          <a:bodyPr anchorCtr="0" anchor="t" bIns="34275" lIns="68575" spcFirstLastPara="1" rIns="68575" wrap="square" tIns="34275">
            <a:normAutofit lnSpcReduction="20000"/>
          </a:bodyPr>
          <a:lstStyle/>
          <a:p>
            <a:pPr indent="0" lvl="0" marL="63500" rtl="0" algn="l">
              <a:lnSpc>
                <a:spcPct val="100000"/>
              </a:lnSpc>
              <a:spcBef>
                <a:spcPts val="0"/>
              </a:spcBef>
              <a:spcAft>
                <a:spcPts val="0"/>
              </a:spcAft>
              <a:buSzPts val="1700"/>
              <a:buNone/>
            </a:pPr>
            <a:r>
              <a:rPr lang="en-US" sz="2100">
                <a:solidFill>
                  <a:srgbClr val="FF0000"/>
                </a:solidFill>
                <a:latin typeface="Times New Roman"/>
                <a:ea typeface="Times New Roman"/>
                <a:cs typeface="Times New Roman"/>
                <a:sym typeface="Times New Roman"/>
              </a:rPr>
              <a:t>★Do not drink and drive. If you violate the law, you will be fined NT$</a:t>
            </a:r>
            <a:r>
              <a:rPr lang="en-US" sz="2100">
                <a:solidFill>
                  <a:srgbClr val="FF0000"/>
                </a:solidFill>
                <a:highlight>
                  <a:srgbClr val="FFFF00"/>
                </a:highlight>
                <a:latin typeface="Times New Roman"/>
                <a:ea typeface="Times New Roman"/>
                <a:cs typeface="Times New Roman"/>
                <a:sym typeface="Times New Roman"/>
              </a:rPr>
              <a:t>15,000 to NT$120,000 </a:t>
            </a:r>
            <a:r>
              <a:rPr lang="en-US" sz="2100">
                <a:solidFill>
                  <a:srgbClr val="FF0000"/>
                </a:solidFill>
                <a:latin typeface="Times New Roman"/>
                <a:ea typeface="Times New Roman"/>
                <a:cs typeface="Times New Roman"/>
                <a:sym typeface="Times New Roman"/>
              </a:rPr>
              <a:t>and you will be charged with your driving license. You may even be sentenced to prison.</a:t>
            </a:r>
            <a:endParaRPr/>
          </a:p>
          <a:p>
            <a:pPr indent="-349250" lvl="0" marL="406400" rtl="0" algn="l">
              <a:lnSpc>
                <a:spcPct val="100000"/>
              </a:lnSpc>
              <a:spcBef>
                <a:spcPts val="800"/>
              </a:spcBef>
              <a:spcAft>
                <a:spcPts val="0"/>
              </a:spcAft>
              <a:buSzPts val="1700"/>
              <a:buFont typeface="Noto Sans Symbols"/>
              <a:buChar char="●"/>
            </a:pPr>
            <a:r>
              <a:rPr lang="en-US" sz="2100">
                <a:solidFill>
                  <a:srgbClr val="3F3F3F"/>
                </a:solidFill>
                <a:latin typeface="Times New Roman"/>
                <a:ea typeface="Times New Roman"/>
                <a:cs typeface="Times New Roman"/>
                <a:sym typeface="Times New Roman"/>
              </a:rPr>
              <a:t>1.Prevention of Internet Scam:</a:t>
            </a:r>
            <a:endParaRPr/>
          </a:p>
          <a:p>
            <a:pPr indent="-349250" lvl="0" marL="406400" rtl="0" algn="l">
              <a:lnSpc>
                <a:spcPct val="100000"/>
              </a:lnSpc>
              <a:spcBef>
                <a:spcPts val="800"/>
              </a:spcBef>
              <a:spcAft>
                <a:spcPts val="0"/>
              </a:spcAft>
              <a:buSzPts val="1700"/>
              <a:buFont typeface="Noto Sans Symbols"/>
              <a:buChar char="●"/>
            </a:pPr>
            <a:r>
              <a:rPr lang="en-US" sz="2100">
                <a:solidFill>
                  <a:srgbClr val="3F3F3F"/>
                </a:solidFill>
                <a:latin typeface="Times New Roman"/>
                <a:ea typeface="Times New Roman"/>
                <a:cs typeface="Times New Roman"/>
                <a:sym typeface="Times New Roman"/>
              </a:rPr>
              <a:t>Please don’t provide your personal info including ID no., account no., password and so on. </a:t>
            </a:r>
            <a:endParaRPr/>
          </a:p>
          <a:p>
            <a:pPr indent="-349250" lvl="0" marL="406400" rtl="0" algn="l">
              <a:lnSpc>
                <a:spcPct val="100000"/>
              </a:lnSpc>
              <a:spcBef>
                <a:spcPts val="800"/>
              </a:spcBef>
              <a:spcAft>
                <a:spcPts val="0"/>
              </a:spcAft>
              <a:buSzPts val="1700"/>
              <a:buFont typeface="Noto Sans Symbols"/>
              <a:buChar char="●"/>
            </a:pPr>
            <a:r>
              <a:rPr lang="en-US" sz="2100">
                <a:solidFill>
                  <a:srgbClr val="3F3F3F"/>
                </a:solidFill>
                <a:latin typeface="Times New Roman"/>
                <a:ea typeface="Times New Roman"/>
                <a:cs typeface="Times New Roman"/>
                <a:sym typeface="Times New Roman"/>
              </a:rPr>
              <a:t>Please be careful and think twice before you remit money to other people. </a:t>
            </a:r>
            <a:endParaRPr/>
          </a:p>
          <a:p>
            <a:pPr indent="-349250" lvl="0" marL="406400" rtl="0" algn="l">
              <a:lnSpc>
                <a:spcPct val="100000"/>
              </a:lnSpc>
              <a:spcBef>
                <a:spcPts val="800"/>
              </a:spcBef>
              <a:spcAft>
                <a:spcPts val="0"/>
              </a:spcAft>
              <a:buSzPts val="1700"/>
              <a:buFont typeface="Noto Sans Symbols"/>
              <a:buChar char="●"/>
            </a:pPr>
            <a:r>
              <a:rPr lang="en-US" sz="2100">
                <a:solidFill>
                  <a:srgbClr val="0C0C0C"/>
                </a:solidFill>
                <a:latin typeface="Times New Roman"/>
                <a:ea typeface="Times New Roman"/>
                <a:cs typeface="Times New Roman"/>
                <a:sym typeface="Times New Roman"/>
              </a:rPr>
              <a:t>Please keep your valuables </a:t>
            </a:r>
            <a:r>
              <a:rPr lang="en-US" sz="2100">
                <a:solidFill>
                  <a:srgbClr val="3F3F3F"/>
                </a:solidFill>
                <a:latin typeface="Times New Roman"/>
                <a:ea typeface="Times New Roman"/>
                <a:cs typeface="Times New Roman"/>
                <a:sym typeface="Times New Roman"/>
              </a:rPr>
              <a:t>carefully. </a:t>
            </a:r>
            <a:endParaRPr sz="2100">
              <a:solidFill>
                <a:srgbClr val="3F3F3F"/>
              </a:solidFill>
              <a:latin typeface="Times New Roman"/>
              <a:ea typeface="Times New Roman"/>
              <a:cs typeface="Times New Roman"/>
              <a:sym typeface="Times New Roman"/>
            </a:endParaRPr>
          </a:p>
          <a:p>
            <a:pPr indent="-241300" lvl="0" marL="406400" rtl="0" algn="l">
              <a:lnSpc>
                <a:spcPct val="100000"/>
              </a:lnSpc>
              <a:spcBef>
                <a:spcPts val="800"/>
              </a:spcBef>
              <a:spcAft>
                <a:spcPts val="0"/>
              </a:spcAft>
              <a:buSzPts val="1700"/>
              <a:buFont typeface="Noto Sans Symbols"/>
              <a:buNone/>
            </a:pPr>
            <a:r>
              <a:t/>
            </a:r>
            <a:endParaRPr sz="2100">
              <a:solidFill>
                <a:srgbClr val="3F3F3F"/>
              </a:solidFill>
              <a:latin typeface="Times New Roman"/>
              <a:ea typeface="Times New Roman"/>
              <a:cs typeface="Times New Roman"/>
              <a:sym typeface="Times New Roman"/>
            </a:endParaRPr>
          </a:p>
          <a:p>
            <a:pPr indent="-152400" lvl="0" marL="279400" rtl="0" algn="l">
              <a:lnSpc>
                <a:spcPct val="100000"/>
              </a:lnSpc>
              <a:spcBef>
                <a:spcPts val="800"/>
              </a:spcBef>
              <a:spcAft>
                <a:spcPts val="0"/>
              </a:spcAft>
              <a:buSzPts val="1100"/>
              <a:buFont typeface="Noto Sans Symbols"/>
              <a:buNone/>
            </a:pPr>
            <a:r>
              <a:t/>
            </a:r>
            <a:endParaRPr>
              <a:solidFill>
                <a:srgbClr val="3F3F3F"/>
              </a:solidFill>
            </a:endParaRPr>
          </a:p>
        </p:txBody>
      </p:sp>
      <p:sp>
        <p:nvSpPr>
          <p:cNvPr id="3633" name="Google Shape;3633;p336"/>
          <p:cNvSpPr txBox="1"/>
          <p:nvPr/>
        </p:nvSpPr>
        <p:spPr>
          <a:xfrm>
            <a:off x="8536577" y="4670856"/>
            <a:ext cx="366000" cy="3573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Noto Sans Symbols"/>
              <a:buNone/>
            </a:pPr>
            <a:r>
              <a:rPr b="0" i="0" lang="en-US" sz="1100" u="none" cap="none" strike="noStrike">
                <a:solidFill>
                  <a:srgbClr val="000000"/>
                </a:solidFill>
                <a:latin typeface="DFKai-SB"/>
                <a:ea typeface="DFKai-SB"/>
                <a:cs typeface="DFKai-SB"/>
                <a:sym typeface="DFKai-SB"/>
              </a:rPr>
              <a:t>29</a:t>
            </a:r>
            <a:endParaRPr b="0" i="0" sz="1100" u="none" cap="none" strike="noStrike">
              <a:solidFill>
                <a:srgbClr val="000000"/>
              </a:solidFill>
              <a:latin typeface="DFKai-SB"/>
              <a:ea typeface="DFKai-SB"/>
              <a:cs typeface="DFKai-SB"/>
              <a:sym typeface="DFKai-SB"/>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7" name="Shape 3637"/>
        <p:cNvGrpSpPr/>
        <p:nvPr/>
      </p:nvGrpSpPr>
      <p:grpSpPr>
        <a:xfrm>
          <a:off x="0" y="0"/>
          <a:ext cx="0" cy="0"/>
          <a:chOff x="0" y="0"/>
          <a:chExt cx="0" cy="0"/>
        </a:xfrm>
      </p:grpSpPr>
      <p:sp>
        <p:nvSpPr>
          <p:cNvPr id="3638" name="Google Shape;3638;p337"/>
          <p:cNvSpPr txBox="1"/>
          <p:nvPr>
            <p:ph type="title"/>
          </p:nvPr>
        </p:nvSpPr>
        <p:spPr>
          <a:xfrm>
            <a:off x="644129" y="-122635"/>
            <a:ext cx="5624700" cy="9930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100000"/>
              </a:lnSpc>
              <a:spcBef>
                <a:spcPts val="0"/>
              </a:spcBef>
              <a:spcAft>
                <a:spcPts val="0"/>
              </a:spcAft>
              <a:buSzPts val="630"/>
              <a:buNone/>
            </a:pPr>
            <a:br>
              <a:rPr lang="en-US">
                <a:solidFill>
                  <a:srgbClr val="006B8C"/>
                </a:solidFill>
              </a:rPr>
            </a:br>
            <a:r>
              <a:rPr lang="en-US" sz="4500">
                <a:solidFill>
                  <a:srgbClr val="006B8C"/>
                </a:solidFill>
                <a:latin typeface="Times New Roman"/>
                <a:ea typeface="Times New Roman"/>
                <a:cs typeface="Times New Roman"/>
                <a:sym typeface="Times New Roman"/>
              </a:rPr>
              <a:t>Campus Safety</a:t>
            </a:r>
            <a:endParaRPr sz="4500">
              <a:solidFill>
                <a:srgbClr val="006B8C"/>
              </a:solidFill>
              <a:latin typeface="Times New Roman"/>
              <a:ea typeface="Times New Roman"/>
              <a:cs typeface="Times New Roman"/>
              <a:sym typeface="Times New Roman"/>
            </a:endParaRPr>
          </a:p>
        </p:txBody>
      </p:sp>
      <p:sp>
        <p:nvSpPr>
          <p:cNvPr id="3639" name="Google Shape;3639;p337"/>
          <p:cNvSpPr txBox="1"/>
          <p:nvPr>
            <p:ph idx="1" type="body"/>
          </p:nvPr>
        </p:nvSpPr>
        <p:spPr>
          <a:xfrm>
            <a:off x="644129" y="1113235"/>
            <a:ext cx="6593700" cy="3862500"/>
          </a:xfrm>
          <a:prstGeom prst="rect">
            <a:avLst/>
          </a:prstGeom>
          <a:noFill/>
          <a:ln>
            <a:noFill/>
          </a:ln>
        </p:spPr>
        <p:txBody>
          <a:bodyPr anchorCtr="0" anchor="t" bIns="34275" lIns="68575" spcFirstLastPara="1" rIns="68575" wrap="square" tIns="34275">
            <a:noAutofit/>
          </a:bodyPr>
          <a:lstStyle/>
          <a:p>
            <a:pPr indent="-222250" lvl="0" marL="279400" rtl="0" algn="l">
              <a:lnSpc>
                <a:spcPct val="100000"/>
              </a:lnSpc>
              <a:spcBef>
                <a:spcPts val="0"/>
              </a:spcBef>
              <a:spcAft>
                <a:spcPts val="0"/>
              </a:spcAft>
              <a:buSzPts val="1700"/>
              <a:buFont typeface="Noto Sans Symbols"/>
              <a:buChar char="⚫"/>
            </a:pPr>
            <a:r>
              <a:rPr lang="en-US" sz="2100">
                <a:solidFill>
                  <a:srgbClr val="3F3F3F"/>
                </a:solidFill>
                <a:latin typeface="Times New Roman"/>
                <a:ea typeface="Times New Roman"/>
                <a:cs typeface="Times New Roman"/>
                <a:sym typeface="Times New Roman"/>
              </a:rPr>
              <a:t>Non-Smoking Campus:</a:t>
            </a:r>
            <a:endParaRPr/>
          </a:p>
          <a:p>
            <a:pPr indent="0" lvl="0" marL="63500" rtl="0" algn="just">
              <a:lnSpc>
                <a:spcPct val="100000"/>
              </a:lnSpc>
              <a:spcBef>
                <a:spcPts val="800"/>
              </a:spcBef>
              <a:spcAft>
                <a:spcPts val="0"/>
              </a:spcAft>
              <a:buSzPts val="1700"/>
              <a:buFont typeface="Noto Sans Symbols"/>
              <a:buNone/>
            </a:pPr>
            <a:r>
              <a:rPr lang="en-US" sz="2100">
                <a:solidFill>
                  <a:srgbClr val="3F3F3F"/>
                </a:solidFill>
                <a:latin typeface="Times New Roman"/>
                <a:ea typeface="Times New Roman"/>
                <a:cs typeface="Times New Roman"/>
                <a:sym typeface="Times New Roman"/>
              </a:rPr>
              <a:t>Students who smokes in the campus will be punished and fined by law. </a:t>
            </a:r>
            <a:endParaRPr sz="2100">
              <a:solidFill>
                <a:srgbClr val="3F3F3F"/>
              </a:solidFill>
              <a:latin typeface="Times New Roman"/>
              <a:ea typeface="Times New Roman"/>
              <a:cs typeface="Times New Roman"/>
              <a:sym typeface="Times New Roman"/>
            </a:endParaRPr>
          </a:p>
          <a:p>
            <a:pPr indent="0" lvl="0" marL="63500" rtl="0" algn="just">
              <a:lnSpc>
                <a:spcPct val="100000"/>
              </a:lnSpc>
              <a:spcBef>
                <a:spcPts val="800"/>
              </a:spcBef>
              <a:spcAft>
                <a:spcPts val="0"/>
              </a:spcAft>
              <a:buSzPts val="1700"/>
              <a:buFont typeface="Noto Sans Symbols"/>
              <a:buNone/>
            </a:pPr>
            <a:r>
              <a:t/>
            </a:r>
            <a:endParaRPr sz="2100">
              <a:solidFill>
                <a:srgbClr val="3F3F3F"/>
              </a:solidFill>
              <a:latin typeface="Times New Roman"/>
              <a:ea typeface="Times New Roman"/>
              <a:cs typeface="Times New Roman"/>
              <a:sym typeface="Times New Roman"/>
            </a:endParaRPr>
          </a:p>
          <a:p>
            <a:pPr indent="0" lvl="0" marL="63500" rtl="0" algn="ctr">
              <a:lnSpc>
                <a:spcPct val="100000"/>
              </a:lnSpc>
              <a:spcBef>
                <a:spcPts val="800"/>
              </a:spcBef>
              <a:spcAft>
                <a:spcPts val="0"/>
              </a:spcAft>
              <a:buSzPts val="1700"/>
              <a:buFont typeface="Noto Sans Symbols"/>
              <a:buNone/>
            </a:pPr>
            <a:r>
              <a:rPr b="1" lang="en-US" sz="2700">
                <a:solidFill>
                  <a:srgbClr val="3F3F3F"/>
                </a:solidFill>
                <a:latin typeface="Times New Roman"/>
                <a:ea typeface="Times New Roman"/>
                <a:cs typeface="Times New Roman"/>
                <a:sym typeface="Times New Roman"/>
              </a:rPr>
              <a:t>本校為無菸校園，全區(含宿舍)禁止吸菸</a:t>
            </a:r>
            <a:endParaRPr b="1" sz="2700">
              <a:solidFill>
                <a:srgbClr val="3F3F3F"/>
              </a:solidFill>
              <a:latin typeface="Times New Roman"/>
              <a:ea typeface="Times New Roman"/>
              <a:cs typeface="Times New Roman"/>
              <a:sym typeface="Times New Roman"/>
            </a:endParaRPr>
          </a:p>
          <a:p>
            <a:pPr indent="0" lvl="0" marL="0" rtl="0" algn="just">
              <a:lnSpc>
                <a:spcPct val="100000"/>
              </a:lnSpc>
              <a:spcBef>
                <a:spcPts val="800"/>
              </a:spcBef>
              <a:spcAft>
                <a:spcPts val="0"/>
              </a:spcAft>
              <a:buSzPts val="1700"/>
              <a:buFont typeface="Noto Sans Symbols"/>
              <a:buNone/>
            </a:pPr>
            <a:r>
              <a:t/>
            </a:r>
            <a:endParaRPr sz="2100">
              <a:solidFill>
                <a:srgbClr val="3F3F3F"/>
              </a:solidFill>
              <a:latin typeface="Times New Roman"/>
              <a:ea typeface="Times New Roman"/>
              <a:cs typeface="Times New Roman"/>
              <a:sym typeface="Times New Roman"/>
            </a:endParaRPr>
          </a:p>
        </p:txBody>
      </p:sp>
      <p:sp>
        <p:nvSpPr>
          <p:cNvPr id="3640" name="Google Shape;3640;p337"/>
          <p:cNvSpPr txBox="1"/>
          <p:nvPr>
            <p:ph idx="12" type="sldNum"/>
          </p:nvPr>
        </p:nvSpPr>
        <p:spPr>
          <a:xfrm>
            <a:off x="4833640" y="3398639"/>
            <a:ext cx="3840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700"/>
              <a:buFont typeface="Arial"/>
              <a:buNone/>
            </a:pPr>
            <a:fld id="{00000000-1234-1234-1234-123412341234}" type="slidenum">
              <a:rPr lang="en-U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4" name="Shape 3644"/>
        <p:cNvGrpSpPr/>
        <p:nvPr/>
      </p:nvGrpSpPr>
      <p:grpSpPr>
        <a:xfrm>
          <a:off x="0" y="0"/>
          <a:ext cx="0" cy="0"/>
          <a:chOff x="0" y="0"/>
          <a:chExt cx="0" cy="0"/>
        </a:xfrm>
      </p:grpSpPr>
      <p:sp>
        <p:nvSpPr>
          <p:cNvPr id="3645" name="Google Shape;3645;p338"/>
          <p:cNvSpPr txBox="1"/>
          <p:nvPr>
            <p:ph idx="1" type="body"/>
          </p:nvPr>
        </p:nvSpPr>
        <p:spPr>
          <a:xfrm>
            <a:off x="508396" y="704136"/>
            <a:ext cx="6448500" cy="2910000"/>
          </a:xfrm>
          <a:prstGeom prst="rect">
            <a:avLst/>
          </a:prstGeom>
          <a:noFill/>
          <a:ln>
            <a:noFill/>
          </a:ln>
        </p:spPr>
        <p:txBody>
          <a:bodyPr anchorCtr="0" anchor="t" bIns="34275" lIns="68575" spcFirstLastPara="1" rIns="68575" wrap="square" tIns="34275">
            <a:noAutofit/>
          </a:bodyPr>
          <a:lstStyle/>
          <a:p>
            <a:pPr indent="0" lvl="0" marL="63500" rtl="0" algn="ctr">
              <a:lnSpc>
                <a:spcPct val="100000"/>
              </a:lnSpc>
              <a:spcBef>
                <a:spcPts val="0"/>
              </a:spcBef>
              <a:spcAft>
                <a:spcPts val="0"/>
              </a:spcAft>
              <a:buSzPts val="5300"/>
              <a:buFont typeface="Noto Sans Symbols"/>
              <a:buNone/>
            </a:pPr>
            <a:r>
              <a:rPr lang="en-US" sz="6600">
                <a:solidFill>
                  <a:schemeClr val="dk1"/>
                </a:solidFill>
                <a:latin typeface="DFKai-SB"/>
                <a:ea typeface="DFKai-SB"/>
                <a:cs typeface="DFKai-SB"/>
                <a:sym typeface="DFKai-SB"/>
              </a:rPr>
              <a:t>諮商輔導</a:t>
            </a:r>
            <a:endParaRPr sz="6600">
              <a:solidFill>
                <a:schemeClr val="dk1"/>
              </a:solidFill>
              <a:latin typeface="DFKai-SB"/>
              <a:ea typeface="DFKai-SB"/>
              <a:cs typeface="DFKai-SB"/>
              <a:sym typeface="DFKai-SB"/>
            </a:endParaRPr>
          </a:p>
          <a:p>
            <a:pPr indent="0" lvl="0" marL="63500" rtl="0" algn="ctr">
              <a:lnSpc>
                <a:spcPct val="100000"/>
              </a:lnSpc>
              <a:spcBef>
                <a:spcPts val="800"/>
              </a:spcBef>
              <a:spcAft>
                <a:spcPts val="0"/>
              </a:spcAft>
              <a:buSzPts val="2600"/>
              <a:buNone/>
            </a:pPr>
            <a:r>
              <a:rPr lang="en-US" sz="3300">
                <a:solidFill>
                  <a:schemeClr val="dk1"/>
                </a:solidFill>
              </a:rPr>
              <a:t>Counseling and Guidance</a:t>
            </a:r>
            <a:endParaRPr sz="3300">
              <a:solidFill>
                <a:schemeClr val="dk1"/>
              </a:solidFill>
              <a:latin typeface="DFKai-SB"/>
              <a:ea typeface="DFKai-SB"/>
              <a:cs typeface="DFKai-SB"/>
              <a:sym typeface="DFKai-SB"/>
            </a:endParaRPr>
          </a:p>
        </p:txBody>
      </p:sp>
      <p:sp>
        <p:nvSpPr>
          <p:cNvPr id="3646" name="Google Shape;3646;p338"/>
          <p:cNvSpPr txBox="1"/>
          <p:nvPr>
            <p:ph idx="12" type="sldNum"/>
          </p:nvPr>
        </p:nvSpPr>
        <p:spPr>
          <a:xfrm>
            <a:off x="7010400" y="4683919"/>
            <a:ext cx="2133600" cy="3573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700"/>
              <a:buFont typeface="Arial"/>
              <a:buNone/>
            </a:pPr>
            <a:fld id="{00000000-1234-1234-1234-123412341234}" type="slidenum">
              <a:rPr lang="en-US"/>
              <a:t>‹#›</a:t>
            </a:fld>
            <a:endParaRPr/>
          </a:p>
        </p:txBody>
      </p:sp>
      <p:pic>
        <p:nvPicPr>
          <p:cNvPr id="3647" name="Google Shape;3647;p338"/>
          <p:cNvPicPr preferRelativeResize="0"/>
          <p:nvPr/>
        </p:nvPicPr>
        <p:blipFill rotWithShape="1">
          <a:blip r:embed="rId3">
            <a:alphaModFix/>
          </a:blip>
          <a:srcRect b="0" l="0" r="0" t="0"/>
          <a:stretch/>
        </p:blipFill>
        <p:spPr>
          <a:xfrm>
            <a:off x="2645943" y="2638799"/>
            <a:ext cx="2173333" cy="2173333"/>
          </a:xfrm>
          <a:prstGeom prst="rect">
            <a:avLst/>
          </a:prstGeom>
          <a:noFill/>
          <a:ln>
            <a:noFill/>
          </a:ln>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1" name="Shape 3651"/>
        <p:cNvGrpSpPr/>
        <p:nvPr/>
      </p:nvGrpSpPr>
      <p:grpSpPr>
        <a:xfrm>
          <a:off x="0" y="0"/>
          <a:ext cx="0" cy="0"/>
          <a:chOff x="0" y="0"/>
          <a:chExt cx="0" cy="0"/>
        </a:xfrm>
      </p:grpSpPr>
      <p:sp>
        <p:nvSpPr>
          <p:cNvPr id="3652" name="Google Shape;3652;p339"/>
          <p:cNvSpPr txBox="1"/>
          <p:nvPr>
            <p:ph idx="12" type="sldNum"/>
          </p:nvPr>
        </p:nvSpPr>
        <p:spPr>
          <a:xfrm>
            <a:off x="8686800" y="4583906"/>
            <a:ext cx="457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700"/>
              <a:buFont typeface="Arial"/>
              <a:buNone/>
            </a:pPr>
            <a:fld id="{00000000-1234-1234-1234-123412341234}" type="slidenum">
              <a:rPr lang="en-US"/>
              <a:t>‹#›</a:t>
            </a:fld>
            <a:endParaRPr/>
          </a:p>
        </p:txBody>
      </p:sp>
      <p:sp>
        <p:nvSpPr>
          <p:cNvPr id="3653" name="Google Shape;3653;p339"/>
          <p:cNvSpPr/>
          <p:nvPr/>
        </p:nvSpPr>
        <p:spPr>
          <a:xfrm>
            <a:off x="582931" y="443564"/>
            <a:ext cx="6215100" cy="83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6B8C"/>
                </a:solidFill>
                <a:latin typeface="Arial"/>
                <a:ea typeface="Arial"/>
                <a:cs typeface="Arial"/>
                <a:sym typeface="Arial"/>
              </a:rPr>
              <a:t>Making a Counseling / Psychiatric Consultation Appointment</a:t>
            </a:r>
            <a:endParaRPr b="0" i="0" sz="1100" u="none" cap="none" strike="noStrike">
              <a:solidFill>
                <a:srgbClr val="000000"/>
              </a:solidFill>
              <a:latin typeface="Arial"/>
              <a:ea typeface="Arial"/>
              <a:cs typeface="Arial"/>
              <a:sym typeface="Arial"/>
            </a:endParaRPr>
          </a:p>
        </p:txBody>
      </p:sp>
      <p:pic>
        <p:nvPicPr>
          <p:cNvPr id="3654" name="Google Shape;3654;p339"/>
          <p:cNvPicPr preferRelativeResize="0"/>
          <p:nvPr/>
        </p:nvPicPr>
        <p:blipFill rotWithShape="1">
          <a:blip r:embed="rId3">
            <a:alphaModFix/>
          </a:blip>
          <a:srcRect b="0" l="0" r="0" t="0"/>
          <a:stretch/>
        </p:blipFill>
        <p:spPr>
          <a:xfrm>
            <a:off x="2913878" y="1446390"/>
            <a:ext cx="1553169" cy="1553169"/>
          </a:xfrm>
          <a:prstGeom prst="rect">
            <a:avLst/>
          </a:prstGeom>
          <a:noFill/>
          <a:ln>
            <a:noFill/>
          </a:ln>
        </p:spPr>
      </p:pic>
      <p:pic>
        <p:nvPicPr>
          <p:cNvPr id="3655" name="Google Shape;3655;p339"/>
          <p:cNvPicPr preferRelativeResize="0"/>
          <p:nvPr/>
        </p:nvPicPr>
        <p:blipFill rotWithShape="1">
          <a:blip r:embed="rId4">
            <a:alphaModFix/>
          </a:blip>
          <a:srcRect b="0" l="0" r="0" t="0"/>
          <a:stretch/>
        </p:blipFill>
        <p:spPr>
          <a:xfrm>
            <a:off x="6002564" y="2864696"/>
            <a:ext cx="2684236" cy="2025021"/>
          </a:xfrm>
          <a:prstGeom prst="rect">
            <a:avLst/>
          </a:prstGeom>
          <a:noFill/>
          <a:ln>
            <a:noFill/>
          </a:ln>
        </p:spPr>
      </p:pic>
      <p:sp>
        <p:nvSpPr>
          <p:cNvPr id="3656" name="Google Shape;3656;p339"/>
          <p:cNvSpPr/>
          <p:nvPr/>
        </p:nvSpPr>
        <p:spPr>
          <a:xfrm>
            <a:off x="555120" y="3171389"/>
            <a:ext cx="6215100" cy="1107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C0C0C"/>
                </a:solidFill>
                <a:latin typeface="Arial"/>
                <a:ea typeface="Arial"/>
                <a:cs typeface="Arial"/>
                <a:sym typeface="Arial"/>
              </a:rPr>
              <a:t>If you need to make a counseling / psychiatric consultation appointment, please scan the QR code and fill out the application form. Or, you can just contact our English-speaking counselor, Cindy Cheng. </a:t>
            </a:r>
            <a:endParaRPr b="0" i="0" sz="1100" u="none" cap="none" strike="noStrike">
              <a:solidFill>
                <a:srgbClr val="000000"/>
              </a:solidFill>
              <a:latin typeface="Arial"/>
              <a:ea typeface="Arial"/>
              <a:cs typeface="Arial"/>
              <a:sym typeface="Arial"/>
            </a:endParaRPr>
          </a:p>
        </p:txBody>
      </p:sp>
      <p:pic>
        <p:nvPicPr>
          <p:cNvPr id="3657" name="Google Shape;3657;p339"/>
          <p:cNvPicPr preferRelativeResize="0"/>
          <p:nvPr/>
        </p:nvPicPr>
        <p:blipFill rotWithShape="1">
          <a:blip r:embed="rId5">
            <a:alphaModFix/>
          </a:blip>
          <a:srcRect b="22462" l="0" r="0" t="0"/>
          <a:stretch/>
        </p:blipFill>
        <p:spPr>
          <a:xfrm>
            <a:off x="925596" y="4510414"/>
            <a:ext cx="282732" cy="219225"/>
          </a:xfrm>
          <a:prstGeom prst="rect">
            <a:avLst/>
          </a:prstGeom>
          <a:noFill/>
          <a:ln>
            <a:noFill/>
          </a:ln>
        </p:spPr>
      </p:pic>
      <p:sp>
        <p:nvSpPr>
          <p:cNvPr id="3658" name="Google Shape;3658;p339"/>
          <p:cNvSpPr/>
          <p:nvPr/>
        </p:nvSpPr>
        <p:spPr>
          <a:xfrm>
            <a:off x="1224700" y="4510414"/>
            <a:ext cx="2054400" cy="2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07-6151100*3235</a:t>
            </a:r>
            <a:endParaRPr b="0" i="0" sz="1100" u="none" cap="none" strike="noStrike">
              <a:solidFill>
                <a:srgbClr val="000000"/>
              </a:solidFill>
              <a:latin typeface="Arial"/>
              <a:ea typeface="Arial"/>
              <a:cs typeface="Arial"/>
              <a:sym typeface="Arial"/>
            </a:endParaRPr>
          </a:p>
        </p:txBody>
      </p:sp>
      <p:pic>
        <p:nvPicPr>
          <p:cNvPr id="3659" name="Google Shape;3659;p339"/>
          <p:cNvPicPr preferRelativeResize="0"/>
          <p:nvPr/>
        </p:nvPicPr>
        <p:blipFill rotWithShape="1">
          <a:blip r:embed="rId6">
            <a:alphaModFix/>
          </a:blip>
          <a:srcRect b="14864" l="0" r="0" t="0"/>
          <a:stretch/>
        </p:blipFill>
        <p:spPr>
          <a:xfrm>
            <a:off x="3351879" y="4525247"/>
            <a:ext cx="263234" cy="224100"/>
          </a:xfrm>
          <a:prstGeom prst="rect">
            <a:avLst/>
          </a:prstGeom>
          <a:noFill/>
          <a:ln>
            <a:noFill/>
          </a:ln>
        </p:spPr>
      </p:pic>
      <p:sp>
        <p:nvSpPr>
          <p:cNvPr id="3660" name="Google Shape;3660;p339"/>
          <p:cNvSpPr/>
          <p:nvPr/>
        </p:nvSpPr>
        <p:spPr>
          <a:xfrm>
            <a:off x="3662651" y="4501676"/>
            <a:ext cx="2054400" cy="230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Arial"/>
                <a:ea typeface="Arial"/>
                <a:cs typeface="Arial"/>
                <a:sym typeface="Arial"/>
              </a:rPr>
              <a:t>suikar@isu.edu.tw</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4" name="Shape 3664"/>
        <p:cNvGrpSpPr/>
        <p:nvPr/>
      </p:nvGrpSpPr>
      <p:grpSpPr>
        <a:xfrm>
          <a:off x="0" y="0"/>
          <a:ext cx="0" cy="0"/>
          <a:chOff x="0" y="0"/>
          <a:chExt cx="0" cy="0"/>
        </a:xfrm>
      </p:grpSpPr>
      <p:sp>
        <p:nvSpPr>
          <p:cNvPr id="3665" name="Google Shape;3665;p340"/>
          <p:cNvSpPr txBox="1"/>
          <p:nvPr>
            <p:ph type="ctrTitle"/>
          </p:nvPr>
        </p:nvSpPr>
        <p:spPr>
          <a:xfrm>
            <a:off x="1192766" y="2098356"/>
            <a:ext cx="5826000" cy="1234500"/>
          </a:xfrm>
          <a:prstGeom prst="rect">
            <a:avLst/>
          </a:prstGeom>
          <a:noFill/>
          <a:ln>
            <a:noFill/>
          </a:ln>
        </p:spPr>
        <p:txBody>
          <a:bodyPr anchorCtr="0" anchor="b" bIns="34250" lIns="68550" spcFirstLastPara="1" rIns="68550" wrap="square" tIns="34250">
            <a:noAutofit/>
          </a:bodyPr>
          <a:lstStyle/>
          <a:p>
            <a:pPr indent="0" lvl="0" marL="0" rtl="0" algn="r">
              <a:lnSpc>
                <a:spcPct val="100000"/>
              </a:lnSpc>
              <a:spcBef>
                <a:spcPts val="0"/>
              </a:spcBef>
              <a:spcAft>
                <a:spcPts val="0"/>
              </a:spcAft>
              <a:buSzPts val="1100"/>
              <a:buNone/>
            </a:pPr>
            <a:r>
              <a:rPr lang="en-US">
                <a:latin typeface="Microsoft YaHei"/>
                <a:ea typeface="Microsoft YaHei"/>
                <a:cs typeface="Microsoft YaHei"/>
                <a:sym typeface="Microsoft YaHei"/>
              </a:rPr>
              <a:t>獎助學金</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Scholarship</a:t>
            </a:r>
            <a:endParaRPr>
              <a:latin typeface="Microsoft YaHei"/>
              <a:ea typeface="Microsoft YaHei"/>
              <a:cs typeface="Microsoft YaHei"/>
              <a:sym typeface="Microsoft YaHe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9" name="Shape 3669"/>
        <p:cNvGrpSpPr/>
        <p:nvPr/>
      </p:nvGrpSpPr>
      <p:grpSpPr>
        <a:xfrm>
          <a:off x="0" y="0"/>
          <a:ext cx="0" cy="0"/>
          <a:chOff x="0" y="0"/>
          <a:chExt cx="0" cy="0"/>
        </a:xfrm>
      </p:grpSpPr>
      <p:sp>
        <p:nvSpPr>
          <p:cNvPr id="3670" name="Google Shape;3670;p341"/>
          <p:cNvSpPr txBox="1"/>
          <p:nvPr>
            <p:ph type="title"/>
          </p:nvPr>
        </p:nvSpPr>
        <p:spPr>
          <a:xfrm>
            <a:off x="508934" y="457475"/>
            <a:ext cx="6447600" cy="990600"/>
          </a:xfrm>
          <a:prstGeom prst="rect">
            <a:avLst/>
          </a:prstGeom>
          <a:noFill/>
          <a:ln>
            <a:noFill/>
          </a:ln>
        </p:spPr>
        <p:txBody>
          <a:bodyPr anchorCtr="0" anchor="t" bIns="34250" lIns="68550" spcFirstLastPara="1" rIns="68550" wrap="square" tIns="34250">
            <a:no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義守大學外國學生獎助學金</a:t>
            </a:r>
            <a:br>
              <a:rPr lang="en-US">
                <a:latin typeface="Microsoft YaHei"/>
                <a:ea typeface="Microsoft YaHei"/>
                <a:cs typeface="Microsoft YaHei"/>
                <a:sym typeface="Microsoft YaHei"/>
              </a:rPr>
            </a:br>
            <a:r>
              <a:rPr lang="en-US" sz="2400">
                <a:latin typeface="Microsoft YaHei"/>
                <a:ea typeface="Microsoft YaHei"/>
                <a:cs typeface="Microsoft YaHei"/>
                <a:sym typeface="Microsoft YaHei"/>
              </a:rPr>
              <a:t>ISU Scholarship for International Student</a:t>
            </a:r>
            <a:endParaRPr>
              <a:latin typeface="Microsoft YaHei"/>
              <a:ea typeface="Microsoft YaHei"/>
              <a:cs typeface="Microsoft YaHei"/>
              <a:sym typeface="Microsoft YaHei"/>
            </a:endParaRPr>
          </a:p>
        </p:txBody>
      </p:sp>
      <p:sp>
        <p:nvSpPr>
          <p:cNvPr id="3671" name="Google Shape;3671;p341"/>
          <p:cNvSpPr txBox="1"/>
          <p:nvPr>
            <p:ph idx="1" type="body"/>
          </p:nvPr>
        </p:nvSpPr>
        <p:spPr>
          <a:xfrm>
            <a:off x="508664" y="1620565"/>
            <a:ext cx="3138600" cy="2910300"/>
          </a:xfrm>
          <a:prstGeom prst="rect">
            <a:avLst/>
          </a:prstGeom>
          <a:noFill/>
          <a:ln>
            <a:noFill/>
          </a:ln>
        </p:spPr>
        <p:txBody>
          <a:bodyPr anchorCtr="0" anchor="t" bIns="34250" lIns="68550" spcFirstLastPara="1" rIns="68550" wrap="square" tIns="34250">
            <a:noAutofit/>
          </a:bodyPr>
          <a:lstStyle/>
          <a:p>
            <a:pPr indent="0" lvl="0" marL="63500" rtl="0" algn="l">
              <a:lnSpc>
                <a:spcPct val="100000"/>
              </a:lnSpc>
              <a:spcBef>
                <a:spcPts val="0"/>
              </a:spcBef>
              <a:spcAft>
                <a:spcPts val="0"/>
              </a:spcAft>
              <a:buSzPts val="1100"/>
              <a:buNone/>
            </a:pPr>
            <a:r>
              <a:rPr lang="en-US">
                <a:solidFill>
                  <a:srgbClr val="3F3F3F"/>
                </a:solidFill>
                <a:latin typeface="DFKai-SB"/>
                <a:ea typeface="DFKai-SB"/>
                <a:cs typeface="DFKai-SB"/>
                <a:sym typeface="DFKai-SB"/>
              </a:rPr>
              <a:t>獎助學金獎勵補助對象及金額</a:t>
            </a:r>
            <a:endParaRPr>
              <a:latin typeface="DFKai-SB"/>
              <a:ea typeface="DFKai-SB"/>
              <a:cs typeface="DFKai-SB"/>
              <a:sym typeface="DFKai-SB"/>
            </a:endParaRPr>
          </a:p>
          <a:p>
            <a:pPr indent="0" lvl="0" marL="63500" rtl="0" algn="l">
              <a:lnSpc>
                <a:spcPct val="111111"/>
              </a:lnSpc>
              <a:spcBef>
                <a:spcPts val="0"/>
              </a:spcBef>
              <a:spcAft>
                <a:spcPts val="0"/>
              </a:spcAft>
              <a:buSzPts val="1100"/>
              <a:buNone/>
            </a:pPr>
            <a:r>
              <a:t/>
            </a:r>
            <a:endParaRPr>
              <a:solidFill>
                <a:srgbClr val="3F3F3F"/>
              </a:solidFill>
              <a:latin typeface="DFKai-SB"/>
              <a:ea typeface="DFKai-SB"/>
              <a:cs typeface="DFKai-SB"/>
              <a:sym typeface="DFKai-SB"/>
            </a:endParaRPr>
          </a:p>
          <a:p>
            <a:pPr indent="-260350" lvl="0" marL="254000" rtl="0" algn="l">
              <a:lnSpc>
                <a:spcPct val="100000"/>
              </a:lnSpc>
              <a:spcBef>
                <a:spcPts val="800"/>
              </a:spcBef>
              <a:spcAft>
                <a:spcPts val="0"/>
              </a:spcAft>
              <a:buSzPts val="1100"/>
              <a:buChar char="►"/>
            </a:pPr>
            <a:r>
              <a:rPr lang="en-US">
                <a:solidFill>
                  <a:srgbClr val="002060"/>
                </a:solidFill>
                <a:latin typeface="DFKai-SB"/>
                <a:ea typeface="DFKai-SB"/>
                <a:cs typeface="DFKai-SB"/>
                <a:sym typeface="DFKai-SB"/>
              </a:rPr>
              <a:t>外國學生新生:</a:t>
            </a:r>
            <a:r>
              <a:rPr lang="en-US">
                <a:solidFill>
                  <a:srgbClr val="00B050"/>
                </a:solidFill>
                <a:latin typeface="DFKai-SB"/>
                <a:ea typeface="DFKai-SB"/>
                <a:cs typeface="DFKai-SB"/>
                <a:sym typeface="DFKai-SB"/>
              </a:rPr>
              <a:t>最高核予第一學年免 除學雜費及新臺幣二萬元宿舍費補助，經由本校外國學生獎助學金委員會審議後核定，分二學期核發。</a:t>
            </a:r>
            <a:endParaRPr>
              <a:solidFill>
                <a:srgbClr val="00B050"/>
              </a:solidFill>
              <a:latin typeface="DFKai-SB"/>
              <a:ea typeface="DFKai-SB"/>
              <a:cs typeface="DFKai-SB"/>
              <a:sym typeface="DFKai-SB"/>
            </a:endParaRPr>
          </a:p>
          <a:p>
            <a:pPr indent="-260350" lvl="0" marL="254000" rtl="0" algn="l">
              <a:lnSpc>
                <a:spcPct val="100000"/>
              </a:lnSpc>
              <a:spcBef>
                <a:spcPts val="800"/>
              </a:spcBef>
              <a:spcAft>
                <a:spcPts val="0"/>
              </a:spcAft>
              <a:buSzPts val="1100"/>
              <a:buChar char="►"/>
            </a:pPr>
            <a:r>
              <a:rPr lang="en-US">
                <a:solidFill>
                  <a:srgbClr val="002060"/>
                </a:solidFill>
                <a:latin typeface="DFKai-SB"/>
                <a:ea typeface="DFKai-SB"/>
                <a:cs typeface="DFKai-SB"/>
                <a:sym typeface="DFKai-SB"/>
              </a:rPr>
              <a:t>外國學生在學生:</a:t>
            </a:r>
            <a:r>
              <a:rPr lang="en-US">
                <a:solidFill>
                  <a:srgbClr val="00B050"/>
                </a:solidFill>
                <a:latin typeface="DFKai-SB"/>
                <a:ea typeface="DFKai-SB"/>
                <a:cs typeface="DFKai-SB"/>
                <a:sym typeface="DFKai-SB"/>
              </a:rPr>
              <a:t>視在學表現，經由獎助學金委員會審議後核定，最高核予一學期免除學雜費。</a:t>
            </a:r>
            <a:endParaRPr>
              <a:solidFill>
                <a:srgbClr val="00B050"/>
              </a:solidFill>
              <a:latin typeface="DFKai-SB"/>
              <a:ea typeface="DFKai-SB"/>
              <a:cs typeface="DFKai-SB"/>
              <a:sym typeface="DFKai-SB"/>
            </a:endParaRPr>
          </a:p>
        </p:txBody>
      </p:sp>
      <p:sp>
        <p:nvSpPr>
          <p:cNvPr id="3672" name="Google Shape;3672;p341"/>
          <p:cNvSpPr txBox="1"/>
          <p:nvPr>
            <p:ph idx="2" type="body"/>
          </p:nvPr>
        </p:nvSpPr>
        <p:spPr>
          <a:xfrm>
            <a:off x="3818575" y="1620566"/>
            <a:ext cx="3138600" cy="3408300"/>
          </a:xfrm>
          <a:prstGeom prst="rect">
            <a:avLst/>
          </a:prstGeom>
          <a:noFill/>
          <a:ln>
            <a:noFill/>
          </a:ln>
        </p:spPr>
        <p:txBody>
          <a:bodyPr anchorCtr="0" anchor="t" bIns="34250" lIns="68550" spcFirstLastPara="1" rIns="68550" wrap="square" tIns="34250">
            <a:noAutofit/>
          </a:bodyPr>
          <a:lstStyle/>
          <a:p>
            <a:pPr indent="0" lvl="0" marL="63500" rtl="0" algn="l">
              <a:lnSpc>
                <a:spcPct val="100000"/>
              </a:lnSpc>
              <a:spcBef>
                <a:spcPts val="0"/>
              </a:spcBef>
              <a:spcAft>
                <a:spcPts val="0"/>
              </a:spcAft>
              <a:buSzPts val="1100"/>
              <a:buNone/>
            </a:pPr>
            <a:r>
              <a:rPr lang="en-US" sz="1200">
                <a:solidFill>
                  <a:srgbClr val="3F3F3F"/>
                </a:solidFill>
                <a:latin typeface="Times New Roman"/>
                <a:ea typeface="Times New Roman"/>
                <a:cs typeface="Times New Roman"/>
                <a:sym typeface="Times New Roman"/>
              </a:rPr>
              <a:t>Scholarship types and amounts</a:t>
            </a:r>
            <a:endParaRPr sz="1200">
              <a:latin typeface="Times New Roman"/>
              <a:ea typeface="Times New Roman"/>
              <a:cs typeface="Times New Roman"/>
              <a:sym typeface="Times New Roman"/>
            </a:endParaRPr>
          </a:p>
          <a:p>
            <a:pPr indent="0" lvl="0" marL="63500" rtl="0" algn="l">
              <a:lnSpc>
                <a:spcPct val="111111"/>
              </a:lnSpc>
              <a:spcBef>
                <a:spcPts val="0"/>
              </a:spcBef>
              <a:spcAft>
                <a:spcPts val="0"/>
              </a:spcAft>
              <a:buSzPts val="1100"/>
              <a:buNone/>
            </a:pPr>
            <a:r>
              <a:t/>
            </a:r>
            <a:endParaRPr sz="1200">
              <a:solidFill>
                <a:srgbClr val="3F3F3F"/>
              </a:solidFill>
              <a:latin typeface="Times New Roman"/>
              <a:ea typeface="Times New Roman"/>
              <a:cs typeface="Times New Roman"/>
              <a:sym typeface="Times New Roman"/>
            </a:endParaRPr>
          </a:p>
          <a:p>
            <a:pPr indent="-260350" lvl="0" marL="254000" rtl="0" algn="just">
              <a:lnSpc>
                <a:spcPct val="100000"/>
              </a:lnSpc>
              <a:spcBef>
                <a:spcPts val="800"/>
              </a:spcBef>
              <a:spcAft>
                <a:spcPts val="0"/>
              </a:spcAft>
              <a:buSzPts val="1100"/>
              <a:buChar char="►"/>
            </a:pPr>
            <a:r>
              <a:rPr lang="en-US" sz="1200">
                <a:solidFill>
                  <a:srgbClr val="3F3F3F"/>
                </a:solidFill>
                <a:latin typeface="Times New Roman"/>
                <a:ea typeface="Times New Roman"/>
                <a:cs typeface="Times New Roman"/>
                <a:sym typeface="Times New Roman"/>
              </a:rPr>
              <a:t>New International Students: The maximum amount of scholarship is the exemption from tuition and miscellaneous fees and a subsidy of NT$20,000 in dormitory fees for the first academic year will be approved by the International Student Scholarship Committee of our school and will be issued in two semesters.</a:t>
            </a:r>
            <a:endParaRPr sz="1200">
              <a:solidFill>
                <a:srgbClr val="3F3F3F"/>
              </a:solidFill>
              <a:latin typeface="Times New Roman"/>
              <a:ea typeface="Times New Roman"/>
              <a:cs typeface="Times New Roman"/>
              <a:sym typeface="Times New Roman"/>
            </a:endParaRPr>
          </a:p>
          <a:p>
            <a:pPr indent="-260350" lvl="0" marL="254000" rtl="0" algn="just">
              <a:lnSpc>
                <a:spcPct val="100000"/>
              </a:lnSpc>
              <a:spcBef>
                <a:spcPts val="800"/>
              </a:spcBef>
              <a:spcAft>
                <a:spcPts val="0"/>
              </a:spcAft>
              <a:buSzPts val="1100"/>
              <a:buChar char="►"/>
            </a:pPr>
            <a:r>
              <a:rPr lang="en-US" sz="1200">
                <a:solidFill>
                  <a:srgbClr val="3F3F3F"/>
                </a:solidFill>
                <a:latin typeface="Times New Roman"/>
                <a:ea typeface="Times New Roman"/>
                <a:cs typeface="Times New Roman"/>
                <a:sym typeface="Times New Roman"/>
              </a:rPr>
              <a:t>Continuing International Students: Depending on the academic performance, it will be reviewed and approved by the Scholarship Committee, and the maximum amount of tuition and miscellaneous fees will be waived for one semester.</a:t>
            </a:r>
            <a:endParaRPr sz="12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8" name="Shape 2658"/>
        <p:cNvGrpSpPr/>
        <p:nvPr/>
      </p:nvGrpSpPr>
      <p:grpSpPr>
        <a:xfrm>
          <a:off x="0" y="0"/>
          <a:ext cx="0" cy="0"/>
          <a:chOff x="0" y="0"/>
          <a:chExt cx="0" cy="0"/>
        </a:xfrm>
      </p:grpSpPr>
      <p:sp>
        <p:nvSpPr>
          <p:cNvPr id="2659" name="Google Shape;2659;p2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Roboto Medium"/>
              <a:buNone/>
            </a:pPr>
            <a:r>
              <a:rPr b="1" lang="en-US"/>
              <a:t>境外生年度活動規劃</a:t>
            </a:r>
            <a:endParaRPr/>
          </a:p>
        </p:txBody>
      </p:sp>
      <p:graphicFrame>
        <p:nvGraphicFramePr>
          <p:cNvPr id="2660" name="Google Shape;2660;p261"/>
          <p:cNvGraphicFramePr/>
          <p:nvPr/>
        </p:nvGraphicFramePr>
        <p:xfrm>
          <a:off x="413569" y="1224890"/>
          <a:ext cx="3000000" cy="3000000"/>
        </p:xfrm>
        <a:graphic>
          <a:graphicData uri="http://schemas.openxmlformats.org/drawingml/2006/table">
            <a:tbl>
              <a:tblPr>
                <a:noFill/>
                <a:tableStyleId>{076ADA65-4E5C-4149-AFA1-70808270698A}</a:tableStyleId>
              </a:tblPr>
              <a:tblGrid>
                <a:gridCol w="2369125"/>
                <a:gridCol w="1483825"/>
                <a:gridCol w="3229300"/>
                <a:gridCol w="843525"/>
              </a:tblGrid>
              <a:tr h="270000">
                <a:tc>
                  <a:txBody>
                    <a:bodyPr/>
                    <a:lstStyle/>
                    <a:p>
                      <a:pPr indent="0" lvl="0" marL="0" marR="0" rtl="0" algn="ctr">
                        <a:spcBef>
                          <a:spcPts val="0"/>
                        </a:spcBef>
                        <a:spcAft>
                          <a:spcPts val="0"/>
                        </a:spcAft>
                        <a:buClr>
                          <a:srgbClr val="FFFFFF"/>
                        </a:buClr>
                        <a:buSzPts val="1400"/>
                        <a:buFont typeface="Roboto"/>
                        <a:buNone/>
                      </a:pPr>
                      <a:r>
                        <a:rPr b="1" i="0" lang="en-US" sz="1400" u="none" cap="none" strike="noStrike">
                          <a:solidFill>
                            <a:srgbClr val="FFFFFF"/>
                          </a:solidFill>
                          <a:latin typeface="Roboto"/>
                          <a:ea typeface="Roboto"/>
                          <a:cs typeface="Roboto"/>
                          <a:sym typeface="Roboto"/>
                        </a:rPr>
                        <a:t>序</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A64D79"/>
                    </a:solidFill>
                  </a:tcPr>
                </a:tc>
                <a:tc>
                  <a:txBody>
                    <a:bodyPr/>
                    <a:lstStyle/>
                    <a:p>
                      <a:pPr indent="0" lvl="0" marL="0" marR="0" rtl="0" algn="ctr">
                        <a:spcBef>
                          <a:spcPts val="0"/>
                        </a:spcBef>
                        <a:spcAft>
                          <a:spcPts val="0"/>
                        </a:spcAft>
                        <a:buClr>
                          <a:srgbClr val="FFFFFF"/>
                        </a:buClr>
                        <a:buSzPts val="1400"/>
                        <a:buFont typeface="Roboto"/>
                        <a:buNone/>
                      </a:pPr>
                      <a:r>
                        <a:rPr b="1" i="0" lang="en-US" sz="1400" u="none" cap="none" strike="noStrike">
                          <a:solidFill>
                            <a:srgbClr val="FFFFFF"/>
                          </a:solidFill>
                          <a:latin typeface="Roboto"/>
                          <a:ea typeface="Roboto"/>
                          <a:cs typeface="Roboto"/>
                          <a:sym typeface="Roboto"/>
                        </a:rPr>
                        <a:t>項目</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A64D79"/>
                    </a:solidFill>
                  </a:tcPr>
                </a:tc>
                <a:tc>
                  <a:txBody>
                    <a:bodyPr/>
                    <a:lstStyle/>
                    <a:p>
                      <a:pPr indent="0" lvl="0" marL="0" marR="0" rtl="0" algn="ctr">
                        <a:spcBef>
                          <a:spcPts val="0"/>
                        </a:spcBef>
                        <a:spcAft>
                          <a:spcPts val="0"/>
                        </a:spcAft>
                        <a:buClr>
                          <a:srgbClr val="FFFFFF"/>
                        </a:buClr>
                        <a:buSzPts val="1400"/>
                        <a:buFont typeface="Roboto"/>
                        <a:buNone/>
                      </a:pPr>
                      <a:r>
                        <a:rPr b="1" i="0" lang="en-US" sz="1400" u="none" cap="none" strike="noStrike">
                          <a:solidFill>
                            <a:srgbClr val="FFFFFF"/>
                          </a:solidFill>
                          <a:latin typeface="Roboto"/>
                          <a:ea typeface="Roboto"/>
                          <a:cs typeface="Roboto"/>
                          <a:sym typeface="Roboto"/>
                        </a:rPr>
                        <a:t>活動</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A64D79"/>
                    </a:solidFill>
                  </a:tcPr>
                </a:tc>
                <a:tc>
                  <a:txBody>
                    <a:bodyPr/>
                    <a:lstStyle/>
                    <a:p>
                      <a:pPr indent="0" lvl="0" marL="0" marR="0" rtl="0" algn="ctr">
                        <a:spcBef>
                          <a:spcPts val="0"/>
                        </a:spcBef>
                        <a:spcAft>
                          <a:spcPts val="0"/>
                        </a:spcAft>
                        <a:buClr>
                          <a:srgbClr val="FFFFFF"/>
                        </a:buClr>
                        <a:buSzPts val="1400"/>
                        <a:buFont typeface="Roboto"/>
                        <a:buNone/>
                      </a:pPr>
                      <a:r>
                        <a:rPr b="1" i="0" lang="en-US" sz="1400" u="none" cap="none" strike="noStrike">
                          <a:solidFill>
                            <a:srgbClr val="FFFFFF"/>
                          </a:solidFill>
                          <a:latin typeface="Roboto"/>
                          <a:ea typeface="Roboto"/>
                          <a:cs typeface="Roboto"/>
                          <a:sym typeface="Roboto"/>
                        </a:rPr>
                        <a:t>備註</a:t>
                      </a:r>
                      <a:endParaRPr b="1" i="0" sz="1400" u="none" cap="none" strike="noStrike">
                        <a:solidFill>
                          <a:srgbClr val="FFFFFF"/>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A64D79"/>
                    </a:solidFill>
                  </a:tcPr>
                </a:tc>
              </a:tr>
              <a:tr h="331600">
                <a:tc rowSpan="3">
                  <a:txBody>
                    <a:bodyPr/>
                    <a:lstStyle/>
                    <a:p>
                      <a:pPr indent="0" lvl="0" marL="0" marR="0" rtl="0" algn="l">
                        <a:spcBef>
                          <a:spcPts val="0"/>
                        </a:spcBef>
                        <a:spcAft>
                          <a:spcPts val="0"/>
                        </a:spcAft>
                        <a:buClr>
                          <a:srgbClr val="000000"/>
                        </a:buClr>
                        <a:buSzPts val="1400"/>
                        <a:buFont typeface="Roboto"/>
                        <a:buNone/>
                      </a:pPr>
                      <a:r>
                        <a:rPr i="0" lang="en-US" sz="1400" u="none" cap="none" strike="noStrike">
                          <a:solidFill>
                            <a:srgbClr val="000000"/>
                          </a:solidFill>
                          <a:latin typeface="Roboto"/>
                          <a:ea typeface="Roboto"/>
                          <a:cs typeface="Roboto"/>
                          <a:sym typeface="Roboto"/>
                        </a:rPr>
                        <a:t>1. 學生輔導</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1-1</a:t>
                      </a:r>
                      <a:r>
                        <a:rPr i="0" lang="en-US" sz="1400" u="none" cap="none" strike="noStrike">
                          <a:solidFill>
                            <a:srgbClr val="000000"/>
                          </a:solidFill>
                          <a:latin typeface="Roboto"/>
                          <a:ea typeface="Roboto"/>
                          <a:cs typeface="Roboto"/>
                          <a:sym typeface="Roboto"/>
                        </a:rPr>
                        <a:t> 台灣節慶</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i="0" lang="en-US" sz="1400" u="none" cap="none" strike="noStrike">
                          <a:solidFill>
                            <a:schemeClr val="dk1"/>
                          </a:solidFill>
                          <a:latin typeface="Roboto"/>
                          <a:ea typeface="Roboto"/>
                          <a:cs typeface="Roboto"/>
                          <a:sym typeface="Roboto"/>
                        </a:rPr>
                        <a:t>春節、端午節、中秋節</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lang="en-US" sz="1400" u="none" cap="none" strike="noStrike">
                          <a:latin typeface="Roboto"/>
                          <a:ea typeface="Roboto"/>
                          <a:cs typeface="Roboto"/>
                          <a:sym typeface="Roboto"/>
                        </a:rPr>
                        <a:t>800人次</a:t>
                      </a:r>
                      <a:endParaRPr sz="1400">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r h="388375">
                <a:tc vMerge="1"/>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1-2</a:t>
                      </a:r>
                      <a:r>
                        <a:rPr i="0" lang="en-US" sz="1400" u="none" cap="none" strike="noStrike">
                          <a:solidFill>
                            <a:srgbClr val="000000"/>
                          </a:solidFill>
                          <a:latin typeface="Roboto"/>
                          <a:ea typeface="Roboto"/>
                          <a:cs typeface="Roboto"/>
                          <a:sym typeface="Roboto"/>
                        </a:rPr>
                        <a:t> 文化適應</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台灣探索 Taiwan Exploration</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lang="en-US" sz="1400" u="none" cap="none" strike="noStrike">
                          <a:latin typeface="Roboto"/>
                          <a:ea typeface="Roboto"/>
                          <a:cs typeface="Roboto"/>
                          <a:sym typeface="Roboto"/>
                        </a:rPr>
                        <a:t>500人次</a:t>
                      </a:r>
                      <a:endParaRPr sz="1400">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r h="502775">
                <a:tc vMerge="1"/>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1-3 學</a:t>
                      </a:r>
                      <a:r>
                        <a:rPr i="0" lang="en-US" sz="1400" u="none" cap="none" strike="noStrike">
                          <a:solidFill>
                            <a:srgbClr val="000000"/>
                          </a:solidFill>
                          <a:latin typeface="Roboto"/>
                          <a:ea typeface="Roboto"/>
                          <a:cs typeface="Roboto"/>
                          <a:sym typeface="Roboto"/>
                        </a:rPr>
                        <a:t>生輔導</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新生入學關懷、定向輔導、師生座談會、系所輔導</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Roboto"/>
                          <a:ea typeface="Roboto"/>
                          <a:cs typeface="Roboto"/>
                          <a:sym typeface="Roboto"/>
                        </a:rPr>
                        <a:t>2000人次</a:t>
                      </a:r>
                      <a:endParaRPr sz="1400">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r h="331600">
                <a:tc rowSpan="3">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2. </a:t>
                      </a:r>
                      <a:r>
                        <a:rPr i="0" lang="en-US" sz="1400" u="none" cap="none" strike="noStrike">
                          <a:solidFill>
                            <a:srgbClr val="000000"/>
                          </a:solidFill>
                          <a:latin typeface="Roboto"/>
                          <a:ea typeface="Roboto"/>
                          <a:cs typeface="Roboto"/>
                          <a:sym typeface="Roboto"/>
                        </a:rPr>
                        <a:t>文化交流</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gridSpan="2">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2-1 義起遊世界 Global Lounge</a:t>
                      </a:r>
                      <a:endParaRPr sz="1400" u="none" cap="none" strike="noStrike">
                        <a:solidFill>
                          <a:schemeClr val="dk1"/>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hMerge="1"/>
                <a:tc rowSpan="3">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Roboto"/>
                          <a:ea typeface="Roboto"/>
                          <a:cs typeface="Roboto"/>
                          <a:sym typeface="Roboto"/>
                        </a:rPr>
                        <a:t>1500人次</a:t>
                      </a:r>
                      <a:endParaRPr sz="1400">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r h="331600">
                <a:tc vMerge="1"/>
                <a:tc gridSpan="2">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2-2 義守國際文化義術節ISUCF</a:t>
                      </a:r>
                      <a:endParaRPr i="0" sz="1400" u="none" cap="none" strike="noStrike">
                        <a:solidFill>
                          <a:schemeClr val="dk1"/>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hMerge="1"/>
                <a:tc vMerge="1"/>
              </a:tr>
              <a:tr h="331600">
                <a:tc vMerge="1"/>
                <a:tc gridSpan="2">
                  <a:txBody>
                    <a:bodyPr/>
                    <a:lstStyle/>
                    <a:p>
                      <a:pPr indent="0" lvl="0" marL="0" marR="0" rtl="0" algn="l">
                        <a:lnSpc>
                          <a:spcPct val="100000"/>
                        </a:lnSpc>
                        <a:spcBef>
                          <a:spcPts val="0"/>
                        </a:spcBef>
                        <a:spcAft>
                          <a:spcPts val="0"/>
                        </a:spcAft>
                        <a:buClr>
                          <a:schemeClr val="dk1"/>
                        </a:buClr>
                        <a:buSzPts val="1400"/>
                        <a:buFont typeface="Calibri"/>
                        <a:buNone/>
                      </a:pPr>
                      <a:r>
                        <a:rPr i="0" lang="en-US" sz="1400" u="none" cap="none" strike="noStrike">
                          <a:solidFill>
                            <a:schemeClr val="dk1"/>
                          </a:solidFill>
                          <a:latin typeface="Roboto"/>
                          <a:ea typeface="Roboto"/>
                          <a:cs typeface="Roboto"/>
                          <a:sym typeface="Roboto"/>
                        </a:rPr>
                        <a:t>2-3 學伴主題活動</a:t>
                      </a:r>
                      <a:endParaRPr sz="1400" u="none" cap="none" strike="noStrike">
                        <a:solidFill>
                          <a:schemeClr val="dk1"/>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hMerge="1"/>
                <a:tc vMerge="1"/>
              </a:tr>
              <a:tr h="331600">
                <a:tc rowSpan="2">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3. </a:t>
                      </a:r>
                      <a:r>
                        <a:rPr i="0" lang="en-US" sz="1400" u="none" cap="none" strike="noStrike">
                          <a:solidFill>
                            <a:srgbClr val="000000"/>
                          </a:solidFill>
                          <a:latin typeface="Roboto"/>
                          <a:ea typeface="Roboto"/>
                          <a:cs typeface="Roboto"/>
                          <a:sym typeface="Roboto"/>
                        </a:rPr>
                        <a:t>學術教育</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3-1</a:t>
                      </a:r>
                      <a:r>
                        <a:rPr i="0" lang="en-US" sz="1400" u="none" cap="none" strike="noStrike">
                          <a:solidFill>
                            <a:srgbClr val="000000"/>
                          </a:solidFill>
                          <a:latin typeface="Roboto"/>
                          <a:ea typeface="Roboto"/>
                          <a:cs typeface="Roboto"/>
                          <a:sym typeface="Roboto"/>
                        </a:rPr>
                        <a:t> 工作坊</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多元知能: 媒體小編、</a:t>
                      </a:r>
                      <a:r>
                        <a:rPr i="0" lang="en-US" sz="1400" u="none" cap="none" strike="noStrike">
                          <a:solidFill>
                            <a:srgbClr val="000000"/>
                          </a:solidFill>
                          <a:latin typeface="Roboto"/>
                          <a:ea typeface="Roboto"/>
                          <a:cs typeface="Roboto"/>
                          <a:sym typeface="Roboto"/>
                        </a:rPr>
                        <a:t>社團幹部</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rowSpan="2">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Roboto"/>
                          <a:ea typeface="Roboto"/>
                          <a:cs typeface="Roboto"/>
                          <a:sym typeface="Roboto"/>
                        </a:rPr>
                        <a:t>400人次</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r h="331600">
                <a:tc vMerge="1"/>
                <a:tc gridSpan="2">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3-2 TEDxIShouUniversity</a:t>
                      </a:r>
                      <a:endParaRPr sz="1400" u="none" cap="none" strike="noStrike">
                        <a:solidFill>
                          <a:schemeClr val="dk1"/>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hMerge="1"/>
                <a:tc vMerge="1"/>
              </a:tr>
              <a:tr h="331600">
                <a:tc>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4. </a:t>
                      </a:r>
                      <a:r>
                        <a:rPr i="0" lang="en-US" sz="1400" u="none" cap="none" strike="noStrike">
                          <a:solidFill>
                            <a:srgbClr val="000000"/>
                          </a:solidFill>
                          <a:latin typeface="Roboto"/>
                          <a:ea typeface="Roboto"/>
                          <a:cs typeface="Roboto"/>
                          <a:sym typeface="Roboto"/>
                        </a:rPr>
                        <a:t>年度行銷活動</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gridSpan="2">
                  <a:txBody>
                    <a:bodyPr/>
                    <a:lstStyle/>
                    <a:p>
                      <a:pPr indent="0" lvl="0" marL="0" marR="0" rtl="0" algn="l">
                        <a:spcBef>
                          <a:spcPts val="0"/>
                        </a:spcBef>
                        <a:spcAft>
                          <a:spcPts val="0"/>
                        </a:spcAft>
                        <a:buClr>
                          <a:schemeClr val="dk1"/>
                        </a:buClr>
                        <a:buSzPts val="1400"/>
                        <a:buFont typeface="Roboto"/>
                        <a:buNone/>
                      </a:pPr>
                      <a:r>
                        <a:rPr i="0" lang="en-US" sz="1400" u="none" cap="none" strike="noStrike">
                          <a:solidFill>
                            <a:schemeClr val="dk1"/>
                          </a:solidFill>
                          <a:latin typeface="Roboto"/>
                          <a:ea typeface="Roboto"/>
                          <a:cs typeface="Roboto"/>
                          <a:sym typeface="Roboto"/>
                        </a:rPr>
                        <a:t>國際文化之夜 Annual Gala-Cultural Ambassador</a:t>
                      </a:r>
                      <a:endParaRPr sz="1400" u="none" cap="none" strike="noStrike">
                        <a:solidFill>
                          <a:schemeClr val="dk1"/>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hMerge="1"/>
                <a:tc>
                  <a:txBody>
                    <a:bodyPr/>
                    <a:lstStyle/>
                    <a:p>
                      <a:pPr indent="0" lvl="0" marL="0" marR="0" rtl="0" algn="l">
                        <a:lnSpc>
                          <a:spcPct val="100000"/>
                        </a:lnSpc>
                        <a:spcBef>
                          <a:spcPts val="0"/>
                        </a:spcBef>
                        <a:spcAft>
                          <a:spcPts val="0"/>
                        </a:spcAft>
                        <a:buClr>
                          <a:schemeClr val="dk1"/>
                        </a:buClr>
                        <a:buSzPts val="1400"/>
                        <a:buFont typeface="Calibri"/>
                        <a:buNone/>
                      </a:pPr>
                      <a:r>
                        <a:rPr lang="en-US" sz="1400">
                          <a:latin typeface="Roboto"/>
                          <a:ea typeface="Roboto"/>
                          <a:cs typeface="Roboto"/>
                          <a:sym typeface="Roboto"/>
                        </a:rPr>
                        <a:t>1000</a:t>
                      </a:r>
                      <a:r>
                        <a:rPr lang="en-US" sz="1400" u="none" cap="none" strike="noStrike">
                          <a:latin typeface="Roboto"/>
                          <a:ea typeface="Roboto"/>
                          <a:cs typeface="Roboto"/>
                          <a:sym typeface="Roboto"/>
                        </a:rPr>
                        <a:t>次</a:t>
                      </a:r>
                      <a:endParaRPr sz="1400" u="none" cap="none" strike="noStrike">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r h="331600">
                <a:tc>
                  <a:txBody>
                    <a:bodyPr/>
                    <a:lstStyle/>
                    <a:p>
                      <a:pPr indent="0" lvl="0" marL="0" marR="0" rtl="0" algn="l">
                        <a:spcBef>
                          <a:spcPts val="0"/>
                        </a:spcBef>
                        <a:spcAft>
                          <a:spcPts val="0"/>
                        </a:spcAft>
                        <a:buClr>
                          <a:srgbClr val="000000"/>
                        </a:buClr>
                        <a:buSzPts val="1400"/>
                        <a:buFont typeface="Roboto"/>
                        <a:buNone/>
                      </a:pPr>
                      <a:r>
                        <a:rPr i="0" lang="en-US" sz="1400" u="none" cap="none" strike="noStrike">
                          <a:solidFill>
                            <a:srgbClr val="000000"/>
                          </a:solidFill>
                          <a:latin typeface="Roboto"/>
                          <a:ea typeface="Roboto"/>
                          <a:cs typeface="Roboto"/>
                          <a:sym typeface="Roboto"/>
                        </a:rPr>
                        <a:t>5. 大學社會責任</a:t>
                      </a:r>
                      <a:endParaRPr sz="1400">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gridSpan="2">
                  <a:txBody>
                    <a:bodyPr/>
                    <a:lstStyle/>
                    <a:p>
                      <a:pPr indent="0" lvl="0" marL="0" marR="0" rtl="0" algn="l">
                        <a:lnSpc>
                          <a:spcPct val="100000"/>
                        </a:lnSpc>
                        <a:spcBef>
                          <a:spcPts val="0"/>
                        </a:spcBef>
                        <a:spcAft>
                          <a:spcPts val="0"/>
                        </a:spcAft>
                        <a:buClr>
                          <a:schemeClr val="dk1"/>
                        </a:buClr>
                        <a:buSzPts val="1400"/>
                        <a:buFont typeface="Calibri"/>
                        <a:buNone/>
                      </a:pPr>
                      <a:r>
                        <a:rPr i="0" lang="en-US" sz="1400" u="none" cap="none" strike="noStrike">
                          <a:solidFill>
                            <a:schemeClr val="dk1"/>
                          </a:solidFill>
                          <a:latin typeface="Roboto"/>
                          <a:ea typeface="Roboto"/>
                          <a:cs typeface="Roboto"/>
                          <a:sym typeface="Roboto"/>
                        </a:rPr>
                        <a:t>大手牽小手/國中小英語教學助理 (ELTA)</a:t>
                      </a:r>
                      <a:endParaRPr sz="1400" u="none" cap="none" strike="noStrike">
                        <a:solidFill>
                          <a:schemeClr val="dk1"/>
                        </a:solidFill>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c hMerge="1"/>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Roboto"/>
                          <a:ea typeface="Roboto"/>
                          <a:cs typeface="Roboto"/>
                          <a:sym typeface="Roboto"/>
                        </a:rPr>
                        <a:t>100人次</a:t>
                      </a:r>
                      <a:endParaRPr sz="1400">
                        <a:latin typeface="Roboto"/>
                        <a:ea typeface="Roboto"/>
                        <a:cs typeface="Roboto"/>
                        <a:sym typeface="Roboto"/>
                      </a:endParaRPr>
                    </a:p>
                  </a:txBody>
                  <a:tcPr marT="5375" marB="53600" marR="5375" marL="5375" anchor="ctr">
                    <a:lnL cap="flat" cmpd="sng" w="12625">
                      <a:solidFill>
                        <a:srgbClr val="000000"/>
                      </a:solidFill>
                      <a:prstDash val="solid"/>
                      <a:round/>
                      <a:headEnd len="sm" w="sm" type="none"/>
                      <a:tailEnd len="sm" w="sm" type="none"/>
                    </a:lnL>
                    <a:lnR cap="flat" cmpd="sng" w="12625">
                      <a:solidFill>
                        <a:srgbClr val="000000"/>
                      </a:solidFill>
                      <a:prstDash val="solid"/>
                      <a:round/>
                      <a:headEnd len="sm" w="sm" type="none"/>
                      <a:tailEnd len="sm" w="sm" type="none"/>
                    </a:lnR>
                    <a:lnT cap="flat" cmpd="sng" w="12625">
                      <a:solidFill>
                        <a:srgbClr val="000000"/>
                      </a:solidFill>
                      <a:prstDash val="solid"/>
                      <a:round/>
                      <a:headEnd len="sm" w="sm" type="none"/>
                      <a:tailEnd len="sm" w="sm" type="none"/>
                    </a:lnT>
                    <a:lnB cap="flat" cmpd="sng" w="12625">
                      <a:solidFill>
                        <a:srgbClr val="000000"/>
                      </a:solidFill>
                      <a:prstDash val="solid"/>
                      <a:round/>
                      <a:headEnd len="sm" w="sm" type="none"/>
                      <a:tailEnd len="sm" w="sm" type="none"/>
                    </a:lnB>
                    <a:solidFill>
                      <a:srgbClr val="EAD1DC"/>
                    </a:solidFill>
                  </a:tcPr>
                </a:tc>
              </a:tr>
            </a:tbl>
          </a:graphicData>
        </a:graphic>
      </p:graphicFrame>
      <p:pic>
        <p:nvPicPr>
          <p:cNvPr descr="https://lh6.googleusercontent.com/-QKMQ-9lkswJzEiMqR0KqboXzAYKYYhqmBO7a4BPdBLJlYfy69LhtkK0EAIkLPLoc45O3pEMNX3oWW-LxiReeNwEYyRuTDHf7l-3bCbVZZYZbsbzli9UiUmQhERbEK3HoyUfbb-NLX3R01AH7CERXg" id="2661" name="Google Shape;2661;p261"/>
          <p:cNvPicPr preferRelativeResize="0"/>
          <p:nvPr/>
        </p:nvPicPr>
        <p:blipFill rotWithShape="1">
          <a:blip r:embed="rId3">
            <a:alphaModFix/>
          </a:blip>
          <a:srcRect b="0" l="0" r="0" t="0"/>
          <a:stretch/>
        </p:blipFill>
        <p:spPr>
          <a:xfrm>
            <a:off x="1932556" y="2992838"/>
            <a:ext cx="540000" cy="540000"/>
          </a:xfrm>
          <a:prstGeom prst="rect">
            <a:avLst/>
          </a:prstGeom>
          <a:noFill/>
          <a:ln>
            <a:noFill/>
          </a:ln>
        </p:spPr>
      </p:pic>
      <p:pic>
        <p:nvPicPr>
          <p:cNvPr descr="https://lh4.googleusercontent.com/W_EIzRzXmrynT7NuGzXjDvGy30lSRtsK3u2sMLXYlCwS-fOYGwtl9Uo1mX0bLCMF4RInlX0XY899N5A8eVUoVuhELnk71YrbbP1cSlEl1a60DXsLnLQOrCUzXtDtqLePtrlHjCswBTtEHQpvvnzEFQ" id="2662" name="Google Shape;2662;p261"/>
          <p:cNvPicPr preferRelativeResize="0"/>
          <p:nvPr/>
        </p:nvPicPr>
        <p:blipFill rotWithShape="1">
          <a:blip r:embed="rId4">
            <a:alphaModFix/>
          </a:blip>
          <a:srcRect b="0" l="0" r="0" t="0"/>
          <a:stretch/>
        </p:blipFill>
        <p:spPr>
          <a:xfrm>
            <a:off x="1932556" y="3825821"/>
            <a:ext cx="540887" cy="540000"/>
          </a:xfrm>
          <a:prstGeom prst="rect">
            <a:avLst/>
          </a:prstGeom>
          <a:noFill/>
          <a:ln>
            <a:noFill/>
          </a:ln>
        </p:spPr>
      </p:pic>
      <p:pic>
        <p:nvPicPr>
          <p:cNvPr descr="https://lh6.googleusercontent.com/_H3R5n-yONbUrvA7ZsyRG3lsk0TiptHHuYuKptKdYzrZQqlwAayZ6oKnW6GQCU-AO4xawduS8u-540P5hDT2Lu3EV2TNPZvL6W_cU1-u4EPIQnbGX9j6zlksrCzCwZED_NKnjLnW4omN0V0kwgwMYA" id="2663" name="Google Shape;2663;p261"/>
          <p:cNvPicPr preferRelativeResize="0"/>
          <p:nvPr/>
        </p:nvPicPr>
        <p:blipFill rotWithShape="1">
          <a:blip r:embed="rId5">
            <a:alphaModFix/>
          </a:blip>
          <a:srcRect b="0" l="0" r="0" t="0"/>
          <a:stretch/>
        </p:blipFill>
        <p:spPr>
          <a:xfrm>
            <a:off x="1932556" y="4369870"/>
            <a:ext cx="540887" cy="540000"/>
          </a:xfrm>
          <a:prstGeom prst="rect">
            <a:avLst/>
          </a:prstGeom>
          <a:noFill/>
          <a:ln>
            <a:noFill/>
          </a:ln>
        </p:spPr>
      </p:pic>
      <p:pic>
        <p:nvPicPr>
          <p:cNvPr descr="https://lh6.googleusercontent.com/vfGPLQvpCtKGRElNVwyni92H09IOvroofobB298L0v0mVJ0W0FNXrmwhNHxMIIbs3ymv5Cq2QFMF2-deOUv-tFAg8phLtEnFNmsb7F2IYe4qcQJw-qx7jwAWDhz4DXyeRtKzeBwLqczmPC-sxZUdUA" id="2664" name="Google Shape;2664;p261"/>
          <p:cNvPicPr preferRelativeResize="0"/>
          <p:nvPr/>
        </p:nvPicPr>
        <p:blipFill rotWithShape="1">
          <a:blip r:embed="rId6">
            <a:alphaModFix/>
          </a:blip>
          <a:srcRect b="0" l="0" r="0" t="0"/>
          <a:stretch/>
        </p:blipFill>
        <p:spPr>
          <a:xfrm>
            <a:off x="1932556" y="1901930"/>
            <a:ext cx="540000" cy="540000"/>
          </a:xfrm>
          <a:prstGeom prst="rect">
            <a:avLst/>
          </a:prstGeom>
          <a:noFill/>
          <a:ln>
            <a:noFill/>
          </a:ln>
        </p:spPr>
      </p:pic>
      <p:sp>
        <p:nvSpPr>
          <p:cNvPr id="2665" name="Google Shape;2665;p2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6" name="Shape 3676"/>
        <p:cNvGrpSpPr/>
        <p:nvPr/>
      </p:nvGrpSpPr>
      <p:grpSpPr>
        <a:xfrm>
          <a:off x="0" y="0"/>
          <a:ext cx="0" cy="0"/>
          <a:chOff x="0" y="0"/>
          <a:chExt cx="0" cy="0"/>
        </a:xfrm>
      </p:grpSpPr>
      <p:sp>
        <p:nvSpPr>
          <p:cNvPr id="3677" name="Google Shape;3677;p342"/>
          <p:cNvSpPr txBox="1"/>
          <p:nvPr>
            <p:ph type="title"/>
          </p:nvPr>
        </p:nvSpPr>
        <p:spPr>
          <a:xfrm>
            <a:off x="508934" y="457475"/>
            <a:ext cx="6447600" cy="990600"/>
          </a:xfrm>
          <a:prstGeom prst="rect">
            <a:avLst/>
          </a:prstGeom>
          <a:noFill/>
          <a:ln>
            <a:noFill/>
          </a:ln>
        </p:spPr>
        <p:txBody>
          <a:bodyPr anchorCtr="0" anchor="t" bIns="34250" lIns="68550" spcFirstLastPara="1" rIns="68550" wrap="square" tIns="34250">
            <a:no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義守大學外國學生獎助學金</a:t>
            </a:r>
            <a:br>
              <a:rPr lang="en-US">
                <a:latin typeface="Microsoft YaHei"/>
                <a:ea typeface="Microsoft YaHei"/>
                <a:cs typeface="Microsoft YaHei"/>
                <a:sym typeface="Microsoft YaHei"/>
              </a:rPr>
            </a:br>
            <a:r>
              <a:rPr lang="en-US" sz="2400">
                <a:latin typeface="Microsoft YaHei"/>
                <a:ea typeface="Microsoft YaHei"/>
                <a:cs typeface="Microsoft YaHei"/>
                <a:sym typeface="Microsoft YaHei"/>
              </a:rPr>
              <a:t>ISU Scholarship for International Student</a:t>
            </a:r>
            <a:endParaRPr>
              <a:latin typeface="Microsoft YaHei"/>
              <a:ea typeface="Microsoft YaHei"/>
              <a:cs typeface="Microsoft YaHei"/>
              <a:sym typeface="Microsoft YaHei"/>
            </a:endParaRPr>
          </a:p>
        </p:txBody>
      </p:sp>
      <p:sp>
        <p:nvSpPr>
          <p:cNvPr id="3678" name="Google Shape;3678;p342"/>
          <p:cNvSpPr txBox="1"/>
          <p:nvPr>
            <p:ph idx="1" type="body"/>
          </p:nvPr>
        </p:nvSpPr>
        <p:spPr>
          <a:xfrm>
            <a:off x="508664" y="1620565"/>
            <a:ext cx="3138600" cy="2910300"/>
          </a:xfrm>
          <a:prstGeom prst="rect">
            <a:avLst/>
          </a:prstGeom>
          <a:noFill/>
          <a:ln>
            <a:noFill/>
          </a:ln>
        </p:spPr>
        <p:txBody>
          <a:bodyPr anchorCtr="0" anchor="t" bIns="34250" lIns="68550" spcFirstLastPara="1" rIns="68550" wrap="square" tIns="34250">
            <a:noAutofit/>
          </a:bodyPr>
          <a:lstStyle/>
          <a:p>
            <a:pPr indent="-260350" lvl="0" marL="254000" rtl="0" algn="l">
              <a:lnSpc>
                <a:spcPct val="100000"/>
              </a:lnSpc>
              <a:spcBef>
                <a:spcPts val="0"/>
              </a:spcBef>
              <a:spcAft>
                <a:spcPts val="0"/>
              </a:spcAft>
              <a:buSzPts val="1100"/>
              <a:buChar char="►"/>
            </a:pPr>
            <a:r>
              <a:rPr lang="en-US">
                <a:solidFill>
                  <a:srgbClr val="3F3F3F"/>
                </a:solidFill>
                <a:latin typeface="DFKai-SB"/>
                <a:ea typeface="DFKai-SB"/>
                <a:cs typeface="DFKai-SB"/>
                <a:sym typeface="DFKai-SB"/>
              </a:rPr>
              <a:t>獲本校核發外國學生獎助學金者，本校將以獎助學金抵學雜費應繳費用，並採取多退少補方式。</a:t>
            </a:r>
            <a:endParaRPr>
              <a:latin typeface="DFKai-SB"/>
              <a:ea typeface="DFKai-SB"/>
              <a:cs typeface="DFKai-SB"/>
              <a:sym typeface="DFKai-SB"/>
            </a:endParaRPr>
          </a:p>
          <a:p>
            <a:pPr indent="-190500" lvl="0" marL="254000" rtl="0" algn="l">
              <a:lnSpc>
                <a:spcPct val="100000"/>
              </a:lnSpc>
              <a:spcBef>
                <a:spcPts val="800"/>
              </a:spcBef>
              <a:spcAft>
                <a:spcPts val="0"/>
              </a:spcAft>
              <a:buSzPts val="1100"/>
              <a:buNone/>
            </a:pPr>
            <a:r>
              <a:t/>
            </a:r>
            <a:endParaRPr>
              <a:solidFill>
                <a:srgbClr val="3F3F3F"/>
              </a:solidFill>
              <a:latin typeface="DFKai-SB"/>
              <a:ea typeface="DFKai-SB"/>
              <a:cs typeface="DFKai-SB"/>
              <a:sym typeface="DFKai-SB"/>
            </a:endParaRPr>
          </a:p>
          <a:p>
            <a:pPr indent="-260350" lvl="0" marL="254000" rtl="0" algn="l">
              <a:lnSpc>
                <a:spcPct val="100000"/>
              </a:lnSpc>
              <a:spcBef>
                <a:spcPts val="800"/>
              </a:spcBef>
              <a:spcAft>
                <a:spcPts val="0"/>
              </a:spcAft>
              <a:buSzPts val="1100"/>
              <a:buChar char="►"/>
            </a:pPr>
            <a:r>
              <a:rPr lang="en-US">
                <a:solidFill>
                  <a:srgbClr val="3F3F3F"/>
                </a:solidFill>
                <a:latin typeface="DFKai-SB"/>
                <a:ea typeface="DFKai-SB"/>
                <a:cs typeface="DFKai-SB"/>
                <a:sym typeface="DFKai-SB"/>
              </a:rPr>
              <a:t>例：</a:t>
            </a:r>
            <a:br>
              <a:rPr lang="en-US">
                <a:solidFill>
                  <a:srgbClr val="3F3F3F"/>
                </a:solidFill>
                <a:latin typeface="DFKai-SB"/>
                <a:ea typeface="DFKai-SB"/>
                <a:cs typeface="DFKai-SB"/>
                <a:sym typeface="DFKai-SB"/>
              </a:rPr>
            </a:br>
            <a:r>
              <a:rPr lang="en-US">
                <a:solidFill>
                  <a:srgbClr val="3F3F3F"/>
                </a:solidFill>
                <a:latin typeface="DFKai-SB"/>
                <a:ea typeface="DFKai-SB"/>
                <a:cs typeface="DFKai-SB"/>
                <a:sym typeface="DFKai-SB"/>
              </a:rPr>
              <a:t>	獎助學金新台幣60,000元</a:t>
            </a:r>
            <a:br>
              <a:rPr lang="en-US">
                <a:solidFill>
                  <a:srgbClr val="3F3F3F"/>
                </a:solidFill>
                <a:latin typeface="DFKai-SB"/>
                <a:ea typeface="DFKai-SB"/>
                <a:cs typeface="DFKai-SB"/>
                <a:sym typeface="DFKai-SB"/>
              </a:rPr>
            </a:br>
            <a:r>
              <a:rPr lang="en-US">
                <a:solidFill>
                  <a:srgbClr val="3F3F3F"/>
                </a:solidFill>
                <a:latin typeface="DFKai-SB"/>
                <a:ea typeface="DFKai-SB"/>
                <a:cs typeface="DFKai-SB"/>
                <a:sym typeface="DFKai-SB"/>
              </a:rPr>
              <a:t>	學雜費新台幣77,421元</a:t>
            </a:r>
            <a:br>
              <a:rPr lang="en-US">
                <a:solidFill>
                  <a:srgbClr val="3F3F3F"/>
                </a:solidFill>
                <a:latin typeface="DFKai-SB"/>
                <a:ea typeface="DFKai-SB"/>
                <a:cs typeface="DFKai-SB"/>
                <a:sym typeface="DFKai-SB"/>
              </a:rPr>
            </a:br>
            <a:r>
              <a:rPr lang="en-US">
                <a:solidFill>
                  <a:srgbClr val="3F3F3F"/>
                </a:solidFill>
                <a:latin typeface="DFKai-SB"/>
                <a:ea typeface="DFKai-SB"/>
                <a:cs typeface="DFKai-SB"/>
                <a:sym typeface="DFKai-SB"/>
              </a:rPr>
              <a:t>	</a:t>
            </a:r>
            <a:r>
              <a:rPr lang="en-US">
                <a:solidFill>
                  <a:schemeClr val="dk1"/>
                </a:solidFill>
                <a:latin typeface="DFKai-SB"/>
                <a:ea typeface="DFKai-SB"/>
                <a:cs typeface="DFKai-SB"/>
                <a:sym typeface="DFKai-SB"/>
              </a:rPr>
              <a:t>須補繳新台幣17,421元</a:t>
            </a:r>
            <a:endParaRPr>
              <a:solidFill>
                <a:schemeClr val="dk1"/>
              </a:solidFill>
              <a:latin typeface="DFKai-SB"/>
              <a:ea typeface="DFKai-SB"/>
              <a:cs typeface="DFKai-SB"/>
              <a:sym typeface="DFKai-SB"/>
            </a:endParaRPr>
          </a:p>
        </p:txBody>
      </p:sp>
      <p:sp>
        <p:nvSpPr>
          <p:cNvPr id="3679" name="Google Shape;3679;p342"/>
          <p:cNvSpPr txBox="1"/>
          <p:nvPr>
            <p:ph idx="2" type="body"/>
          </p:nvPr>
        </p:nvSpPr>
        <p:spPr>
          <a:xfrm>
            <a:off x="3818575" y="1620568"/>
            <a:ext cx="3513300" cy="3287400"/>
          </a:xfrm>
          <a:prstGeom prst="rect">
            <a:avLst/>
          </a:prstGeom>
          <a:noFill/>
          <a:ln>
            <a:noFill/>
          </a:ln>
        </p:spPr>
        <p:txBody>
          <a:bodyPr anchorCtr="0" anchor="t" bIns="34250" lIns="68550" spcFirstLastPara="1" rIns="68550" wrap="square" tIns="34250">
            <a:noAutofit/>
          </a:bodyPr>
          <a:lstStyle/>
          <a:p>
            <a:pPr indent="-215900" lvl="0" marL="279400" rtl="0" algn="just">
              <a:lnSpc>
                <a:spcPct val="100000"/>
              </a:lnSpc>
              <a:spcBef>
                <a:spcPts val="0"/>
              </a:spcBef>
              <a:spcAft>
                <a:spcPts val="0"/>
              </a:spcAft>
              <a:buClr>
                <a:schemeClr val="dk1"/>
              </a:buClr>
              <a:buSzPts val="800"/>
              <a:buChar char="►"/>
            </a:pPr>
            <a:r>
              <a:rPr lang="en-US" sz="1100">
                <a:solidFill>
                  <a:schemeClr val="dk1"/>
                </a:solidFill>
                <a:latin typeface="Times New Roman"/>
                <a:ea typeface="Times New Roman"/>
                <a:cs typeface="Times New Roman"/>
                <a:sym typeface="Times New Roman"/>
              </a:rPr>
              <a:t>OICA will help the scholarship recipients to conduct the exemption from the tuition fees. If the amount of the scholarship is less than the total fees payable to the University, the scholarship recipients shall pay for the difference. </a:t>
            </a:r>
            <a:endParaRPr sz="1100">
              <a:solidFill>
                <a:schemeClr val="dk1"/>
              </a:solidFill>
              <a:latin typeface="Times New Roman"/>
              <a:ea typeface="Times New Roman"/>
              <a:cs typeface="Times New Roman"/>
              <a:sym typeface="Times New Roman"/>
            </a:endParaRPr>
          </a:p>
          <a:p>
            <a:pPr indent="-165100" lvl="0" marL="279400" rtl="0" algn="just">
              <a:lnSpc>
                <a:spcPct val="85714"/>
              </a:lnSpc>
              <a:spcBef>
                <a:spcPts val="0"/>
              </a:spcBef>
              <a:spcAft>
                <a:spcPts val="0"/>
              </a:spcAft>
              <a:buSzPts val="800"/>
              <a:buNone/>
            </a:pPr>
            <a:r>
              <a:t/>
            </a:r>
            <a:endParaRPr sz="1100">
              <a:solidFill>
                <a:schemeClr val="dk1"/>
              </a:solidFill>
              <a:latin typeface="Times New Roman"/>
              <a:ea typeface="Times New Roman"/>
              <a:cs typeface="Times New Roman"/>
              <a:sym typeface="Times New Roman"/>
            </a:endParaRPr>
          </a:p>
          <a:p>
            <a:pPr indent="-215900" lvl="0" marL="279400" rtl="0" algn="just">
              <a:lnSpc>
                <a:spcPct val="100000"/>
              </a:lnSpc>
              <a:spcBef>
                <a:spcPts val="800"/>
              </a:spcBef>
              <a:spcAft>
                <a:spcPts val="0"/>
              </a:spcAft>
              <a:buClr>
                <a:schemeClr val="dk1"/>
              </a:buClr>
              <a:buSzPts val="800"/>
              <a:buChar char="►"/>
            </a:pPr>
            <a:r>
              <a:rPr lang="en-US" sz="1100">
                <a:solidFill>
                  <a:schemeClr val="dk1"/>
                </a:solidFill>
                <a:latin typeface="Times New Roman"/>
                <a:ea typeface="Times New Roman"/>
                <a:cs typeface="Times New Roman"/>
                <a:sym typeface="Times New Roman"/>
              </a:rPr>
              <a:t>However, the remaining scholarship will be returned to the recipients if the amount of the scholarship exceeds the total fees payable to the University.</a:t>
            </a:r>
            <a:endParaRPr sz="1100">
              <a:solidFill>
                <a:schemeClr val="dk1"/>
              </a:solidFill>
              <a:latin typeface="Times New Roman"/>
              <a:ea typeface="Times New Roman"/>
              <a:cs typeface="Times New Roman"/>
              <a:sym typeface="Times New Roman"/>
            </a:endParaRPr>
          </a:p>
          <a:p>
            <a:pPr indent="-165100" lvl="0" marL="279400" rtl="0" algn="just">
              <a:lnSpc>
                <a:spcPct val="100000"/>
              </a:lnSpc>
              <a:spcBef>
                <a:spcPts val="800"/>
              </a:spcBef>
              <a:spcAft>
                <a:spcPts val="0"/>
              </a:spcAft>
              <a:buSzPts val="800"/>
              <a:buNone/>
            </a:pPr>
            <a:r>
              <a:t/>
            </a:r>
            <a:endParaRPr sz="1100">
              <a:solidFill>
                <a:schemeClr val="dk1"/>
              </a:solidFill>
              <a:latin typeface="Times New Roman"/>
              <a:ea typeface="Times New Roman"/>
              <a:cs typeface="Times New Roman"/>
              <a:sym typeface="Times New Roman"/>
            </a:endParaRPr>
          </a:p>
          <a:p>
            <a:pPr indent="-215900" lvl="0" marL="279400" rtl="0" algn="l">
              <a:lnSpc>
                <a:spcPct val="100000"/>
              </a:lnSpc>
              <a:spcBef>
                <a:spcPts val="800"/>
              </a:spcBef>
              <a:spcAft>
                <a:spcPts val="0"/>
              </a:spcAft>
              <a:buClr>
                <a:schemeClr val="dk1"/>
              </a:buClr>
              <a:buSzPts val="800"/>
              <a:buChar char="►"/>
            </a:pPr>
            <a:r>
              <a:rPr lang="en-US" sz="1100">
                <a:solidFill>
                  <a:schemeClr val="dk1"/>
                </a:solidFill>
                <a:latin typeface="Times New Roman"/>
                <a:ea typeface="Times New Roman"/>
                <a:cs typeface="Times New Roman"/>
                <a:sym typeface="Times New Roman"/>
              </a:rPr>
              <a:t>For example:</a:t>
            </a:r>
            <a:br>
              <a:rPr lang="en-US" sz="1100">
                <a:solidFill>
                  <a:schemeClr val="dk1"/>
                </a:solidFill>
                <a:latin typeface="Times New Roman"/>
                <a:ea typeface="Times New Roman"/>
                <a:cs typeface="Times New Roman"/>
                <a:sym typeface="Times New Roman"/>
              </a:rPr>
            </a:br>
            <a:r>
              <a:rPr lang="en-US" sz="1100">
                <a:solidFill>
                  <a:schemeClr val="dk1"/>
                </a:solidFill>
                <a:latin typeface="Times New Roman"/>
                <a:ea typeface="Times New Roman"/>
                <a:cs typeface="Times New Roman"/>
                <a:sym typeface="Times New Roman"/>
              </a:rPr>
              <a:t>Scholarship: TWD 60,000</a:t>
            </a:r>
            <a:br>
              <a:rPr lang="en-US" sz="1100">
                <a:solidFill>
                  <a:schemeClr val="dk1"/>
                </a:solidFill>
                <a:latin typeface="Times New Roman"/>
                <a:ea typeface="Times New Roman"/>
                <a:cs typeface="Times New Roman"/>
                <a:sym typeface="Times New Roman"/>
              </a:rPr>
            </a:br>
            <a:r>
              <a:rPr lang="en-US" sz="1100">
                <a:solidFill>
                  <a:schemeClr val="dk1"/>
                </a:solidFill>
                <a:latin typeface="Times New Roman"/>
                <a:ea typeface="Times New Roman"/>
                <a:cs typeface="Times New Roman"/>
                <a:sym typeface="Times New Roman"/>
              </a:rPr>
              <a:t>Tuition and Other Required Fee: TWD 77,421</a:t>
            </a:r>
            <a:br>
              <a:rPr lang="en-US" sz="1100">
                <a:solidFill>
                  <a:schemeClr val="dk1"/>
                </a:solidFill>
                <a:latin typeface="Times New Roman"/>
                <a:ea typeface="Times New Roman"/>
                <a:cs typeface="Times New Roman"/>
                <a:sym typeface="Times New Roman"/>
              </a:rPr>
            </a:br>
            <a:r>
              <a:rPr lang="en-US" sz="1100">
                <a:solidFill>
                  <a:schemeClr val="dk1"/>
                </a:solidFill>
                <a:latin typeface="Times New Roman"/>
                <a:ea typeface="Times New Roman"/>
                <a:cs typeface="Times New Roman"/>
                <a:sym typeface="Times New Roman"/>
              </a:rPr>
              <a:t>Then, you’ll have to pay for TWDNTD 17,421</a:t>
            </a:r>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3" name="Shape 3683"/>
        <p:cNvGrpSpPr/>
        <p:nvPr/>
      </p:nvGrpSpPr>
      <p:grpSpPr>
        <a:xfrm>
          <a:off x="0" y="0"/>
          <a:ext cx="0" cy="0"/>
          <a:chOff x="0" y="0"/>
          <a:chExt cx="0" cy="0"/>
        </a:xfrm>
      </p:grpSpPr>
      <p:sp>
        <p:nvSpPr>
          <p:cNvPr id="3684" name="Google Shape;3684;p343"/>
          <p:cNvSpPr txBox="1"/>
          <p:nvPr>
            <p:ph type="title"/>
          </p:nvPr>
        </p:nvSpPr>
        <p:spPr>
          <a:xfrm>
            <a:off x="508934" y="457475"/>
            <a:ext cx="6447600" cy="990600"/>
          </a:xfrm>
          <a:prstGeom prst="rect">
            <a:avLst/>
          </a:prstGeom>
          <a:noFill/>
          <a:ln>
            <a:noFill/>
          </a:ln>
        </p:spPr>
        <p:txBody>
          <a:bodyPr anchorCtr="0" anchor="t" bIns="34250" lIns="68550" spcFirstLastPara="1" rIns="68550" wrap="square" tIns="34250">
            <a:no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義守大學外國學生獎助學金 </a:t>
            </a:r>
            <a:endParaRPr>
              <a:latin typeface="Microsoft YaHei"/>
              <a:ea typeface="Microsoft YaHei"/>
              <a:cs typeface="Microsoft YaHei"/>
              <a:sym typeface="Microsoft YaHei"/>
            </a:endParaRPr>
          </a:p>
          <a:p>
            <a:pPr indent="0" lvl="0" marL="0" rtl="0" algn="l">
              <a:lnSpc>
                <a:spcPct val="100000"/>
              </a:lnSpc>
              <a:spcBef>
                <a:spcPts val="0"/>
              </a:spcBef>
              <a:spcAft>
                <a:spcPts val="0"/>
              </a:spcAft>
              <a:buSzPts val="1100"/>
              <a:buNone/>
            </a:pPr>
            <a:r>
              <a:rPr lang="en-US" sz="2400">
                <a:latin typeface="Microsoft YaHei"/>
                <a:ea typeface="Microsoft YaHei"/>
                <a:cs typeface="Microsoft YaHei"/>
                <a:sym typeface="Microsoft YaHei"/>
              </a:rPr>
              <a:t>ISU Scholarship for International Student</a:t>
            </a:r>
            <a:endParaRPr>
              <a:latin typeface="Microsoft YaHei"/>
              <a:ea typeface="Microsoft YaHei"/>
              <a:cs typeface="Microsoft YaHei"/>
              <a:sym typeface="Microsoft YaHei"/>
            </a:endParaRPr>
          </a:p>
        </p:txBody>
      </p:sp>
      <p:sp>
        <p:nvSpPr>
          <p:cNvPr id="3685" name="Google Shape;3685;p343"/>
          <p:cNvSpPr txBox="1"/>
          <p:nvPr>
            <p:ph idx="1" type="body"/>
          </p:nvPr>
        </p:nvSpPr>
        <p:spPr>
          <a:xfrm>
            <a:off x="508664" y="1620565"/>
            <a:ext cx="3138600" cy="2399400"/>
          </a:xfrm>
          <a:prstGeom prst="rect">
            <a:avLst/>
          </a:prstGeom>
          <a:noFill/>
          <a:ln>
            <a:noFill/>
          </a:ln>
        </p:spPr>
        <p:txBody>
          <a:bodyPr anchorCtr="0" anchor="t" bIns="34250" lIns="68550" spcFirstLastPara="1" rIns="68550" wrap="square" tIns="34250">
            <a:noAutofit/>
          </a:bodyPr>
          <a:lstStyle/>
          <a:p>
            <a:pPr indent="-190500" lvl="0" marL="254000" rtl="0" algn="l">
              <a:lnSpc>
                <a:spcPct val="100000"/>
              </a:lnSpc>
              <a:spcBef>
                <a:spcPts val="800"/>
              </a:spcBef>
              <a:spcAft>
                <a:spcPts val="0"/>
              </a:spcAft>
              <a:buSzPts val="1100"/>
              <a:buNone/>
            </a:pPr>
            <a:r>
              <a:t/>
            </a:r>
            <a:endParaRPr sz="2000">
              <a:solidFill>
                <a:srgbClr val="3F3F3F"/>
              </a:solidFill>
              <a:latin typeface="DFKai-SB"/>
              <a:ea typeface="DFKai-SB"/>
              <a:cs typeface="DFKai-SB"/>
              <a:sym typeface="DFKai-SB"/>
            </a:endParaRPr>
          </a:p>
          <a:p>
            <a:pPr indent="-254000" lvl="0" marL="254000" rtl="0" algn="l">
              <a:lnSpc>
                <a:spcPct val="100000"/>
              </a:lnSpc>
              <a:spcBef>
                <a:spcPts val="800"/>
              </a:spcBef>
              <a:spcAft>
                <a:spcPts val="0"/>
              </a:spcAft>
              <a:buSzPts val="1800"/>
              <a:buChar char="►"/>
            </a:pPr>
            <a:r>
              <a:rPr lang="en-US" sz="2000">
                <a:solidFill>
                  <a:srgbClr val="3F3F3F"/>
                </a:solidFill>
                <a:latin typeface="DFKai-SB"/>
                <a:ea typeface="DFKai-SB"/>
                <a:cs typeface="DFKai-SB"/>
                <a:sym typeface="DFKai-SB"/>
              </a:rPr>
              <a:t>受核定獎助之學生因無不可抗拒之因素當學期</a:t>
            </a:r>
            <a:r>
              <a:rPr lang="en-US" sz="2000">
                <a:solidFill>
                  <a:srgbClr val="FF0000"/>
                </a:solidFill>
                <a:latin typeface="DFKai-SB"/>
                <a:ea typeface="DFKai-SB"/>
                <a:cs typeface="DFKai-SB"/>
                <a:sym typeface="DFKai-SB"/>
              </a:rPr>
              <a:t>前九週缺席率達30%</a:t>
            </a:r>
            <a:r>
              <a:rPr lang="en-US" sz="2000">
                <a:solidFill>
                  <a:srgbClr val="3F3F3F"/>
                </a:solidFill>
                <a:latin typeface="DFKai-SB"/>
                <a:ea typeface="DFKai-SB"/>
                <a:cs typeface="DFKai-SB"/>
                <a:sym typeface="DFKai-SB"/>
              </a:rPr>
              <a:t>，</a:t>
            </a:r>
            <a:r>
              <a:rPr b="1" lang="en-US" sz="2000" u="sng">
                <a:solidFill>
                  <a:srgbClr val="3F3F3F"/>
                </a:solidFill>
                <a:latin typeface="DFKai-SB"/>
                <a:ea typeface="DFKai-SB"/>
                <a:cs typeface="DFKai-SB"/>
                <a:sym typeface="DFKai-SB"/>
              </a:rPr>
              <a:t>或有小過以上懲處紀錄者，取消並追回其當學期及之後已核定之獎助學金</a:t>
            </a:r>
            <a:r>
              <a:rPr lang="en-US" sz="2000">
                <a:solidFill>
                  <a:srgbClr val="3F3F3F"/>
                </a:solidFill>
                <a:latin typeface="DFKai-SB"/>
                <a:ea typeface="DFKai-SB"/>
                <a:cs typeface="DFKai-SB"/>
                <a:sym typeface="DFKai-SB"/>
              </a:rPr>
              <a:t>，學生需繳清本獎助學金補助之費用，以維持其學籍。</a:t>
            </a:r>
            <a:endParaRPr sz="2000">
              <a:solidFill>
                <a:srgbClr val="00B050"/>
              </a:solidFill>
              <a:latin typeface="DFKai-SB"/>
              <a:ea typeface="DFKai-SB"/>
              <a:cs typeface="DFKai-SB"/>
              <a:sym typeface="DFKai-SB"/>
            </a:endParaRPr>
          </a:p>
        </p:txBody>
      </p:sp>
      <p:sp>
        <p:nvSpPr>
          <p:cNvPr id="3686" name="Google Shape;3686;p343"/>
          <p:cNvSpPr txBox="1"/>
          <p:nvPr>
            <p:ph idx="2" type="body"/>
          </p:nvPr>
        </p:nvSpPr>
        <p:spPr>
          <a:xfrm>
            <a:off x="3818095" y="1620562"/>
            <a:ext cx="3138600" cy="3136200"/>
          </a:xfrm>
          <a:prstGeom prst="rect">
            <a:avLst/>
          </a:prstGeom>
          <a:noFill/>
          <a:ln>
            <a:noFill/>
          </a:ln>
        </p:spPr>
        <p:txBody>
          <a:bodyPr anchorCtr="0" anchor="t" bIns="34250" lIns="68550" spcFirstLastPara="1" rIns="68550" wrap="square" tIns="34250">
            <a:noAutofit/>
          </a:bodyPr>
          <a:lstStyle/>
          <a:p>
            <a:pPr indent="-247650" lvl="0" marL="254000" rtl="0" algn="just">
              <a:lnSpc>
                <a:spcPct val="150000"/>
              </a:lnSpc>
              <a:spcBef>
                <a:spcPts val="0"/>
              </a:spcBef>
              <a:spcAft>
                <a:spcPts val="0"/>
              </a:spcAft>
              <a:buSzPts val="1100"/>
              <a:buChar char="►"/>
            </a:pPr>
            <a:r>
              <a:rPr lang="en-US">
                <a:solidFill>
                  <a:srgbClr val="3F3F3F"/>
                </a:solidFill>
                <a:latin typeface="Times New Roman"/>
                <a:ea typeface="Times New Roman"/>
                <a:cs typeface="Times New Roman"/>
                <a:sym typeface="Times New Roman"/>
              </a:rPr>
              <a:t>Scholarship recipients will not receive the scholarship if his/her </a:t>
            </a:r>
            <a:r>
              <a:rPr lang="en-US">
                <a:solidFill>
                  <a:srgbClr val="FF0000"/>
                </a:solidFill>
                <a:latin typeface="Times New Roman"/>
                <a:ea typeface="Times New Roman"/>
                <a:cs typeface="Times New Roman"/>
                <a:sym typeface="Times New Roman"/>
              </a:rPr>
              <a:t>absence rate reach 30% for the first nine weeks</a:t>
            </a:r>
            <a:r>
              <a:rPr lang="en-US">
                <a:solidFill>
                  <a:srgbClr val="3F3F3F"/>
                </a:solidFill>
                <a:latin typeface="Times New Roman"/>
                <a:ea typeface="Times New Roman"/>
                <a:cs typeface="Times New Roman"/>
                <a:sym typeface="Times New Roman"/>
              </a:rPr>
              <a:t> of the current semester without compelling reasons, or has a record of minor demerits punishment.</a:t>
            </a:r>
            <a:endParaRPr sz="1700"/>
          </a:p>
          <a:p>
            <a:pPr indent="-247650" lvl="0" marL="254000" rtl="0" algn="just">
              <a:lnSpc>
                <a:spcPct val="150000"/>
              </a:lnSpc>
              <a:spcBef>
                <a:spcPts val="0"/>
              </a:spcBef>
              <a:spcAft>
                <a:spcPts val="0"/>
              </a:spcAft>
              <a:buSzPts val="1100"/>
              <a:buChar char="►"/>
            </a:pPr>
            <a:r>
              <a:rPr lang="en-US">
                <a:solidFill>
                  <a:srgbClr val="3F3F3F"/>
                </a:solidFill>
                <a:latin typeface="Times New Roman"/>
                <a:ea typeface="Times New Roman"/>
                <a:cs typeface="Times New Roman"/>
                <a:sym typeface="Times New Roman"/>
              </a:rPr>
              <a:t>If one student’s scholarship has been canceled, he/she shall pay the full tuition fee and any other required fees in order to maintain his/her status as a student of the University.</a:t>
            </a:r>
            <a:endParaRPr>
              <a:solidFill>
                <a:srgbClr val="3F3F3F"/>
              </a:solidFill>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0" name="Shape 3690"/>
        <p:cNvGrpSpPr/>
        <p:nvPr/>
      </p:nvGrpSpPr>
      <p:grpSpPr>
        <a:xfrm>
          <a:off x="0" y="0"/>
          <a:ext cx="0" cy="0"/>
          <a:chOff x="0" y="0"/>
          <a:chExt cx="0" cy="0"/>
        </a:xfrm>
      </p:grpSpPr>
      <p:sp>
        <p:nvSpPr>
          <p:cNvPr id="3691" name="Google Shape;3691;p344"/>
          <p:cNvSpPr txBox="1"/>
          <p:nvPr>
            <p:ph type="title"/>
          </p:nvPr>
        </p:nvSpPr>
        <p:spPr>
          <a:xfrm>
            <a:off x="508934" y="457475"/>
            <a:ext cx="6447600" cy="990600"/>
          </a:xfrm>
          <a:prstGeom prst="rect">
            <a:avLst/>
          </a:prstGeom>
          <a:noFill/>
          <a:ln>
            <a:noFill/>
          </a:ln>
        </p:spPr>
        <p:txBody>
          <a:bodyPr anchorCtr="0" anchor="t" bIns="34250" lIns="68550" spcFirstLastPara="1" rIns="68550" wrap="square" tIns="34250">
            <a:no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義守大學外國學生獎助學金 </a:t>
            </a:r>
            <a:br>
              <a:rPr lang="en-US">
                <a:latin typeface="Microsoft YaHei"/>
                <a:ea typeface="Microsoft YaHei"/>
                <a:cs typeface="Microsoft YaHei"/>
                <a:sym typeface="Microsoft YaHei"/>
              </a:rPr>
            </a:br>
            <a:r>
              <a:rPr lang="en-US" sz="2400">
                <a:latin typeface="Microsoft YaHei"/>
                <a:ea typeface="Microsoft YaHei"/>
                <a:cs typeface="Microsoft YaHei"/>
                <a:sym typeface="Microsoft YaHei"/>
              </a:rPr>
              <a:t>ISU Scholarship for International Student</a:t>
            </a:r>
            <a:endParaRPr>
              <a:latin typeface="Microsoft YaHei"/>
              <a:ea typeface="Microsoft YaHei"/>
              <a:cs typeface="Microsoft YaHei"/>
              <a:sym typeface="Microsoft YaHei"/>
            </a:endParaRPr>
          </a:p>
        </p:txBody>
      </p:sp>
      <p:sp>
        <p:nvSpPr>
          <p:cNvPr id="3692" name="Google Shape;3692;p344"/>
          <p:cNvSpPr txBox="1"/>
          <p:nvPr>
            <p:ph idx="1" type="body"/>
          </p:nvPr>
        </p:nvSpPr>
        <p:spPr>
          <a:xfrm>
            <a:off x="508661" y="1620563"/>
            <a:ext cx="3126600" cy="3240600"/>
          </a:xfrm>
          <a:prstGeom prst="rect">
            <a:avLst/>
          </a:prstGeom>
          <a:noFill/>
          <a:ln>
            <a:noFill/>
          </a:ln>
        </p:spPr>
        <p:txBody>
          <a:bodyPr anchorCtr="0" anchor="t" bIns="34250" lIns="68550" spcFirstLastPara="1" rIns="68550" wrap="square" tIns="34250">
            <a:noAutofit/>
          </a:bodyPr>
          <a:lstStyle/>
          <a:p>
            <a:pPr indent="0" lvl="0" marL="63500" rtl="0" algn="l">
              <a:lnSpc>
                <a:spcPct val="100000"/>
              </a:lnSpc>
              <a:spcBef>
                <a:spcPts val="0"/>
              </a:spcBef>
              <a:spcAft>
                <a:spcPts val="0"/>
              </a:spcAft>
              <a:buSzPts val="1100"/>
              <a:buNone/>
            </a:pPr>
            <a:r>
              <a:rPr lang="en-US" sz="1700">
                <a:solidFill>
                  <a:srgbClr val="3F3F3F"/>
                </a:solidFill>
                <a:latin typeface="DFKai-SB"/>
                <a:ea typeface="DFKai-SB"/>
                <a:cs typeface="DFKai-SB"/>
                <a:sym typeface="DFKai-SB"/>
              </a:rPr>
              <a:t>申請本獎助學金時間、申請條件、審查項目</a:t>
            </a:r>
            <a:endParaRPr sz="1700">
              <a:latin typeface="DFKai-SB"/>
              <a:ea typeface="DFKai-SB"/>
              <a:cs typeface="DFKai-SB"/>
              <a:sym typeface="DFKai-SB"/>
            </a:endParaRPr>
          </a:p>
          <a:p>
            <a:pPr indent="0" lvl="0" marL="63500" rtl="0" algn="l">
              <a:lnSpc>
                <a:spcPct val="111111"/>
              </a:lnSpc>
              <a:spcBef>
                <a:spcPts val="0"/>
              </a:spcBef>
              <a:spcAft>
                <a:spcPts val="0"/>
              </a:spcAft>
              <a:buSzPts val="1100"/>
              <a:buNone/>
            </a:pPr>
            <a:r>
              <a:t/>
            </a:r>
            <a:endParaRPr sz="1700">
              <a:solidFill>
                <a:srgbClr val="3F3F3F"/>
              </a:solidFill>
              <a:latin typeface="DFKai-SB"/>
              <a:ea typeface="DFKai-SB"/>
              <a:cs typeface="DFKai-SB"/>
              <a:sym typeface="DFKai-SB"/>
            </a:endParaRPr>
          </a:p>
          <a:p>
            <a:pPr indent="-254000" lvl="0" marL="254000" rtl="0" algn="l">
              <a:lnSpc>
                <a:spcPct val="100000"/>
              </a:lnSpc>
              <a:spcBef>
                <a:spcPts val="800"/>
              </a:spcBef>
              <a:spcAft>
                <a:spcPts val="0"/>
              </a:spcAft>
              <a:buClr>
                <a:srgbClr val="FF0000"/>
              </a:buClr>
              <a:buSzPts val="1400"/>
              <a:buChar char="►"/>
            </a:pPr>
            <a:r>
              <a:rPr lang="en-US" sz="1700">
                <a:solidFill>
                  <a:srgbClr val="FF0000"/>
                </a:solidFill>
                <a:latin typeface="DFKai-SB"/>
                <a:ea typeface="DFKai-SB"/>
                <a:cs typeface="DFKai-SB"/>
                <a:sym typeface="DFKai-SB"/>
              </a:rPr>
              <a:t>申請時間:於學期第十七週至第十八週向本處提出申請(碩士班申請者始需繳交本申請表)</a:t>
            </a:r>
            <a:endParaRPr sz="1700">
              <a:solidFill>
                <a:srgbClr val="FF0000"/>
              </a:solidFill>
              <a:latin typeface="DFKai-SB"/>
              <a:ea typeface="DFKai-SB"/>
              <a:cs typeface="DFKai-SB"/>
              <a:sym typeface="DFKai-SB"/>
            </a:endParaRPr>
          </a:p>
          <a:p>
            <a:pPr indent="-254000" lvl="0" marL="254000" rtl="0" algn="l">
              <a:lnSpc>
                <a:spcPct val="100000"/>
              </a:lnSpc>
              <a:spcBef>
                <a:spcPts val="800"/>
              </a:spcBef>
              <a:spcAft>
                <a:spcPts val="0"/>
              </a:spcAft>
              <a:buSzPts val="1400"/>
              <a:buChar char="►"/>
            </a:pPr>
            <a:r>
              <a:rPr lang="en-US" sz="1700">
                <a:solidFill>
                  <a:srgbClr val="002060"/>
                </a:solidFill>
                <a:latin typeface="DFKai-SB"/>
                <a:ea typeface="DFKai-SB"/>
                <a:cs typeface="DFKai-SB"/>
                <a:sym typeface="DFKai-SB"/>
              </a:rPr>
              <a:t>申請條件: </a:t>
            </a:r>
            <a:r>
              <a:rPr lang="en-US" sz="1700">
                <a:solidFill>
                  <a:srgbClr val="3F3F3F"/>
                </a:solidFill>
                <a:latin typeface="DFKai-SB"/>
                <a:ea typeface="DFKai-SB"/>
                <a:cs typeface="DFKai-SB"/>
                <a:sym typeface="DFKai-SB"/>
              </a:rPr>
              <a:t>前一學期班級排名為前百分之四十者、</a:t>
            </a:r>
            <a:r>
              <a:rPr lang="en-US" sz="1700">
                <a:solidFill>
                  <a:srgbClr val="FF0000"/>
                </a:solidFill>
                <a:latin typeface="DFKai-SB"/>
                <a:ea typeface="DFKai-SB"/>
                <a:cs typeface="DFKai-SB"/>
                <a:sym typeface="DFKai-SB"/>
              </a:rPr>
              <a:t>操行成績需達八十五分以上，且無小過以上懲處紀錄。前一學期修課數至少九學分以上。 </a:t>
            </a:r>
            <a:endParaRPr sz="1700">
              <a:solidFill>
                <a:srgbClr val="FF0000"/>
              </a:solidFill>
              <a:latin typeface="DFKai-SB"/>
              <a:ea typeface="DFKai-SB"/>
              <a:cs typeface="DFKai-SB"/>
              <a:sym typeface="DFKai-SB"/>
            </a:endParaRPr>
          </a:p>
        </p:txBody>
      </p:sp>
      <p:sp>
        <p:nvSpPr>
          <p:cNvPr id="3693" name="Google Shape;3693;p344"/>
          <p:cNvSpPr txBox="1"/>
          <p:nvPr>
            <p:ph idx="2" type="body"/>
          </p:nvPr>
        </p:nvSpPr>
        <p:spPr>
          <a:xfrm>
            <a:off x="3726264" y="1320713"/>
            <a:ext cx="3612300" cy="3593700"/>
          </a:xfrm>
          <a:prstGeom prst="rect">
            <a:avLst/>
          </a:prstGeom>
          <a:noFill/>
          <a:ln>
            <a:noFill/>
          </a:ln>
        </p:spPr>
        <p:txBody>
          <a:bodyPr anchorCtr="0" anchor="t" bIns="34250" lIns="68550" spcFirstLastPara="1" rIns="68550" wrap="square" tIns="34250">
            <a:noAutofit/>
          </a:bodyPr>
          <a:lstStyle/>
          <a:p>
            <a:pPr indent="0" lvl="0" marL="63500" rtl="0" algn="l">
              <a:lnSpc>
                <a:spcPct val="100000"/>
              </a:lnSpc>
              <a:spcBef>
                <a:spcPts val="0"/>
              </a:spcBef>
              <a:spcAft>
                <a:spcPts val="0"/>
              </a:spcAft>
              <a:buSzPts val="800"/>
              <a:buNone/>
            </a:pPr>
            <a:r>
              <a:rPr lang="en-US" sz="1300">
                <a:solidFill>
                  <a:srgbClr val="3F3F3F"/>
                </a:solidFill>
                <a:latin typeface="Times New Roman"/>
                <a:ea typeface="Times New Roman"/>
                <a:cs typeface="Times New Roman"/>
                <a:sym typeface="Times New Roman"/>
              </a:rPr>
              <a:t>Scholarship application period and requirements:</a:t>
            </a:r>
            <a:endParaRPr sz="1300">
              <a:latin typeface="Times New Roman"/>
              <a:ea typeface="Times New Roman"/>
              <a:cs typeface="Times New Roman"/>
              <a:sym typeface="Times New Roman"/>
            </a:endParaRPr>
          </a:p>
          <a:p>
            <a:pPr indent="0" lvl="0" marL="63500" rtl="0" algn="l">
              <a:lnSpc>
                <a:spcPct val="142857"/>
              </a:lnSpc>
              <a:spcBef>
                <a:spcPts val="0"/>
              </a:spcBef>
              <a:spcAft>
                <a:spcPts val="0"/>
              </a:spcAft>
              <a:buSzPts val="800"/>
              <a:buNone/>
            </a:pPr>
            <a:r>
              <a:t/>
            </a:r>
            <a:endParaRPr sz="1300">
              <a:solidFill>
                <a:srgbClr val="3F3F3F"/>
              </a:solidFill>
              <a:latin typeface="Times New Roman"/>
              <a:ea typeface="Times New Roman"/>
              <a:cs typeface="Times New Roman"/>
              <a:sym typeface="Times New Roman"/>
            </a:endParaRPr>
          </a:p>
          <a:p>
            <a:pPr indent="-260350" lvl="0" marL="254000" rtl="0" algn="l">
              <a:lnSpc>
                <a:spcPct val="100000"/>
              </a:lnSpc>
              <a:spcBef>
                <a:spcPts val="800"/>
              </a:spcBef>
              <a:spcAft>
                <a:spcPts val="0"/>
              </a:spcAft>
              <a:buClr>
                <a:srgbClr val="FF0000"/>
              </a:buClr>
              <a:buSzPts val="1100"/>
              <a:buChar char="►"/>
            </a:pPr>
            <a:r>
              <a:rPr lang="en-US" sz="1300">
                <a:solidFill>
                  <a:srgbClr val="FF0000"/>
                </a:solidFill>
                <a:latin typeface="Times New Roman"/>
                <a:ea typeface="Times New Roman"/>
                <a:cs typeface="Times New Roman"/>
                <a:sym typeface="Times New Roman"/>
              </a:rPr>
              <a:t>Application period: Apply to OICA from the 17th week to the 18th week of the semester (Master applicants must submit with application form)</a:t>
            </a:r>
            <a:endParaRPr sz="1300">
              <a:solidFill>
                <a:srgbClr val="FF0000"/>
              </a:solidFill>
              <a:latin typeface="Times New Roman"/>
              <a:ea typeface="Times New Roman"/>
              <a:cs typeface="Times New Roman"/>
              <a:sym typeface="Times New Roman"/>
            </a:endParaRPr>
          </a:p>
          <a:p>
            <a:pPr indent="-260350" lvl="0" marL="254000" rtl="0" algn="l">
              <a:lnSpc>
                <a:spcPct val="100000"/>
              </a:lnSpc>
              <a:spcBef>
                <a:spcPts val="800"/>
              </a:spcBef>
              <a:spcAft>
                <a:spcPts val="0"/>
              </a:spcAft>
              <a:buSzPts val="1100"/>
              <a:buChar char="►"/>
            </a:pPr>
            <a:r>
              <a:rPr lang="en-US" sz="1300">
                <a:solidFill>
                  <a:srgbClr val="3F3F3F"/>
                </a:solidFill>
                <a:latin typeface="Times New Roman"/>
                <a:ea typeface="Times New Roman"/>
                <a:cs typeface="Times New Roman"/>
                <a:sym typeface="Times New Roman"/>
              </a:rPr>
              <a:t>Application requirements: </a:t>
            </a:r>
            <a:endParaRPr sz="1600"/>
          </a:p>
          <a:p>
            <a:pPr indent="-234950" lvl="0" marL="482600" rtl="0" algn="l">
              <a:lnSpc>
                <a:spcPct val="100000"/>
              </a:lnSpc>
              <a:spcBef>
                <a:spcPts val="800"/>
              </a:spcBef>
              <a:spcAft>
                <a:spcPts val="0"/>
              </a:spcAft>
              <a:buSzPts val="1100"/>
              <a:buFont typeface="Noto Sans Symbols"/>
              <a:buChar char="▪"/>
            </a:pPr>
            <a:r>
              <a:rPr lang="en-US" sz="1300">
                <a:solidFill>
                  <a:srgbClr val="3F3F3F"/>
                </a:solidFill>
                <a:latin typeface="Times New Roman"/>
                <a:ea typeface="Times New Roman"/>
                <a:cs typeface="Times New Roman"/>
                <a:sym typeface="Times New Roman"/>
              </a:rPr>
              <a:t>The student who has been ranked among the top 40% in his/her class in terms of the average semester grade in the previous semester. </a:t>
            </a:r>
            <a:endParaRPr sz="1600"/>
          </a:p>
          <a:p>
            <a:pPr indent="-234950" lvl="0" marL="482600" rtl="0" algn="l">
              <a:lnSpc>
                <a:spcPct val="100000"/>
              </a:lnSpc>
              <a:spcBef>
                <a:spcPts val="800"/>
              </a:spcBef>
              <a:spcAft>
                <a:spcPts val="0"/>
              </a:spcAft>
              <a:buSzPts val="1100"/>
              <a:buFont typeface="Noto Sans Symbols"/>
              <a:buChar char="▪"/>
            </a:pPr>
            <a:r>
              <a:rPr lang="en-US" sz="1300">
                <a:solidFill>
                  <a:srgbClr val="FF0000"/>
                </a:solidFill>
                <a:latin typeface="Times New Roman"/>
                <a:ea typeface="Times New Roman"/>
                <a:cs typeface="Times New Roman"/>
                <a:sym typeface="Times New Roman"/>
              </a:rPr>
              <a:t>Having received a personal conduct score of 85 or higher, and having no record of minor demerits or even severer punishment in the previous semester.</a:t>
            </a:r>
            <a:r>
              <a:rPr lang="en-US" sz="1300">
                <a:solidFill>
                  <a:srgbClr val="3F3F3F"/>
                </a:solidFill>
                <a:latin typeface="Times New Roman"/>
                <a:ea typeface="Times New Roman"/>
                <a:cs typeface="Times New Roman"/>
                <a:sym typeface="Times New Roman"/>
              </a:rPr>
              <a:t> </a:t>
            </a:r>
            <a:endParaRPr sz="1300">
              <a:solidFill>
                <a:srgbClr val="3F3F3F"/>
              </a:solidFill>
              <a:latin typeface="Times New Roman"/>
              <a:ea typeface="Times New Roman"/>
              <a:cs typeface="Times New Roman"/>
              <a:sym typeface="Times New Roman"/>
            </a:endParaRPr>
          </a:p>
          <a:p>
            <a:pPr indent="-247650" lvl="0" marL="482600" rtl="0" algn="l">
              <a:lnSpc>
                <a:spcPct val="100000"/>
              </a:lnSpc>
              <a:spcBef>
                <a:spcPts val="800"/>
              </a:spcBef>
              <a:spcAft>
                <a:spcPts val="0"/>
              </a:spcAft>
              <a:buClr>
                <a:srgbClr val="3F3F3F"/>
              </a:buClr>
              <a:buSzPts val="1300"/>
              <a:buFont typeface="Times New Roman"/>
              <a:buChar char="▪"/>
            </a:pPr>
            <a:r>
              <a:rPr lang="en-US" sz="1300">
                <a:solidFill>
                  <a:srgbClr val="3F3F3F"/>
                </a:solidFill>
                <a:latin typeface="Times New Roman"/>
                <a:ea typeface="Times New Roman"/>
                <a:cs typeface="Times New Roman"/>
                <a:sym typeface="Times New Roman"/>
              </a:rPr>
              <a:t>Take at least 9 credits in previous semester.</a:t>
            </a:r>
            <a:endParaRPr sz="1300">
              <a:solidFill>
                <a:srgbClr val="3F3F3F"/>
              </a:solidFill>
              <a:latin typeface="Times New Roman"/>
              <a:ea typeface="Times New Roman"/>
              <a:cs typeface="Times New Roman"/>
              <a:sym typeface="Times New Roman"/>
            </a:endParaRPr>
          </a:p>
          <a:p>
            <a:pPr indent="-165100" lvl="0" marL="482600" rtl="0" algn="l">
              <a:lnSpc>
                <a:spcPct val="100000"/>
              </a:lnSpc>
              <a:spcBef>
                <a:spcPts val="800"/>
              </a:spcBef>
              <a:spcAft>
                <a:spcPts val="0"/>
              </a:spcAft>
              <a:buSzPts val="800"/>
              <a:buFont typeface="Noto Sans Symbols"/>
              <a:buNone/>
            </a:pPr>
            <a:r>
              <a:t/>
            </a:r>
            <a:endParaRPr sz="1200">
              <a:latin typeface="Times New Roman"/>
              <a:ea typeface="Times New Roman"/>
              <a:cs typeface="Times New Roman"/>
              <a:sym typeface="Times New Roman"/>
            </a:endParaRPr>
          </a:p>
          <a:p>
            <a:pPr indent="-165100" lvl="0" marL="482600" rtl="0" algn="l">
              <a:lnSpc>
                <a:spcPct val="100000"/>
              </a:lnSpc>
              <a:spcBef>
                <a:spcPts val="800"/>
              </a:spcBef>
              <a:spcAft>
                <a:spcPts val="0"/>
              </a:spcAft>
              <a:buSzPts val="800"/>
              <a:buFont typeface="Noto Sans Symbols"/>
              <a:buNone/>
            </a:pPr>
            <a:r>
              <a:t/>
            </a:r>
            <a:endParaRPr sz="1200">
              <a:latin typeface="Times New Roman"/>
              <a:ea typeface="Times New Roman"/>
              <a:cs typeface="Times New Roman"/>
              <a:sym typeface="Times New Roman"/>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7" name="Shape 3697"/>
        <p:cNvGrpSpPr/>
        <p:nvPr/>
      </p:nvGrpSpPr>
      <p:grpSpPr>
        <a:xfrm>
          <a:off x="0" y="0"/>
          <a:ext cx="0" cy="0"/>
          <a:chOff x="0" y="0"/>
          <a:chExt cx="0" cy="0"/>
        </a:xfrm>
      </p:grpSpPr>
      <p:sp>
        <p:nvSpPr>
          <p:cNvPr id="3698" name="Google Shape;3698;p345"/>
          <p:cNvSpPr txBox="1"/>
          <p:nvPr>
            <p:ph type="title"/>
          </p:nvPr>
        </p:nvSpPr>
        <p:spPr>
          <a:xfrm>
            <a:off x="508934" y="457475"/>
            <a:ext cx="6447600" cy="990600"/>
          </a:xfrm>
          <a:prstGeom prst="rect">
            <a:avLst/>
          </a:prstGeom>
          <a:noFill/>
          <a:ln>
            <a:noFill/>
          </a:ln>
        </p:spPr>
        <p:txBody>
          <a:bodyPr anchorCtr="0" anchor="t" bIns="34250" lIns="68550" spcFirstLastPara="1" rIns="68550" wrap="square" tIns="34250">
            <a:normAutofit fontScale="90000"/>
          </a:bodyPr>
          <a:lstStyle/>
          <a:p>
            <a:pPr indent="0" lvl="0" marL="0" rtl="0" algn="l">
              <a:lnSpc>
                <a:spcPct val="100000"/>
              </a:lnSpc>
              <a:spcBef>
                <a:spcPts val="0"/>
              </a:spcBef>
              <a:spcAft>
                <a:spcPts val="0"/>
              </a:spcAft>
              <a:buSzPct val="44444"/>
              <a:buNone/>
            </a:pPr>
            <a:r>
              <a:rPr lang="en-US">
                <a:latin typeface="Microsoft YaHei"/>
                <a:ea typeface="Microsoft YaHei"/>
                <a:cs typeface="Microsoft YaHei"/>
                <a:sym typeface="Microsoft YaHei"/>
              </a:rPr>
              <a:t>義守大學外國學生獎助學金 </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ISU Scholarship for International Student</a:t>
            </a:r>
            <a:endParaRPr/>
          </a:p>
        </p:txBody>
      </p:sp>
      <p:sp>
        <p:nvSpPr>
          <p:cNvPr id="3699" name="Google Shape;3699;p345"/>
          <p:cNvSpPr txBox="1"/>
          <p:nvPr>
            <p:ph idx="1" type="body"/>
          </p:nvPr>
        </p:nvSpPr>
        <p:spPr>
          <a:xfrm>
            <a:off x="508943" y="1447950"/>
            <a:ext cx="6899100" cy="3379800"/>
          </a:xfrm>
          <a:prstGeom prst="rect">
            <a:avLst/>
          </a:prstGeom>
          <a:noFill/>
          <a:ln>
            <a:noFill/>
          </a:ln>
        </p:spPr>
        <p:txBody>
          <a:bodyPr anchorCtr="0" anchor="t" bIns="34250" lIns="68550" spcFirstLastPara="1" rIns="68550" wrap="square" tIns="34250">
            <a:noAutofit/>
          </a:bodyPr>
          <a:lstStyle/>
          <a:p>
            <a:pPr indent="-260350" lvl="0" marL="254000" rtl="0" algn="l">
              <a:lnSpc>
                <a:spcPct val="100000"/>
              </a:lnSpc>
              <a:spcBef>
                <a:spcPts val="0"/>
              </a:spcBef>
              <a:spcAft>
                <a:spcPts val="0"/>
              </a:spcAft>
              <a:buSzPts val="1100"/>
              <a:buChar char="►"/>
            </a:pPr>
            <a:r>
              <a:rPr lang="en-US">
                <a:solidFill>
                  <a:srgbClr val="002060"/>
                </a:solidFill>
                <a:latin typeface="DFKai-SB"/>
                <a:ea typeface="DFKai-SB"/>
                <a:cs typeface="DFKai-SB"/>
                <a:sym typeface="DFKai-SB"/>
              </a:rPr>
              <a:t>審查項目</a:t>
            </a:r>
            <a:r>
              <a:rPr lang="en-US">
                <a:solidFill>
                  <a:srgbClr val="002060"/>
                </a:solidFill>
                <a:latin typeface="Times New Roman"/>
                <a:ea typeface="Times New Roman"/>
                <a:cs typeface="Times New Roman"/>
                <a:sym typeface="Times New Roman"/>
              </a:rPr>
              <a:t>Review Items</a:t>
            </a:r>
            <a:r>
              <a:rPr lang="en-US">
                <a:solidFill>
                  <a:srgbClr val="002060"/>
                </a:solidFill>
                <a:latin typeface="DFKai-SB"/>
                <a:ea typeface="DFKai-SB"/>
                <a:cs typeface="DFKai-SB"/>
                <a:sym typeface="DFKai-SB"/>
              </a:rPr>
              <a:t>：</a:t>
            </a:r>
            <a:endParaRPr>
              <a:latin typeface="DFKai-SB"/>
              <a:ea typeface="DFKai-SB"/>
              <a:cs typeface="DFKai-SB"/>
              <a:sym typeface="DFKai-SB"/>
            </a:endParaRPr>
          </a:p>
          <a:p>
            <a:pPr indent="-260350" lvl="0" marL="254000" rtl="0" algn="l">
              <a:lnSpc>
                <a:spcPct val="100000"/>
              </a:lnSpc>
              <a:spcBef>
                <a:spcPts val="800"/>
              </a:spcBef>
              <a:spcAft>
                <a:spcPts val="0"/>
              </a:spcAft>
              <a:buClr>
                <a:srgbClr val="FF0000"/>
              </a:buClr>
              <a:buSzPts val="1100"/>
              <a:buFont typeface="Noto Sans Symbols"/>
              <a:buChar char="▪"/>
            </a:pPr>
            <a:r>
              <a:rPr lang="en-US">
                <a:solidFill>
                  <a:srgbClr val="FF0000"/>
                </a:solidFill>
                <a:latin typeface="DFKai-SB"/>
                <a:ea typeface="DFKai-SB"/>
                <a:cs typeface="DFKai-SB"/>
                <a:sym typeface="DFKai-SB"/>
              </a:rPr>
              <a:t>前一學期成績(班排名/班級人數) </a:t>
            </a:r>
            <a:r>
              <a:rPr lang="en-US">
                <a:solidFill>
                  <a:srgbClr val="FF0000"/>
                </a:solidFill>
                <a:latin typeface="Times New Roman"/>
                <a:ea typeface="Times New Roman"/>
                <a:cs typeface="Times New Roman"/>
                <a:sym typeface="Times New Roman"/>
              </a:rPr>
              <a:t>Academic Performance (class ranking/class number of student)</a:t>
            </a:r>
            <a:endParaRPr>
              <a:solidFill>
                <a:srgbClr val="FF0000"/>
              </a:solidFill>
              <a:latin typeface="Times New Roman"/>
              <a:ea typeface="Times New Roman"/>
              <a:cs typeface="Times New Roman"/>
              <a:sym typeface="Times New Roman"/>
            </a:endParaRPr>
          </a:p>
          <a:p>
            <a:pPr indent="-260350" lvl="0" marL="254000" rtl="0" algn="l">
              <a:lnSpc>
                <a:spcPct val="100000"/>
              </a:lnSpc>
              <a:spcBef>
                <a:spcPts val="800"/>
              </a:spcBef>
              <a:spcAft>
                <a:spcPts val="0"/>
              </a:spcAft>
              <a:buClr>
                <a:srgbClr val="FF0000"/>
              </a:buClr>
              <a:buSzPts val="1100"/>
              <a:buFont typeface="Noto Sans Symbols"/>
              <a:buChar char="▪"/>
            </a:pPr>
            <a:r>
              <a:rPr lang="en-US">
                <a:solidFill>
                  <a:srgbClr val="FF0000"/>
                </a:solidFill>
                <a:latin typeface="DFKai-SB"/>
                <a:ea typeface="DFKai-SB"/>
                <a:cs typeface="DFKai-SB"/>
                <a:sym typeface="DFKai-SB"/>
              </a:rPr>
              <a:t>服務學習 </a:t>
            </a:r>
            <a:r>
              <a:rPr lang="en-US">
                <a:solidFill>
                  <a:srgbClr val="FF0000"/>
                </a:solidFill>
                <a:latin typeface="Times New Roman"/>
                <a:ea typeface="Times New Roman"/>
                <a:cs typeface="Times New Roman"/>
                <a:sym typeface="Times New Roman"/>
              </a:rPr>
              <a:t>Service Learning (上限60小時/積點 max. 60 hours/points)</a:t>
            </a:r>
            <a:endParaRPr>
              <a:solidFill>
                <a:srgbClr val="FF0000"/>
              </a:solidFill>
              <a:latin typeface="Times New Roman"/>
              <a:ea typeface="Times New Roman"/>
              <a:cs typeface="Times New Roman"/>
              <a:sym typeface="Times New Roman"/>
            </a:endParaRPr>
          </a:p>
          <a:p>
            <a:pPr indent="-260350" lvl="0" marL="254000" rtl="0" algn="l">
              <a:lnSpc>
                <a:spcPct val="100000"/>
              </a:lnSpc>
              <a:spcBef>
                <a:spcPts val="800"/>
              </a:spcBef>
              <a:spcAft>
                <a:spcPts val="0"/>
              </a:spcAft>
              <a:buClr>
                <a:srgbClr val="FF0000"/>
              </a:buClr>
              <a:buSzPts val="1100"/>
              <a:buFont typeface="Noto Sans Symbols"/>
              <a:buChar char="▪"/>
            </a:pPr>
            <a:r>
              <a:rPr lang="en-US">
                <a:solidFill>
                  <a:srgbClr val="FF0000"/>
                </a:solidFill>
                <a:latin typeface="DFKai-SB"/>
                <a:ea typeface="DFKai-SB"/>
                <a:cs typeface="DFKai-SB"/>
                <a:sym typeface="DFKai-SB"/>
              </a:rPr>
              <a:t>海外志工 </a:t>
            </a:r>
            <a:r>
              <a:rPr lang="en-US">
                <a:solidFill>
                  <a:srgbClr val="FF0000"/>
                </a:solidFill>
                <a:latin typeface="Times New Roman"/>
                <a:ea typeface="Times New Roman"/>
                <a:cs typeface="Times New Roman"/>
                <a:sym typeface="Times New Roman"/>
              </a:rPr>
              <a:t>Overseas Volunteer、</a:t>
            </a:r>
            <a:r>
              <a:rPr lang="en-US">
                <a:solidFill>
                  <a:srgbClr val="FF0000"/>
                </a:solidFill>
                <a:latin typeface="DFKai-SB"/>
                <a:ea typeface="DFKai-SB"/>
                <a:cs typeface="DFKai-SB"/>
                <a:sym typeface="DFKai-SB"/>
              </a:rPr>
              <a:t>競賽得獎證明 </a:t>
            </a:r>
            <a:r>
              <a:rPr lang="en-US">
                <a:solidFill>
                  <a:srgbClr val="FF0000"/>
                </a:solidFill>
                <a:latin typeface="Times New Roman"/>
                <a:ea typeface="Times New Roman"/>
                <a:cs typeface="Times New Roman"/>
                <a:sym typeface="Times New Roman"/>
              </a:rPr>
              <a:t>Competition Award、</a:t>
            </a:r>
            <a:r>
              <a:rPr lang="en-US">
                <a:solidFill>
                  <a:srgbClr val="FF0000"/>
                </a:solidFill>
                <a:latin typeface="DFKai-SB"/>
                <a:ea typeface="DFKai-SB"/>
                <a:cs typeface="DFKai-SB"/>
                <a:sym typeface="DFKai-SB"/>
              </a:rPr>
              <a:t>社團幹部參與 </a:t>
            </a:r>
            <a:r>
              <a:rPr lang="en-US">
                <a:solidFill>
                  <a:srgbClr val="FF0000"/>
                </a:solidFill>
                <a:latin typeface="Times New Roman"/>
                <a:ea typeface="Times New Roman"/>
                <a:cs typeface="Times New Roman"/>
                <a:sym typeface="Times New Roman"/>
              </a:rPr>
              <a:t>Student Activity (上限40積點 max. 40 points)</a:t>
            </a:r>
            <a:endParaRPr>
              <a:solidFill>
                <a:srgbClr val="FF0000"/>
              </a:solidFill>
              <a:latin typeface="Times New Roman"/>
              <a:ea typeface="Times New Roman"/>
              <a:cs typeface="Times New Roman"/>
              <a:sym typeface="Times New Roman"/>
            </a:endParaRPr>
          </a:p>
          <a:p>
            <a:pPr indent="-190500" lvl="0" marL="254000" rtl="0" algn="l">
              <a:lnSpc>
                <a:spcPct val="100000"/>
              </a:lnSpc>
              <a:spcBef>
                <a:spcPts val="800"/>
              </a:spcBef>
              <a:spcAft>
                <a:spcPts val="0"/>
              </a:spcAft>
              <a:buSzPts val="1100"/>
              <a:buNone/>
            </a:pPr>
            <a:r>
              <a:t/>
            </a:r>
            <a:endParaRPr>
              <a:latin typeface="DFKai-SB"/>
              <a:ea typeface="DFKai-SB"/>
              <a:cs typeface="DFKai-SB"/>
              <a:sym typeface="DFKai-SB"/>
            </a:endParaRPr>
          </a:p>
          <a:p>
            <a:pPr indent="-260350" lvl="0" marL="254000" rtl="0" algn="l">
              <a:lnSpc>
                <a:spcPct val="100000"/>
              </a:lnSpc>
              <a:spcBef>
                <a:spcPts val="800"/>
              </a:spcBef>
              <a:spcAft>
                <a:spcPts val="0"/>
              </a:spcAft>
              <a:buSzPts val="1100"/>
              <a:buChar char="►"/>
            </a:pPr>
            <a:r>
              <a:rPr lang="en-US" u="sng">
                <a:latin typeface="DFKai-SB"/>
                <a:ea typeface="DFKai-SB"/>
                <a:cs typeface="DFKai-SB"/>
                <a:sym typeface="DFKai-SB"/>
              </a:rPr>
              <a:t>義守大學外國學生獎助學金設置辦法 </a:t>
            </a:r>
            <a:r>
              <a:rPr lang="en-US" u="sng">
                <a:solidFill>
                  <a:srgbClr val="00B050"/>
                </a:solidFill>
                <a:latin typeface="DFKai-SB"/>
                <a:ea typeface="DFKai-SB"/>
                <a:cs typeface="DFKai-SB"/>
                <a:sym typeface="DFKai-SB"/>
              </a:rPr>
              <a:t> </a:t>
            </a:r>
            <a:r>
              <a:rPr lang="en-US" u="sng">
                <a:solidFill>
                  <a:srgbClr val="00B0F0"/>
                </a:solidFill>
                <a:latin typeface="Times New Roman"/>
                <a:ea typeface="Times New Roman"/>
                <a:cs typeface="Times New Roman"/>
                <a:sym typeface="Times New Roman"/>
                <a:hlinkClick r:id="rId3">
                  <a:extLst>
                    <a:ext uri="{A12FA001-AC4F-418D-AE19-62706E023703}">
                      <ahyp:hlinkClr val="tx"/>
                    </a:ext>
                  </a:extLst>
                </a:hlinkClick>
              </a:rPr>
              <a:t>https://www2.isu.edu.tw/upload/654/internation%20student%20scholarship.pdf</a:t>
            </a:r>
            <a:endParaRPr>
              <a:solidFill>
                <a:srgbClr val="00B0F0"/>
              </a:solidFill>
              <a:latin typeface="Times New Roman"/>
              <a:ea typeface="Times New Roman"/>
              <a:cs typeface="Times New Roman"/>
              <a:sym typeface="Times New Roman"/>
            </a:endParaRPr>
          </a:p>
          <a:p>
            <a:pPr indent="-260350" lvl="0" marL="254000" rtl="0" algn="l">
              <a:lnSpc>
                <a:spcPct val="100000"/>
              </a:lnSpc>
              <a:spcBef>
                <a:spcPts val="800"/>
              </a:spcBef>
              <a:spcAft>
                <a:spcPts val="0"/>
              </a:spcAft>
              <a:buSzPts val="1100"/>
              <a:buChar char="►"/>
            </a:pPr>
            <a:r>
              <a:rPr lang="en-US" u="sng">
                <a:latin typeface="Times New Roman"/>
                <a:ea typeface="Times New Roman"/>
                <a:cs typeface="Times New Roman"/>
                <a:sym typeface="Times New Roman"/>
              </a:rPr>
              <a:t>Regulations for International Student Scholarship at I-Shou University</a:t>
            </a:r>
            <a:r>
              <a:rPr lang="en-US">
                <a:latin typeface="Times New Roman"/>
                <a:ea typeface="Times New Roman"/>
                <a:cs typeface="Times New Roman"/>
                <a:sym typeface="Times New Roman"/>
              </a:rPr>
              <a:t>：</a:t>
            </a:r>
            <a:r>
              <a:rPr lang="en-US" u="sng">
                <a:solidFill>
                  <a:schemeClr val="hlink"/>
                </a:solidFill>
                <a:latin typeface="Times New Roman"/>
                <a:ea typeface="Times New Roman"/>
                <a:cs typeface="Times New Roman"/>
                <a:sym typeface="Times New Roman"/>
                <a:hlinkClick r:id="rId4"/>
              </a:rPr>
              <a:t>https://www.isu.edu.tw/upload/654e/3/ISU%20Regulations%20on%20Scholarship%20for%20International%20Students.pdf</a:t>
            </a:r>
            <a:endParaRPr>
              <a:latin typeface="Times New Roman"/>
              <a:ea typeface="Times New Roman"/>
              <a:cs typeface="Times New Roman"/>
              <a:sym typeface="Times New Roman"/>
            </a:endParaRPr>
          </a:p>
          <a:p>
            <a:pPr indent="-190500" lvl="0" marL="254000" rtl="0" algn="l">
              <a:lnSpc>
                <a:spcPct val="100000"/>
              </a:lnSpc>
              <a:spcBef>
                <a:spcPts val="800"/>
              </a:spcBef>
              <a:spcAft>
                <a:spcPts val="0"/>
              </a:spcAft>
              <a:buSzPts val="1100"/>
              <a:buNone/>
            </a:pPr>
            <a:r>
              <a:t/>
            </a:r>
            <a:endParaRPr>
              <a:latin typeface="DFKai-SB"/>
              <a:ea typeface="DFKai-SB"/>
              <a:cs typeface="DFKai-SB"/>
              <a:sym typeface="DFKai-SB"/>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3" name="Shape 3703"/>
        <p:cNvGrpSpPr/>
        <p:nvPr/>
      </p:nvGrpSpPr>
      <p:grpSpPr>
        <a:xfrm>
          <a:off x="0" y="0"/>
          <a:ext cx="0" cy="0"/>
          <a:chOff x="0" y="0"/>
          <a:chExt cx="0" cy="0"/>
        </a:xfrm>
      </p:grpSpPr>
      <p:sp>
        <p:nvSpPr>
          <p:cNvPr id="3704" name="Google Shape;3704;p346"/>
          <p:cNvSpPr txBox="1"/>
          <p:nvPr>
            <p:ph type="title"/>
          </p:nvPr>
        </p:nvSpPr>
        <p:spPr>
          <a:xfrm>
            <a:off x="508934" y="294213"/>
            <a:ext cx="6447600" cy="729300"/>
          </a:xfrm>
          <a:prstGeom prst="rect">
            <a:avLst/>
          </a:prstGeom>
          <a:noFill/>
          <a:ln>
            <a:noFill/>
          </a:ln>
        </p:spPr>
        <p:txBody>
          <a:bodyPr anchorCtr="0" anchor="t" bIns="34250" lIns="68550" spcFirstLastPara="1" rIns="68550" wrap="square" tIns="34250">
            <a:normAutofit/>
          </a:bodyPr>
          <a:lstStyle/>
          <a:p>
            <a:pPr indent="0" lvl="0" marL="0" rtl="0" algn="l">
              <a:lnSpc>
                <a:spcPct val="100000"/>
              </a:lnSpc>
              <a:spcBef>
                <a:spcPts val="0"/>
              </a:spcBef>
              <a:spcAft>
                <a:spcPts val="0"/>
              </a:spcAft>
              <a:buSzPts val="1100"/>
              <a:buNone/>
            </a:pPr>
            <a:r>
              <a:rPr lang="en-US">
                <a:latin typeface="Microsoft YaHei"/>
                <a:ea typeface="Microsoft YaHei"/>
                <a:cs typeface="Microsoft YaHei"/>
                <a:sym typeface="Microsoft YaHei"/>
              </a:rPr>
              <a:t>其他獎助學金 Other Scholarships</a:t>
            </a:r>
            <a:endParaRPr/>
          </a:p>
        </p:txBody>
      </p:sp>
      <p:sp>
        <p:nvSpPr>
          <p:cNvPr id="3705" name="Google Shape;3705;p346"/>
          <p:cNvSpPr txBox="1"/>
          <p:nvPr>
            <p:ph idx="1" type="body"/>
          </p:nvPr>
        </p:nvSpPr>
        <p:spPr>
          <a:xfrm>
            <a:off x="508933" y="1447947"/>
            <a:ext cx="3987600" cy="2910600"/>
          </a:xfrm>
          <a:prstGeom prst="rect">
            <a:avLst/>
          </a:prstGeom>
          <a:noFill/>
          <a:ln>
            <a:noFill/>
          </a:ln>
        </p:spPr>
        <p:txBody>
          <a:bodyPr anchorCtr="0" anchor="t" bIns="34250" lIns="68550" spcFirstLastPara="1" rIns="68550" wrap="square" tIns="34250">
            <a:noAutofit/>
          </a:bodyPr>
          <a:lstStyle/>
          <a:p>
            <a:pPr indent="-260350" lvl="0" marL="254000" rtl="0" algn="l">
              <a:lnSpc>
                <a:spcPct val="100000"/>
              </a:lnSpc>
              <a:spcBef>
                <a:spcPts val="0"/>
              </a:spcBef>
              <a:spcAft>
                <a:spcPts val="0"/>
              </a:spcAft>
              <a:buSzPts val="1100"/>
              <a:buChar char="►"/>
            </a:pPr>
            <a:r>
              <a:rPr lang="en-US">
                <a:latin typeface="Microsoft YaHei"/>
                <a:ea typeface="Microsoft YaHei"/>
                <a:cs typeface="Microsoft YaHei"/>
                <a:sym typeface="Microsoft YaHei"/>
              </a:rPr>
              <a:t>獎助學金相關訊息可上課外活動組網頁查詢 </a:t>
            </a:r>
            <a:r>
              <a:rPr lang="en-US">
                <a:latin typeface="Times New Roman"/>
                <a:ea typeface="Times New Roman"/>
                <a:cs typeface="Times New Roman"/>
                <a:sym typeface="Times New Roman"/>
              </a:rPr>
              <a:t>More information about scholarships can be found at: </a:t>
            </a:r>
            <a:r>
              <a:rPr lang="en-US" u="sng">
                <a:solidFill>
                  <a:schemeClr val="hlink"/>
                </a:solidFill>
                <a:latin typeface="Times New Roman"/>
                <a:ea typeface="Times New Roman"/>
                <a:cs typeface="Times New Roman"/>
                <a:sym typeface="Times New Roman"/>
                <a:hlinkClick r:id="rId3"/>
              </a:rPr>
              <a:t>https://www.isu.edu.tw/2018/showpage_v01.php?dept_mno=605&amp;dept_id=5&amp;page_id=36510</a:t>
            </a:r>
            <a:r>
              <a:rPr lang="en-US">
                <a:latin typeface="Times New Roman"/>
                <a:ea typeface="Times New Roman"/>
                <a:cs typeface="Times New Roman"/>
                <a:sym typeface="Times New Roman"/>
              </a:rPr>
              <a:t> (student activity section).</a:t>
            </a:r>
            <a:endParaRPr>
              <a:latin typeface="Times New Roman"/>
              <a:ea typeface="Times New Roman"/>
              <a:cs typeface="Times New Roman"/>
              <a:sym typeface="Times New Roman"/>
            </a:endParaRPr>
          </a:p>
        </p:txBody>
      </p:sp>
      <p:pic>
        <p:nvPicPr>
          <p:cNvPr id="3706" name="Google Shape;3706;p346"/>
          <p:cNvPicPr preferRelativeResize="0"/>
          <p:nvPr/>
        </p:nvPicPr>
        <p:blipFill rotWithShape="1">
          <a:blip r:embed="rId4">
            <a:alphaModFix/>
          </a:blip>
          <a:srcRect b="89" l="0" r="0" t="0"/>
          <a:stretch/>
        </p:blipFill>
        <p:spPr>
          <a:xfrm>
            <a:off x="4856034" y="1023461"/>
            <a:ext cx="3629475" cy="3638025"/>
          </a:xfrm>
          <a:prstGeom prst="rect">
            <a:avLst/>
          </a:prstGeom>
          <a:noFill/>
          <a:ln cap="flat" cmpd="sng" w="9525">
            <a:solidFill>
              <a:schemeClr val="dk1"/>
            </a:solidFill>
            <a:prstDash val="solid"/>
            <a:round/>
            <a:headEnd len="sm" w="sm" type="none"/>
            <a:tailEnd len="sm" w="sm" type="none"/>
          </a:ln>
        </p:spPr>
      </p:pic>
      <p:pic>
        <p:nvPicPr>
          <p:cNvPr id="3707" name="Google Shape;3707;p346"/>
          <p:cNvPicPr preferRelativeResize="0"/>
          <p:nvPr/>
        </p:nvPicPr>
        <p:blipFill rotWithShape="1">
          <a:blip r:embed="rId5">
            <a:alphaModFix/>
          </a:blip>
          <a:srcRect b="0" l="0" r="0" t="0"/>
          <a:stretch/>
        </p:blipFill>
        <p:spPr>
          <a:xfrm>
            <a:off x="760469" y="3036141"/>
            <a:ext cx="3634796" cy="174699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1" name="Shape 3711"/>
        <p:cNvGrpSpPr/>
        <p:nvPr/>
      </p:nvGrpSpPr>
      <p:grpSpPr>
        <a:xfrm>
          <a:off x="0" y="0"/>
          <a:ext cx="0" cy="0"/>
          <a:chOff x="0" y="0"/>
          <a:chExt cx="0" cy="0"/>
        </a:xfrm>
      </p:grpSpPr>
      <p:sp>
        <p:nvSpPr>
          <p:cNvPr id="3712" name="Google Shape;3712;p347"/>
          <p:cNvSpPr txBox="1"/>
          <p:nvPr>
            <p:ph type="title"/>
          </p:nvPr>
        </p:nvSpPr>
        <p:spPr>
          <a:xfrm>
            <a:off x="508398" y="457475"/>
            <a:ext cx="6448500" cy="990600"/>
          </a:xfrm>
          <a:prstGeom prst="rect">
            <a:avLst/>
          </a:prstGeom>
          <a:noFill/>
          <a:ln>
            <a:noFill/>
          </a:ln>
        </p:spPr>
        <p:txBody>
          <a:bodyPr anchorCtr="0" anchor="t" bIns="34250" lIns="68550" spcFirstLastPara="1" rIns="68550" wrap="square" tIns="34250">
            <a:normAutofit/>
          </a:bodyPr>
          <a:lstStyle/>
          <a:p>
            <a:pPr indent="0" lvl="0" marL="0" rtl="0" algn="l">
              <a:lnSpc>
                <a:spcPct val="100000"/>
              </a:lnSpc>
              <a:spcBef>
                <a:spcPts val="0"/>
              </a:spcBef>
              <a:spcAft>
                <a:spcPts val="0"/>
              </a:spcAft>
              <a:buSzPts val="1100"/>
              <a:buNone/>
            </a:pPr>
            <a:r>
              <a:t/>
            </a:r>
            <a:endParaRPr/>
          </a:p>
        </p:txBody>
      </p:sp>
      <p:sp>
        <p:nvSpPr>
          <p:cNvPr id="3713" name="Google Shape;3713;p347"/>
          <p:cNvSpPr txBox="1"/>
          <p:nvPr>
            <p:ph idx="1" type="body"/>
          </p:nvPr>
        </p:nvSpPr>
        <p:spPr>
          <a:xfrm>
            <a:off x="560786" y="952711"/>
            <a:ext cx="6449700" cy="2910600"/>
          </a:xfrm>
          <a:prstGeom prst="rect">
            <a:avLst/>
          </a:prstGeom>
          <a:noFill/>
          <a:ln>
            <a:noFill/>
          </a:ln>
        </p:spPr>
        <p:txBody>
          <a:bodyPr anchorCtr="0" anchor="t" bIns="34250" lIns="68550" spcFirstLastPara="1" rIns="68550" wrap="square" tIns="34250">
            <a:normAutofit fontScale="62500" lnSpcReduction="20000"/>
          </a:bodyPr>
          <a:lstStyle/>
          <a:p>
            <a:pPr indent="0" lvl="0" marL="63500" rtl="0" algn="ctr">
              <a:lnSpc>
                <a:spcPct val="100000"/>
              </a:lnSpc>
              <a:spcBef>
                <a:spcPts val="0"/>
              </a:spcBef>
              <a:spcAft>
                <a:spcPts val="0"/>
              </a:spcAft>
              <a:buSzPct val="80232"/>
              <a:buNone/>
            </a:pPr>
            <a:r>
              <a:rPr lang="en-US" sz="8600">
                <a:solidFill>
                  <a:srgbClr val="3F3F3F"/>
                </a:solidFill>
                <a:latin typeface="DFKai-SB"/>
                <a:ea typeface="DFKai-SB"/>
                <a:cs typeface="DFKai-SB"/>
                <a:sym typeface="DFKai-SB"/>
              </a:rPr>
              <a:t>請假規定</a:t>
            </a:r>
            <a:endParaRPr sz="8600">
              <a:solidFill>
                <a:srgbClr val="3F3F3F"/>
              </a:solidFill>
              <a:latin typeface="DFKai-SB"/>
              <a:ea typeface="DFKai-SB"/>
              <a:cs typeface="DFKai-SB"/>
              <a:sym typeface="DFKai-SB"/>
            </a:endParaRPr>
          </a:p>
          <a:p>
            <a:pPr indent="0" lvl="0" marL="63500" rtl="0" algn="ctr">
              <a:lnSpc>
                <a:spcPct val="100000"/>
              </a:lnSpc>
              <a:spcBef>
                <a:spcPts val="800"/>
              </a:spcBef>
              <a:spcAft>
                <a:spcPts val="0"/>
              </a:spcAft>
              <a:buSzPct val="80232"/>
              <a:buNone/>
            </a:pPr>
            <a:r>
              <a:rPr b="1" lang="en-US" sz="8600">
                <a:solidFill>
                  <a:srgbClr val="3F3F3F"/>
                </a:solidFill>
              </a:rPr>
              <a:t>Leave of Absence Notice</a:t>
            </a:r>
            <a:endParaRPr/>
          </a:p>
          <a:p>
            <a:pPr indent="0" lvl="0" marL="63500" rtl="0" algn="ctr">
              <a:lnSpc>
                <a:spcPct val="100000"/>
              </a:lnSpc>
              <a:spcBef>
                <a:spcPts val="800"/>
              </a:spcBef>
              <a:spcAft>
                <a:spcPts val="0"/>
              </a:spcAft>
              <a:buSzPct val="80232"/>
              <a:buNone/>
            </a:pPr>
            <a:r>
              <a:t/>
            </a:r>
            <a:endParaRPr sz="8600">
              <a:solidFill>
                <a:srgbClr val="3F3F3F"/>
              </a:solidFill>
              <a:latin typeface="DFKai-SB"/>
              <a:ea typeface="DFKai-SB"/>
              <a:cs typeface="DFKai-SB"/>
              <a:sym typeface="DFKai-SB"/>
            </a:endParaRPr>
          </a:p>
        </p:txBody>
      </p:sp>
      <p:sp>
        <p:nvSpPr>
          <p:cNvPr id="3714" name="Google Shape;3714;p347"/>
          <p:cNvSpPr txBox="1"/>
          <p:nvPr>
            <p:ph idx="12" type="sldNum"/>
          </p:nvPr>
        </p:nvSpPr>
        <p:spPr>
          <a:xfrm>
            <a:off x="7010407" y="4683644"/>
            <a:ext cx="2133600" cy="357000"/>
          </a:xfrm>
          <a:prstGeom prst="rect">
            <a:avLst/>
          </a:prstGeom>
          <a:noFill/>
          <a:ln>
            <a:noFill/>
          </a:ln>
        </p:spPr>
        <p:txBody>
          <a:bodyPr anchorCtr="0" anchor="ctr" bIns="34250" lIns="68550" spcFirstLastPara="1" rIns="68550" wrap="square" tIns="34250">
            <a:noAutofit/>
          </a:bodyPr>
          <a:lstStyle/>
          <a:p>
            <a:pPr indent="0" lvl="0" marL="0" rtl="0" algn="r">
              <a:lnSpc>
                <a:spcPct val="100000"/>
              </a:lnSpc>
              <a:spcBef>
                <a:spcPts val="0"/>
              </a:spcBef>
              <a:spcAft>
                <a:spcPts val="0"/>
              </a:spcAft>
              <a:buClr>
                <a:srgbClr val="000000"/>
              </a:buClr>
              <a:buSzPts val="1100"/>
              <a:buNone/>
            </a:pPr>
            <a:fld id="{00000000-1234-1234-1234-123412341234}" type="slidenum">
              <a:rPr lang="en-US" sz="1100">
                <a:solidFill>
                  <a:srgbClr val="000000"/>
                </a:solidFill>
                <a:latin typeface="DFKai-SB"/>
                <a:ea typeface="DFKai-SB"/>
                <a:cs typeface="DFKai-SB"/>
                <a:sym typeface="DFKai-SB"/>
              </a:rPr>
              <a:t>‹#›</a:t>
            </a:fld>
            <a:endParaRPr sz="1100">
              <a:solidFill>
                <a:srgbClr val="000000"/>
              </a:solidFill>
              <a:latin typeface="DFKai-SB"/>
              <a:ea typeface="DFKai-SB"/>
              <a:cs typeface="DFKai-SB"/>
              <a:sym typeface="DFKai-SB"/>
            </a:endParaRP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8" name="Shape 3718"/>
        <p:cNvGrpSpPr/>
        <p:nvPr/>
      </p:nvGrpSpPr>
      <p:grpSpPr>
        <a:xfrm>
          <a:off x="0" y="0"/>
          <a:ext cx="0" cy="0"/>
          <a:chOff x="0" y="0"/>
          <a:chExt cx="0" cy="0"/>
        </a:xfrm>
      </p:grpSpPr>
      <p:sp>
        <p:nvSpPr>
          <p:cNvPr id="3719" name="Google Shape;3719;p348"/>
          <p:cNvSpPr txBox="1"/>
          <p:nvPr>
            <p:ph type="ctrTitle"/>
          </p:nvPr>
        </p:nvSpPr>
        <p:spPr>
          <a:xfrm>
            <a:off x="1067566" y="289492"/>
            <a:ext cx="5829300" cy="597600"/>
          </a:xfrm>
          <a:prstGeom prst="rect">
            <a:avLst/>
          </a:prstGeom>
          <a:noFill/>
          <a:ln>
            <a:noFill/>
          </a:ln>
        </p:spPr>
        <p:txBody>
          <a:bodyPr anchorCtr="0" anchor="b" bIns="34275" lIns="68575" spcFirstLastPara="1" rIns="68575" wrap="square" tIns="34275">
            <a:noAutofit/>
          </a:bodyPr>
          <a:lstStyle/>
          <a:p>
            <a:pPr indent="0" lvl="0" marL="0" rtl="0" algn="r">
              <a:lnSpc>
                <a:spcPct val="100000"/>
              </a:lnSpc>
              <a:spcBef>
                <a:spcPts val="0"/>
              </a:spcBef>
              <a:spcAft>
                <a:spcPts val="0"/>
              </a:spcAft>
              <a:buSzPts val="1100"/>
              <a:buNone/>
            </a:pPr>
            <a:r>
              <a:rPr b="1" lang="en-US">
                <a:solidFill>
                  <a:srgbClr val="663300"/>
                </a:solidFill>
              </a:rPr>
              <a:t>Leave of Absence Notice</a:t>
            </a:r>
            <a:endParaRPr b="1">
              <a:solidFill>
                <a:srgbClr val="663300"/>
              </a:solidFill>
            </a:endParaRPr>
          </a:p>
        </p:txBody>
      </p:sp>
      <p:sp>
        <p:nvSpPr>
          <p:cNvPr id="3720" name="Google Shape;3720;p348"/>
          <p:cNvSpPr txBox="1"/>
          <p:nvPr>
            <p:ph idx="1" type="subTitle"/>
          </p:nvPr>
        </p:nvSpPr>
        <p:spPr>
          <a:xfrm>
            <a:off x="703660" y="1006079"/>
            <a:ext cx="6557100" cy="3780300"/>
          </a:xfrm>
          <a:prstGeom prst="rect">
            <a:avLst/>
          </a:prstGeom>
          <a:noFill/>
          <a:ln>
            <a:noFill/>
          </a:ln>
        </p:spPr>
        <p:txBody>
          <a:bodyPr anchorCtr="0" anchor="t" bIns="34275" lIns="68575" spcFirstLastPara="1" rIns="68575" wrap="square" tIns="34275">
            <a:normAutofit fontScale="62500" lnSpcReduction="20000"/>
          </a:bodyPr>
          <a:lstStyle/>
          <a:p>
            <a:pPr indent="-256381" lvl="0" marL="266700" rtl="0" algn="just">
              <a:lnSpc>
                <a:spcPct val="100000"/>
              </a:lnSpc>
              <a:spcBef>
                <a:spcPts val="0"/>
              </a:spcBef>
              <a:spcAft>
                <a:spcPts val="0"/>
              </a:spcAft>
              <a:buSzPct val="85185"/>
              <a:buFont typeface="Arial"/>
              <a:buAutoNum type="arabicPeriod"/>
            </a:pPr>
            <a:r>
              <a:rPr lang="en-US" sz="2700"/>
              <a:t>Students who intend to take sick leave, personal leave, bereavement leave, postnatal leave, prenatal leave or miscarriage leave should fill out and submit a leave application </a:t>
            </a:r>
            <a:r>
              <a:rPr lang="en-US" sz="2700">
                <a:solidFill>
                  <a:srgbClr val="FF0000"/>
                </a:solidFill>
              </a:rPr>
              <a:t>on the Information System with supporting documents</a:t>
            </a:r>
            <a:r>
              <a:rPr lang="en-US" sz="2700"/>
              <a:t>.</a:t>
            </a:r>
            <a:endParaRPr sz="2000"/>
          </a:p>
          <a:p>
            <a:pPr indent="-256381" lvl="0" marL="266700" rtl="0" algn="just">
              <a:lnSpc>
                <a:spcPct val="100000"/>
              </a:lnSpc>
              <a:spcBef>
                <a:spcPts val="800"/>
              </a:spcBef>
              <a:spcAft>
                <a:spcPts val="0"/>
              </a:spcAft>
              <a:buSzPct val="85185"/>
              <a:buFont typeface="Arial"/>
              <a:buAutoNum type="arabicPeriod"/>
            </a:pPr>
            <a:r>
              <a:rPr lang="en-US" sz="2700"/>
              <a:t>Students who intend to take leave of absence from </a:t>
            </a:r>
            <a:r>
              <a:rPr lang="en-US" sz="2700">
                <a:solidFill>
                  <a:srgbClr val="FF0000"/>
                </a:solidFill>
              </a:rPr>
              <a:t>assembly</a:t>
            </a:r>
            <a:r>
              <a:rPr lang="en-US" sz="2700"/>
              <a:t> (departmental/college assemblies or student activities) or </a:t>
            </a:r>
            <a:r>
              <a:rPr lang="en-US" sz="2700">
                <a:solidFill>
                  <a:srgbClr val="FF0000"/>
                </a:solidFill>
              </a:rPr>
              <a:t>final exam </a:t>
            </a:r>
            <a:r>
              <a:rPr lang="en-US" sz="2700"/>
              <a:t>should apply with a </a:t>
            </a:r>
            <a:r>
              <a:rPr lang="en-US" sz="2700">
                <a:solidFill>
                  <a:srgbClr val="FF0000"/>
                </a:solidFill>
              </a:rPr>
              <a:t>leave record card</a:t>
            </a:r>
            <a:r>
              <a:rPr lang="en-US" sz="2700"/>
              <a:t>, which is sold at the convenient store on campus. </a:t>
            </a:r>
            <a:endParaRPr sz="2000"/>
          </a:p>
          <a:p>
            <a:pPr indent="-256381" lvl="0" marL="266700" rtl="0" algn="just">
              <a:lnSpc>
                <a:spcPct val="100000"/>
              </a:lnSpc>
              <a:spcBef>
                <a:spcPts val="800"/>
              </a:spcBef>
              <a:spcAft>
                <a:spcPts val="0"/>
              </a:spcAft>
              <a:buSzPct val="85185"/>
              <a:buFont typeface="Arial"/>
              <a:buAutoNum type="arabicPeriod"/>
            </a:pPr>
            <a:r>
              <a:rPr lang="en-US" sz="2700"/>
              <a:t>The procedure for applying for leave of absence is not completed until the card is approved by the responsible faculty members and submitted to the Student Campus Life Guidance Section/Division of Continuing Education.</a:t>
            </a:r>
            <a:endParaRPr sz="2700"/>
          </a:p>
          <a:p>
            <a:pPr indent="0" lvl="0" marL="0" rtl="0" algn="just">
              <a:lnSpc>
                <a:spcPct val="100000"/>
              </a:lnSpc>
              <a:spcBef>
                <a:spcPts val="800"/>
              </a:spcBef>
              <a:spcAft>
                <a:spcPts val="0"/>
              </a:spcAft>
              <a:buSzPct val="80952"/>
              <a:buFont typeface="Noto Sans Symbols"/>
              <a:buNone/>
            </a:pPr>
            <a:r>
              <a:t/>
            </a:r>
            <a:endParaRPr sz="2100"/>
          </a:p>
          <a:p>
            <a:pPr indent="0" lvl="0" marL="0" rtl="0" algn="just">
              <a:lnSpc>
                <a:spcPct val="100000"/>
              </a:lnSpc>
              <a:spcBef>
                <a:spcPts val="800"/>
              </a:spcBef>
              <a:spcAft>
                <a:spcPts val="0"/>
              </a:spcAft>
              <a:buSzPct val="73913"/>
              <a:buNone/>
            </a:pPr>
            <a:r>
              <a:rPr lang="en-US" sz="2300"/>
              <a:t>Please refer to the following websites for more detailed information. </a:t>
            </a:r>
            <a:endParaRPr/>
          </a:p>
          <a:p>
            <a:pPr indent="0" lvl="0" marL="266700" rtl="0" algn="just">
              <a:lnSpc>
                <a:spcPct val="100000"/>
              </a:lnSpc>
              <a:spcBef>
                <a:spcPts val="800"/>
              </a:spcBef>
              <a:spcAft>
                <a:spcPts val="0"/>
              </a:spcAft>
              <a:buClr>
                <a:schemeClr val="dk1"/>
              </a:buClr>
              <a:buSzPct val="78260"/>
              <a:buFont typeface="Arial"/>
              <a:buNone/>
            </a:pPr>
            <a:r>
              <a:rPr lang="en-US" sz="2300" u="sng">
                <a:solidFill>
                  <a:srgbClr val="FF0000"/>
                </a:solidFill>
              </a:rPr>
              <a:t>https://www.isu.edu.tw/newsite/showpage.php?dept_mno=802&amp;dept_id=5&amp;page_id=46606</a:t>
            </a:r>
            <a:endParaRPr sz="2100"/>
          </a:p>
        </p:txBody>
      </p:sp>
      <p:sp>
        <p:nvSpPr>
          <p:cNvPr id="3721" name="Google Shape;3721;p348"/>
          <p:cNvSpPr txBox="1"/>
          <p:nvPr>
            <p:ph idx="12" type="sldNum"/>
          </p:nvPr>
        </p:nvSpPr>
        <p:spPr>
          <a:xfrm>
            <a:off x="8778240" y="4683919"/>
            <a:ext cx="366000" cy="3573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5" name="Shape 3725"/>
        <p:cNvGrpSpPr/>
        <p:nvPr/>
      </p:nvGrpSpPr>
      <p:grpSpPr>
        <a:xfrm>
          <a:off x="0" y="0"/>
          <a:ext cx="0" cy="0"/>
          <a:chOff x="0" y="0"/>
          <a:chExt cx="0" cy="0"/>
        </a:xfrm>
      </p:grpSpPr>
      <p:sp>
        <p:nvSpPr>
          <p:cNvPr id="3726" name="Google Shape;3726;p349"/>
          <p:cNvSpPr txBox="1"/>
          <p:nvPr/>
        </p:nvSpPr>
        <p:spPr>
          <a:xfrm>
            <a:off x="508397" y="364763"/>
            <a:ext cx="5829300" cy="59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rgbClr val="663300"/>
                </a:solidFill>
                <a:latin typeface="Arial"/>
                <a:ea typeface="Arial"/>
                <a:cs typeface="Arial"/>
                <a:sym typeface="Arial"/>
              </a:rPr>
              <a:t>Leave of Absence Notice</a:t>
            </a:r>
            <a:endParaRPr b="1" i="0" sz="3800" u="none" cap="none" strike="noStrike">
              <a:solidFill>
                <a:srgbClr val="663300"/>
              </a:solidFill>
              <a:latin typeface="Arial"/>
              <a:ea typeface="Arial"/>
              <a:cs typeface="Arial"/>
              <a:sym typeface="Arial"/>
            </a:endParaRPr>
          </a:p>
        </p:txBody>
      </p:sp>
      <p:sp>
        <p:nvSpPr>
          <p:cNvPr id="3727" name="Google Shape;3727;p349"/>
          <p:cNvSpPr txBox="1"/>
          <p:nvPr/>
        </p:nvSpPr>
        <p:spPr>
          <a:xfrm>
            <a:off x="558411" y="962456"/>
            <a:ext cx="6797400" cy="1120200"/>
          </a:xfrm>
          <a:prstGeom prst="rect">
            <a:avLst/>
          </a:prstGeom>
          <a:noFill/>
          <a:ln>
            <a:noFill/>
          </a:ln>
        </p:spPr>
        <p:txBody>
          <a:bodyPr anchorCtr="0" anchor="t" bIns="34275" lIns="68575" spcFirstLastPara="1" rIns="68575" wrap="square" tIns="34275">
            <a:normAutofit/>
          </a:bodyPr>
          <a:lstStyle/>
          <a:p>
            <a:pPr indent="0" lvl="0" marL="0" marR="0" rtl="0" algn="just">
              <a:lnSpc>
                <a:spcPct val="100000"/>
              </a:lnSpc>
              <a:spcBef>
                <a:spcPts val="0"/>
              </a:spcBef>
              <a:spcAft>
                <a:spcPts val="0"/>
              </a:spcAft>
              <a:buClr>
                <a:srgbClr val="000000"/>
              </a:buClr>
              <a:buSzPts val="2100"/>
              <a:buFont typeface="Arial"/>
              <a:buNone/>
            </a:pPr>
            <a:r>
              <a:rPr b="0" i="0" lang="en-US" sz="2100" u="none" cap="none" strike="noStrike">
                <a:solidFill>
                  <a:srgbClr val="404040"/>
                </a:solidFill>
                <a:latin typeface="Arial"/>
                <a:ea typeface="Arial"/>
                <a:cs typeface="Arial"/>
                <a:sym typeface="Arial"/>
              </a:rPr>
              <a:t>4. Guidelines for disease prevention leave application：</a:t>
            </a:r>
            <a:endParaRPr b="0" i="0" sz="2100" u="none" cap="none" strike="noStrike">
              <a:solidFill>
                <a:srgbClr val="404040"/>
              </a:solidFill>
              <a:latin typeface="Arial"/>
              <a:ea typeface="Arial"/>
              <a:cs typeface="Arial"/>
              <a:sym typeface="Arial"/>
            </a:endParaRPr>
          </a:p>
          <a:p>
            <a:pPr indent="0" lvl="0" marL="0" marR="0" rtl="0" algn="just">
              <a:lnSpc>
                <a:spcPct val="100000"/>
              </a:lnSpc>
              <a:spcBef>
                <a:spcPts val="800"/>
              </a:spcBef>
              <a:spcAft>
                <a:spcPts val="0"/>
              </a:spcAft>
              <a:buClr>
                <a:schemeClr val="accent1"/>
              </a:buClr>
              <a:buSzPts val="1400"/>
              <a:buFont typeface="Noto Sans Symbols"/>
              <a:buNone/>
            </a:pPr>
            <a:r>
              <a:rPr b="0" i="0" lang="en-US" sz="1800" u="none" cap="none" strike="noStrike">
                <a:solidFill>
                  <a:srgbClr val="404040"/>
                </a:solidFill>
                <a:latin typeface="Arial"/>
                <a:ea typeface="Arial"/>
                <a:cs typeface="Arial"/>
                <a:sym typeface="Arial"/>
              </a:rPr>
              <a:t>Leave application：</a:t>
            </a:r>
            <a:endParaRPr b="0" i="0" sz="1800" u="none" cap="none" strike="noStrike">
              <a:solidFill>
                <a:srgbClr val="404040"/>
              </a:solidFill>
              <a:latin typeface="Arial"/>
              <a:ea typeface="Arial"/>
              <a:cs typeface="Arial"/>
              <a:sym typeface="Arial"/>
            </a:endParaRPr>
          </a:p>
        </p:txBody>
      </p:sp>
      <p:graphicFrame>
        <p:nvGraphicFramePr>
          <p:cNvPr id="3728" name="Google Shape;3728;p349"/>
          <p:cNvGraphicFramePr/>
          <p:nvPr/>
        </p:nvGraphicFramePr>
        <p:xfrm>
          <a:off x="671746" y="2082491"/>
          <a:ext cx="3000000" cy="3000000"/>
        </p:xfrm>
        <a:graphic>
          <a:graphicData uri="http://schemas.openxmlformats.org/drawingml/2006/table">
            <a:tbl>
              <a:tblPr bandRow="1" firstCol="1" firstRow="1">
                <a:noFill/>
                <a:tableStyleId>{48F9E0D2-584B-4F85-9712-3DC7FE9116B6}</a:tableStyleId>
              </a:tblPr>
              <a:tblGrid>
                <a:gridCol w="821475"/>
                <a:gridCol w="2022350"/>
                <a:gridCol w="2197225"/>
                <a:gridCol w="1444850"/>
              </a:tblGrid>
              <a:tr h="660425">
                <a:tc>
                  <a:txBody>
                    <a:bodyPr/>
                    <a:lstStyle/>
                    <a:p>
                      <a:pPr indent="0" lvl="0" marL="0" marR="0" rtl="0" algn="ctr">
                        <a:lnSpc>
                          <a:spcPct val="128571"/>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Leave Type</a:t>
                      </a:r>
                      <a:endParaRPr sz="1100" u="none" cap="none" strike="noStrike">
                        <a:latin typeface="Arial"/>
                        <a:ea typeface="Arial"/>
                        <a:cs typeface="Arial"/>
                        <a:sym typeface="Arial"/>
                      </a:endParaRPr>
                    </a:p>
                  </a:txBody>
                  <a:tcPr marT="0" marB="0" marR="0" marL="0" anchor="ctr"/>
                </a:tc>
                <a:tc>
                  <a:txBody>
                    <a:bodyPr/>
                    <a:lstStyle/>
                    <a:p>
                      <a:pPr indent="0" lvl="0" marL="0" marR="0" rtl="0" algn="ctr">
                        <a:lnSpc>
                          <a:spcPct val="128571"/>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Notes</a:t>
                      </a:r>
                      <a:endParaRPr sz="1100" u="none" cap="none" strike="noStrike">
                        <a:latin typeface="Arial"/>
                        <a:ea typeface="Arial"/>
                        <a:cs typeface="Arial"/>
                        <a:sym typeface="Arial"/>
                      </a:endParaRPr>
                    </a:p>
                  </a:txBody>
                  <a:tcPr marT="0" marB="0" marR="0" marL="0" anchor="ctr"/>
                </a:tc>
                <a:tc>
                  <a:txBody>
                    <a:bodyPr/>
                    <a:lstStyle/>
                    <a:p>
                      <a:pPr indent="0" lvl="0" marL="0" marR="0" rtl="0" algn="ctr">
                        <a:lnSpc>
                          <a:spcPct val="128571"/>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Supporting Documents</a:t>
                      </a:r>
                      <a:endParaRPr sz="1100" u="none" cap="none" strike="noStrike">
                        <a:latin typeface="Arial"/>
                        <a:ea typeface="Arial"/>
                        <a:cs typeface="Arial"/>
                        <a:sym typeface="Arial"/>
                      </a:endParaRPr>
                    </a:p>
                  </a:txBody>
                  <a:tcPr marT="0" marB="0" marR="0" marL="0" anchor="ctr"/>
                </a:tc>
                <a:tc>
                  <a:txBody>
                    <a:bodyPr/>
                    <a:lstStyle/>
                    <a:p>
                      <a:pPr indent="0" lvl="0" marL="0" marR="0" rtl="0" algn="ctr">
                        <a:lnSpc>
                          <a:spcPct val="128571"/>
                        </a:lnSpc>
                        <a:spcBef>
                          <a:spcPts val="0"/>
                        </a:spcBef>
                        <a:spcAft>
                          <a:spcPts val="0"/>
                        </a:spcAft>
                        <a:buClr>
                          <a:srgbClr val="000000"/>
                        </a:buClr>
                        <a:buSzPts val="1100"/>
                        <a:buFont typeface="Arial"/>
                        <a:buNone/>
                      </a:pPr>
                      <a:r>
                        <a:rPr b="1" lang="en-US" sz="1100" u="none" cap="none" strike="noStrike">
                          <a:latin typeface="Arial"/>
                          <a:ea typeface="Arial"/>
                          <a:cs typeface="Arial"/>
                          <a:sym typeface="Arial"/>
                        </a:rPr>
                        <a:t>Leave Type</a:t>
                      </a:r>
                      <a:endParaRPr sz="1100" u="none" cap="none" strike="noStrike">
                        <a:latin typeface="Arial"/>
                        <a:ea typeface="Arial"/>
                        <a:cs typeface="Arial"/>
                        <a:sym typeface="Arial"/>
                      </a:endParaRPr>
                    </a:p>
                  </a:txBody>
                  <a:tcPr marT="0" marB="0" marR="0" marL="0" anchor="ctr"/>
                </a:tc>
              </a:tr>
              <a:tr h="839225">
                <a:tc rowSpan="2">
                  <a:txBody>
                    <a:bodyPr/>
                    <a:lstStyle/>
                    <a:p>
                      <a:pPr indent="0" lvl="0" marL="0" marR="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Disease Prevention Leave</a:t>
                      </a:r>
                      <a:endParaRPr sz="1100" u="none" cap="none" strike="noStrike">
                        <a:latin typeface="Arial"/>
                        <a:ea typeface="Arial"/>
                        <a:cs typeface="Arial"/>
                        <a:sym typeface="Arial"/>
                      </a:endParaRPr>
                    </a:p>
                  </a:txBody>
                  <a:tcPr marT="0" marB="0" marR="0" marL="0" anchor="ctr"/>
                </a:tc>
                <a:tc>
                  <a:txBody>
                    <a:bodyPr/>
                    <a:lstStyle/>
                    <a:p>
                      <a:pPr indent="0" lvl="0" marL="0" marR="7620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Testing positive with a rapid antigen test: moderate and severe cases</a:t>
                      </a:r>
                      <a:endParaRPr sz="1100" u="none" cap="none" strike="noStrike">
                        <a:latin typeface="Arial"/>
                        <a:ea typeface="Arial"/>
                        <a:cs typeface="Arial"/>
                        <a:sym typeface="Arial"/>
                      </a:endParaRPr>
                    </a:p>
                  </a:txBody>
                  <a:tcPr marT="0" marB="0" marR="0" marL="0" anchor="ctr"/>
                </a:tc>
                <a:tc>
                  <a:txBody>
                    <a:bodyPr/>
                    <a:lstStyle/>
                    <a:p>
                      <a:pPr indent="0" lvl="0" marL="0" marR="10160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The number of days of disease prevention leave is based on the date indicated on the Notice for Isolation Treatment.</a:t>
                      </a:r>
                      <a:endParaRPr sz="1100" u="none" cap="none" strike="noStrike">
                        <a:latin typeface="Arial"/>
                        <a:ea typeface="Arial"/>
                        <a:cs typeface="Arial"/>
                        <a:sym typeface="Arial"/>
                      </a:endParaRPr>
                    </a:p>
                  </a:txBody>
                  <a:tcPr marT="0" marB="0" marR="0" marL="0" anchor="ctr"/>
                </a:tc>
                <a:tc>
                  <a:txBody>
                    <a:bodyPr/>
                    <a:lstStyle/>
                    <a:p>
                      <a:pPr indent="0" lvl="0" marL="0" marR="7620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Notice for Isolation Treatment</a:t>
                      </a:r>
                      <a:endParaRPr sz="1100" u="none" cap="none" strike="noStrike">
                        <a:latin typeface="Arial"/>
                        <a:ea typeface="Arial"/>
                        <a:cs typeface="Arial"/>
                        <a:sym typeface="Arial"/>
                      </a:endParaRPr>
                    </a:p>
                  </a:txBody>
                  <a:tcPr marT="0" marB="0" marR="0" marL="0" anchor="ctr"/>
                </a:tc>
              </a:tr>
              <a:tr h="1142375">
                <a:tc vMerge="1"/>
                <a:tc>
                  <a:txBody>
                    <a:bodyPr/>
                    <a:lstStyle/>
                    <a:p>
                      <a:pPr indent="0" lvl="0" marL="0" marR="7620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Those who are diagnosed with a communicable disease reported by the health authorities/Those who are advised by the Health Section to conduct health monitoring</a:t>
                      </a:r>
                      <a:endParaRPr sz="1100" u="none" cap="none" strike="noStrike">
                        <a:latin typeface="Arial"/>
                        <a:ea typeface="Arial"/>
                        <a:cs typeface="Arial"/>
                        <a:sym typeface="Arial"/>
                      </a:endParaRPr>
                    </a:p>
                  </a:txBody>
                  <a:tcPr marT="0" marB="0" marR="0" marL="0" anchor="ctr"/>
                </a:tc>
                <a:tc>
                  <a:txBody>
                    <a:bodyPr/>
                    <a:lstStyle/>
                    <a:p>
                      <a:pPr indent="0" lvl="0" marL="0" marR="10160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The number of days of disease prevention leave is decided by the Health Section.</a:t>
                      </a:r>
                      <a:endParaRPr sz="1100" u="none" cap="none" strike="noStrike">
                        <a:latin typeface="Arial"/>
                        <a:ea typeface="Arial"/>
                        <a:cs typeface="Arial"/>
                        <a:sym typeface="Arial"/>
                      </a:endParaRPr>
                    </a:p>
                  </a:txBody>
                  <a:tcPr marT="0" marB="0" marR="0" marL="0" anchor="ctr"/>
                </a:tc>
                <a:tc>
                  <a:txBody>
                    <a:bodyPr/>
                    <a:lstStyle/>
                    <a:p>
                      <a:pPr indent="0" lvl="0" marL="0" marR="76200" rtl="0" algn="ctr">
                        <a:lnSpc>
                          <a:spcPct val="128571"/>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A medical receipt or a certificate of diagnosis</a:t>
                      </a:r>
                      <a:endParaRPr sz="1100" u="none" cap="none" strike="noStrike">
                        <a:latin typeface="Arial"/>
                        <a:ea typeface="Arial"/>
                        <a:cs typeface="Arial"/>
                        <a:sym typeface="Arial"/>
                      </a:endParaRPr>
                    </a:p>
                  </a:txBody>
                  <a:tcPr marT="0" marB="0" marR="0" marL="0" anchor="ctr"/>
                </a:tc>
              </a:tr>
            </a:tbl>
          </a:graphicData>
        </a:graphic>
      </p:graphicFrame>
      <p:sp>
        <p:nvSpPr>
          <p:cNvPr id="3729" name="Google Shape;3729;p349"/>
          <p:cNvSpPr txBox="1"/>
          <p:nvPr>
            <p:ph idx="12" type="sldNum"/>
          </p:nvPr>
        </p:nvSpPr>
        <p:spPr>
          <a:xfrm>
            <a:off x="8778240" y="4683919"/>
            <a:ext cx="366000" cy="3573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3" name="Shape 3733"/>
        <p:cNvGrpSpPr/>
        <p:nvPr/>
      </p:nvGrpSpPr>
      <p:grpSpPr>
        <a:xfrm>
          <a:off x="0" y="0"/>
          <a:ext cx="0" cy="0"/>
          <a:chOff x="0" y="0"/>
          <a:chExt cx="0" cy="0"/>
        </a:xfrm>
      </p:grpSpPr>
      <p:sp>
        <p:nvSpPr>
          <p:cNvPr id="3734" name="Google Shape;3734;p350"/>
          <p:cNvSpPr txBox="1"/>
          <p:nvPr/>
        </p:nvSpPr>
        <p:spPr>
          <a:xfrm>
            <a:off x="508397" y="364763"/>
            <a:ext cx="5829300" cy="597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rgbClr val="663300"/>
                </a:solidFill>
                <a:latin typeface="Arial"/>
                <a:ea typeface="Arial"/>
                <a:cs typeface="Arial"/>
                <a:sym typeface="Arial"/>
              </a:rPr>
              <a:t>Leave of Absence Notice</a:t>
            </a:r>
            <a:endParaRPr b="1" i="0" sz="3800" u="none" cap="none" strike="noStrike">
              <a:solidFill>
                <a:srgbClr val="663300"/>
              </a:solidFill>
              <a:latin typeface="Arial"/>
              <a:ea typeface="Arial"/>
              <a:cs typeface="Arial"/>
              <a:sym typeface="Arial"/>
            </a:endParaRPr>
          </a:p>
        </p:txBody>
      </p:sp>
      <p:sp>
        <p:nvSpPr>
          <p:cNvPr id="3735" name="Google Shape;3735;p350"/>
          <p:cNvSpPr txBox="1"/>
          <p:nvPr/>
        </p:nvSpPr>
        <p:spPr>
          <a:xfrm>
            <a:off x="558404" y="1130546"/>
            <a:ext cx="6857400" cy="3300300"/>
          </a:xfrm>
          <a:prstGeom prst="rect">
            <a:avLst/>
          </a:prstGeom>
          <a:noFill/>
          <a:ln>
            <a:noFill/>
          </a:ln>
        </p:spPr>
        <p:txBody>
          <a:bodyPr anchorCtr="0" anchor="t" bIns="34275" lIns="68575" spcFirstLastPara="1" rIns="68575" wrap="square" tIns="34275">
            <a:noAutofit/>
          </a:bodyPr>
          <a:lstStyle/>
          <a:p>
            <a:pPr indent="-387350" lvl="0" marL="381000" marR="0" rtl="0" algn="just">
              <a:lnSpc>
                <a:spcPct val="100000"/>
              </a:lnSpc>
              <a:spcBef>
                <a:spcPts val="0"/>
              </a:spcBef>
              <a:spcAft>
                <a:spcPts val="0"/>
              </a:spcAft>
              <a:buClr>
                <a:schemeClr val="accent1"/>
              </a:buClr>
              <a:buSzPts val="1700"/>
              <a:buFont typeface="Arial"/>
              <a:buAutoNum type="arabicPeriod" startAt="5"/>
            </a:pPr>
            <a:r>
              <a:rPr b="0" i="0" lang="en-US" sz="2000" u="none" cap="none" strike="noStrike">
                <a:solidFill>
                  <a:srgbClr val="7F7F7F"/>
                </a:solidFill>
                <a:latin typeface="Arial"/>
                <a:ea typeface="Arial"/>
                <a:cs typeface="Arial"/>
                <a:sym typeface="Arial"/>
              </a:rPr>
              <a:t>Mental health leave：</a:t>
            </a:r>
            <a:endParaRPr b="0" i="0" sz="2000" u="none" cap="none" strike="noStrike">
              <a:solidFill>
                <a:srgbClr val="7F7F7F"/>
              </a:solidFill>
              <a:latin typeface="Arial"/>
              <a:ea typeface="Arial"/>
              <a:cs typeface="Arial"/>
              <a:sym typeface="Arial"/>
            </a:endParaRPr>
          </a:p>
          <a:p>
            <a:pPr indent="0" lvl="0" marL="0" marR="0" rtl="0" algn="just">
              <a:lnSpc>
                <a:spcPct val="100000"/>
              </a:lnSpc>
              <a:spcBef>
                <a:spcPts val="0"/>
              </a:spcBef>
              <a:spcAft>
                <a:spcPts val="0"/>
              </a:spcAft>
              <a:buNone/>
            </a:pPr>
            <a:r>
              <a:rPr b="0" i="0" lang="en-US" sz="2000" u="none" cap="none" strike="noStrike">
                <a:solidFill>
                  <a:srgbClr val="7F7F7F"/>
                </a:solidFill>
                <a:latin typeface="Arial"/>
                <a:ea typeface="Arial"/>
                <a:cs typeface="Arial"/>
                <a:sym typeface="Arial"/>
              </a:rPr>
              <a:t>Students who have difficulty attending classes due to psychological or mental health conditions may apply online for mental health leave. Once a student applies for mental health leave, the system will automatically notify the course instructor(s), his/her advisor, and the chair of his/her department. Students may be referred to counselors if necessary. A certificate issued by a medical institution or a counseling document is required if a student has already taken three days of mental health leave. </a:t>
            </a:r>
            <a:endParaRPr b="0" i="0" sz="2000" u="none" cap="none" strike="noStrike">
              <a:solidFill>
                <a:srgbClr val="7F7F7F"/>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9" name="Shape 3739"/>
        <p:cNvGrpSpPr/>
        <p:nvPr/>
      </p:nvGrpSpPr>
      <p:grpSpPr>
        <a:xfrm>
          <a:off x="0" y="0"/>
          <a:ext cx="0" cy="0"/>
          <a:chOff x="0" y="0"/>
          <a:chExt cx="0" cy="0"/>
        </a:xfrm>
      </p:grpSpPr>
      <p:sp>
        <p:nvSpPr>
          <p:cNvPr id="3740" name="Google Shape;3740;p351"/>
          <p:cNvSpPr txBox="1"/>
          <p:nvPr>
            <p:ph idx="1" type="body"/>
          </p:nvPr>
        </p:nvSpPr>
        <p:spPr>
          <a:xfrm>
            <a:off x="733900" y="719461"/>
            <a:ext cx="6449700" cy="3615000"/>
          </a:xfrm>
          <a:prstGeom prst="rect">
            <a:avLst/>
          </a:prstGeom>
          <a:noFill/>
          <a:ln>
            <a:noFill/>
          </a:ln>
        </p:spPr>
        <p:txBody>
          <a:bodyPr anchorCtr="0" anchor="t" bIns="34275" lIns="68575" spcFirstLastPara="1" rIns="68575" wrap="square" tIns="34275">
            <a:normAutofit/>
          </a:bodyPr>
          <a:lstStyle/>
          <a:p>
            <a:pPr indent="0" lvl="0" marL="63500" rtl="0" algn="ctr">
              <a:lnSpc>
                <a:spcPct val="100000"/>
              </a:lnSpc>
              <a:spcBef>
                <a:spcPts val="0"/>
              </a:spcBef>
              <a:spcAft>
                <a:spcPts val="0"/>
              </a:spcAft>
              <a:buSzPts val="3200"/>
              <a:buFont typeface="Noto Sans Symbols"/>
              <a:buNone/>
            </a:pPr>
            <a:r>
              <a:rPr lang="en-US" sz="4100">
                <a:solidFill>
                  <a:srgbClr val="3F3F3F"/>
                </a:solidFill>
                <a:latin typeface="DFKai-SB"/>
                <a:ea typeface="DFKai-SB"/>
                <a:cs typeface="DFKai-SB"/>
                <a:sym typeface="DFKai-SB"/>
              </a:rPr>
              <a:t>義守大學獎懲&amp;操行規定</a:t>
            </a:r>
            <a:endParaRPr sz="4100">
              <a:solidFill>
                <a:srgbClr val="3F3F3F"/>
              </a:solidFill>
              <a:latin typeface="DFKai-SB"/>
              <a:ea typeface="DFKai-SB"/>
              <a:cs typeface="DFKai-SB"/>
              <a:sym typeface="DFKai-SB"/>
            </a:endParaRPr>
          </a:p>
          <a:p>
            <a:pPr indent="0" lvl="0" marL="63500" rtl="0" algn="ctr">
              <a:lnSpc>
                <a:spcPct val="100000"/>
              </a:lnSpc>
              <a:spcBef>
                <a:spcPts val="800"/>
              </a:spcBef>
              <a:spcAft>
                <a:spcPts val="0"/>
              </a:spcAft>
              <a:buSzPts val="2900"/>
              <a:buNone/>
            </a:pPr>
            <a:r>
              <a:rPr b="1" lang="en-US" sz="3600">
                <a:solidFill>
                  <a:srgbClr val="3F3F3F"/>
                </a:solidFill>
              </a:rPr>
              <a:t>Regulations for Student Rewards and Punishments at I-Shou University and conduct scores</a:t>
            </a:r>
            <a:endParaRPr sz="3600">
              <a:solidFill>
                <a:srgbClr val="3F3F3F"/>
              </a:solidFill>
              <a:latin typeface="DFKai-SB"/>
              <a:ea typeface="DFKai-SB"/>
              <a:cs typeface="DFKai-SB"/>
              <a:sym typeface="DFKai-SB"/>
            </a:endParaRPr>
          </a:p>
        </p:txBody>
      </p:sp>
      <p:sp>
        <p:nvSpPr>
          <p:cNvPr id="3741" name="Google Shape;3741;p351"/>
          <p:cNvSpPr txBox="1"/>
          <p:nvPr>
            <p:ph idx="12" type="sldNum"/>
          </p:nvPr>
        </p:nvSpPr>
        <p:spPr>
          <a:xfrm>
            <a:off x="7010400" y="4683919"/>
            <a:ext cx="2133600" cy="3573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F6FC6"/>
              </a:buClr>
              <a:buSzPts val="700"/>
              <a:buFont typeface="Calibri"/>
              <a:buNone/>
            </a:pPr>
            <a:fld id="{00000000-1234-1234-1234-123412341234}" type="slidenum">
              <a:rPr lang="en-US"/>
              <a:t>‹#›</a:t>
            </a:fld>
            <a:endParaRP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4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ISU OICA Powerpoint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6_103TGp_natural_diagram_v2">
  <a:themeElements>
    <a:clrScheme name="103TGp_natural_diagram_v2 1">
      <a:dk1>
        <a:srgbClr val="14179C"/>
      </a:dk1>
      <a:lt1>
        <a:srgbClr val="FFFFFF"/>
      </a:lt1>
      <a:dk2>
        <a:srgbClr val="0774C5"/>
      </a:dk2>
      <a:lt2>
        <a:srgbClr val="B2B2B2"/>
      </a:lt2>
      <a:accent1>
        <a:srgbClr val="1CAE49"/>
      </a:accent1>
      <a:accent2>
        <a:srgbClr val="E57B1B"/>
      </a:accent2>
      <a:accent3>
        <a:srgbClr val="FFFFFF"/>
      </a:accent3>
      <a:accent4>
        <a:srgbClr val="0F1285"/>
      </a:accent4>
      <a:accent5>
        <a:srgbClr val="ABD3B1"/>
      </a:accent5>
      <a:accent6>
        <a:srgbClr val="CF6F17"/>
      </a:accent6>
      <a:hlink>
        <a:srgbClr val="3366FF"/>
      </a:hlink>
      <a:folHlink>
        <a:srgbClr val="9AC7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4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8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Facet">
  <a:themeElements>
    <a:clrScheme name="流線">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99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