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 id="2147483686" r:id="rId6"/>
    <p:sldMasterId id="2147483699" r:id="rId7"/>
    <p:sldMasterId id="2147483711" r:id="rId8"/>
    <p:sldMasterId id="2147483728" r:id="rId9"/>
    <p:sldMasterId id="2147483746" r:id="rId10"/>
    <p:sldMasterId id="2147483764" r:id="rId11"/>
    <p:sldMasterId id="2147483782"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4" r:id="rId152"/>
    <p:sldId id="395" r:id="rId153"/>
    <p:sldId id="396" r:id="rId154"/>
  </p:sldIdLst>
  <p:sldSz cy="6858000" cx="12192000"/>
  <p:notesSz cx="6858000" cy="9144000"/>
  <p:embeddedFontLst>
    <p:embeddedFont>
      <p:font typeface="Arvo"/>
      <p:regular r:id="rId155"/>
      <p:bold r:id="rId156"/>
      <p:italic r:id="rId157"/>
      <p:boldItalic r:id="rId158"/>
    </p:embeddedFont>
    <p:embeddedFont>
      <p:font typeface="Tahoma"/>
      <p:regular r:id="rId159"/>
      <p:bold r:id="rId160"/>
    </p:embeddedFont>
    <p:embeddedFont>
      <p:font typeface="Gill Sans"/>
      <p:regular r:id="rId161"/>
      <p:bold r:id="rId162"/>
    </p:embeddedFont>
    <p:embeddedFont>
      <p:font typeface="Century Gothic"/>
      <p:regular r:id="rId163"/>
      <p:bold r:id="rId164"/>
      <p:italic r:id="rId165"/>
      <p:boldItalic r:id="rId1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1">
          <p15:clr>
            <a:srgbClr val="A4A3A4"/>
          </p15:clr>
        </p15:guide>
      </p15:sldGuideLst>
    </p:ext>
    <p:ext uri="GoogleSlidesCustomDataVersion2">
      <go:slidesCustomData xmlns:go="http://customooxmlschemas.google.com/" r:id="rId167" roundtripDataSignature="AMtx7mihwLrponEipai1cvq09qQ18qJw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07" Type="http://schemas.openxmlformats.org/officeDocument/2006/relationships/slide" Target="slides/slide94.xml"/><Relationship Id="rId106" Type="http://schemas.openxmlformats.org/officeDocument/2006/relationships/slide" Target="slides/slide93.xml"/><Relationship Id="rId105" Type="http://schemas.openxmlformats.org/officeDocument/2006/relationships/slide" Target="slides/slide92.xml"/><Relationship Id="rId104" Type="http://schemas.openxmlformats.org/officeDocument/2006/relationships/slide" Target="slides/slide91.xml"/><Relationship Id="rId109" Type="http://schemas.openxmlformats.org/officeDocument/2006/relationships/slide" Target="slides/slide96.xml"/><Relationship Id="rId108" Type="http://schemas.openxmlformats.org/officeDocument/2006/relationships/slide" Target="slides/slide9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103" Type="http://schemas.openxmlformats.org/officeDocument/2006/relationships/slide" Target="slides/slide90.xml"/><Relationship Id="rId102" Type="http://schemas.openxmlformats.org/officeDocument/2006/relationships/slide" Target="slides/slide89.xml"/><Relationship Id="rId101" Type="http://schemas.openxmlformats.org/officeDocument/2006/relationships/slide" Target="slides/slide88.xml"/><Relationship Id="rId100" Type="http://schemas.openxmlformats.org/officeDocument/2006/relationships/slide" Target="slides/slide87.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29" Type="http://schemas.openxmlformats.org/officeDocument/2006/relationships/slide" Target="slides/slide116.xml"/><Relationship Id="rId128" Type="http://schemas.openxmlformats.org/officeDocument/2006/relationships/slide" Target="slides/slide115.xml"/><Relationship Id="rId127" Type="http://schemas.openxmlformats.org/officeDocument/2006/relationships/slide" Target="slides/slide114.xml"/><Relationship Id="rId126" Type="http://schemas.openxmlformats.org/officeDocument/2006/relationships/slide" Target="slides/slide113.xml"/><Relationship Id="rId26" Type="http://schemas.openxmlformats.org/officeDocument/2006/relationships/slide" Target="slides/slide13.xml"/><Relationship Id="rId121" Type="http://schemas.openxmlformats.org/officeDocument/2006/relationships/slide" Target="slides/slide108.xml"/><Relationship Id="rId25" Type="http://schemas.openxmlformats.org/officeDocument/2006/relationships/slide" Target="slides/slide12.xml"/><Relationship Id="rId120" Type="http://schemas.openxmlformats.org/officeDocument/2006/relationships/slide" Target="slides/slide107.xml"/><Relationship Id="rId28" Type="http://schemas.openxmlformats.org/officeDocument/2006/relationships/slide" Target="slides/slide15.xml"/><Relationship Id="rId27" Type="http://schemas.openxmlformats.org/officeDocument/2006/relationships/slide" Target="slides/slide14.xml"/><Relationship Id="rId125" Type="http://schemas.openxmlformats.org/officeDocument/2006/relationships/slide" Target="slides/slide112.xml"/><Relationship Id="rId29" Type="http://schemas.openxmlformats.org/officeDocument/2006/relationships/slide" Target="slides/slide16.xml"/><Relationship Id="rId124" Type="http://schemas.openxmlformats.org/officeDocument/2006/relationships/slide" Target="slides/slide111.xml"/><Relationship Id="rId123" Type="http://schemas.openxmlformats.org/officeDocument/2006/relationships/slide" Target="slides/slide110.xml"/><Relationship Id="rId122" Type="http://schemas.openxmlformats.org/officeDocument/2006/relationships/slide" Target="slides/slide109.xml"/><Relationship Id="rId95" Type="http://schemas.openxmlformats.org/officeDocument/2006/relationships/slide" Target="slides/slide82.xml"/><Relationship Id="rId94" Type="http://schemas.openxmlformats.org/officeDocument/2006/relationships/slide" Target="slides/slide81.xml"/><Relationship Id="rId97" Type="http://schemas.openxmlformats.org/officeDocument/2006/relationships/slide" Target="slides/slide84.xml"/><Relationship Id="rId96" Type="http://schemas.openxmlformats.org/officeDocument/2006/relationships/slide" Target="slides/slide83.xml"/><Relationship Id="rId11" Type="http://schemas.openxmlformats.org/officeDocument/2006/relationships/slideMaster" Target="slideMasters/slideMaster8.xml"/><Relationship Id="rId99" Type="http://schemas.openxmlformats.org/officeDocument/2006/relationships/slide" Target="slides/slide86.xml"/><Relationship Id="rId10" Type="http://schemas.openxmlformats.org/officeDocument/2006/relationships/slideMaster" Target="slideMasters/slideMaster7.xml"/><Relationship Id="rId98" Type="http://schemas.openxmlformats.org/officeDocument/2006/relationships/slide" Target="slides/slide85.xml"/><Relationship Id="rId13" Type="http://schemas.openxmlformats.org/officeDocument/2006/relationships/notesMaster" Target="notesMasters/notesMaster1.xml"/><Relationship Id="rId12" Type="http://schemas.openxmlformats.org/officeDocument/2006/relationships/slideMaster" Target="slideMasters/slideMaster9.xml"/><Relationship Id="rId91" Type="http://schemas.openxmlformats.org/officeDocument/2006/relationships/slide" Target="slides/slide78.xml"/><Relationship Id="rId90" Type="http://schemas.openxmlformats.org/officeDocument/2006/relationships/slide" Target="slides/slide77.xml"/><Relationship Id="rId93" Type="http://schemas.openxmlformats.org/officeDocument/2006/relationships/slide" Target="slides/slide80.xml"/><Relationship Id="rId92" Type="http://schemas.openxmlformats.org/officeDocument/2006/relationships/slide" Target="slides/slide79.xml"/><Relationship Id="rId118" Type="http://schemas.openxmlformats.org/officeDocument/2006/relationships/slide" Target="slides/slide105.xml"/><Relationship Id="rId117" Type="http://schemas.openxmlformats.org/officeDocument/2006/relationships/slide" Target="slides/slide104.xml"/><Relationship Id="rId116" Type="http://schemas.openxmlformats.org/officeDocument/2006/relationships/slide" Target="slides/slide103.xml"/><Relationship Id="rId115" Type="http://schemas.openxmlformats.org/officeDocument/2006/relationships/slide" Target="slides/slide102.xml"/><Relationship Id="rId119" Type="http://schemas.openxmlformats.org/officeDocument/2006/relationships/slide" Target="slides/slide106.xml"/><Relationship Id="rId15" Type="http://schemas.openxmlformats.org/officeDocument/2006/relationships/slide" Target="slides/slide2.xml"/><Relationship Id="rId110" Type="http://schemas.openxmlformats.org/officeDocument/2006/relationships/slide" Target="slides/slide97.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14" Type="http://schemas.openxmlformats.org/officeDocument/2006/relationships/slide" Target="slides/slide101.xml"/><Relationship Id="rId18" Type="http://schemas.openxmlformats.org/officeDocument/2006/relationships/slide" Target="slides/slide5.xml"/><Relationship Id="rId113" Type="http://schemas.openxmlformats.org/officeDocument/2006/relationships/slide" Target="slides/slide100.xml"/><Relationship Id="rId112" Type="http://schemas.openxmlformats.org/officeDocument/2006/relationships/slide" Target="slides/slide99.xml"/><Relationship Id="rId111" Type="http://schemas.openxmlformats.org/officeDocument/2006/relationships/slide" Target="slides/slide98.xml"/><Relationship Id="rId84" Type="http://schemas.openxmlformats.org/officeDocument/2006/relationships/slide" Target="slides/slide71.xml"/><Relationship Id="rId83" Type="http://schemas.openxmlformats.org/officeDocument/2006/relationships/slide" Target="slides/slide70.xml"/><Relationship Id="rId86" Type="http://schemas.openxmlformats.org/officeDocument/2006/relationships/slide" Target="slides/slide73.xml"/><Relationship Id="rId85" Type="http://schemas.openxmlformats.org/officeDocument/2006/relationships/slide" Target="slides/slide72.xml"/><Relationship Id="rId88" Type="http://schemas.openxmlformats.org/officeDocument/2006/relationships/slide" Target="slides/slide75.xml"/><Relationship Id="rId150" Type="http://schemas.openxmlformats.org/officeDocument/2006/relationships/slide" Target="slides/slide137.xml"/><Relationship Id="rId87" Type="http://schemas.openxmlformats.org/officeDocument/2006/relationships/slide" Target="slides/slide74.xml"/><Relationship Id="rId89" Type="http://schemas.openxmlformats.org/officeDocument/2006/relationships/slide" Target="slides/slide76.xml"/><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6.xml"/><Relationship Id="rId4" Type="http://schemas.openxmlformats.org/officeDocument/2006/relationships/slideMaster" Target="slideMasters/slideMaster1.xml"/><Relationship Id="rId148" Type="http://schemas.openxmlformats.org/officeDocument/2006/relationships/slide" Target="slides/slide135.xml"/><Relationship Id="rId9" Type="http://schemas.openxmlformats.org/officeDocument/2006/relationships/slideMaster" Target="slideMasters/slideMaster6.xml"/><Relationship Id="rId143" Type="http://schemas.openxmlformats.org/officeDocument/2006/relationships/slide" Target="slides/slide130.xml"/><Relationship Id="rId142" Type="http://schemas.openxmlformats.org/officeDocument/2006/relationships/slide" Target="slides/slide129.xml"/><Relationship Id="rId141" Type="http://schemas.openxmlformats.org/officeDocument/2006/relationships/slide" Target="slides/slide128.xml"/><Relationship Id="rId140" Type="http://schemas.openxmlformats.org/officeDocument/2006/relationships/slide" Target="slides/slide127.xml"/><Relationship Id="rId5" Type="http://schemas.openxmlformats.org/officeDocument/2006/relationships/slideMaster" Target="slideMasters/slideMaster2.xml"/><Relationship Id="rId147" Type="http://schemas.openxmlformats.org/officeDocument/2006/relationships/slide" Target="slides/slide134.xml"/><Relationship Id="rId6" Type="http://schemas.openxmlformats.org/officeDocument/2006/relationships/slideMaster" Target="slideMasters/slideMaster3.xml"/><Relationship Id="rId146" Type="http://schemas.openxmlformats.org/officeDocument/2006/relationships/slide" Target="slides/slide133.xml"/><Relationship Id="rId7" Type="http://schemas.openxmlformats.org/officeDocument/2006/relationships/slideMaster" Target="slideMasters/slideMaster4.xml"/><Relationship Id="rId145" Type="http://schemas.openxmlformats.org/officeDocument/2006/relationships/slide" Target="slides/slide132.xml"/><Relationship Id="rId8" Type="http://schemas.openxmlformats.org/officeDocument/2006/relationships/slideMaster" Target="slideMasters/slideMaster5.xml"/><Relationship Id="rId144" Type="http://schemas.openxmlformats.org/officeDocument/2006/relationships/slide" Target="slides/slide131.xml"/><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slide" Target="slides/slide62.xml"/><Relationship Id="rId74" Type="http://schemas.openxmlformats.org/officeDocument/2006/relationships/slide" Target="slides/slide61.xml"/><Relationship Id="rId77" Type="http://schemas.openxmlformats.org/officeDocument/2006/relationships/slide" Target="slides/slide64.xml"/><Relationship Id="rId76" Type="http://schemas.openxmlformats.org/officeDocument/2006/relationships/slide" Target="slides/slide63.xml"/><Relationship Id="rId79" Type="http://schemas.openxmlformats.org/officeDocument/2006/relationships/slide" Target="slides/slide66.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139" Type="http://schemas.openxmlformats.org/officeDocument/2006/relationships/slide" Target="slides/slide126.xml"/><Relationship Id="rId138" Type="http://schemas.openxmlformats.org/officeDocument/2006/relationships/slide" Target="slides/slide125.xml"/><Relationship Id="rId137" Type="http://schemas.openxmlformats.org/officeDocument/2006/relationships/slide" Target="slides/slide124.xml"/><Relationship Id="rId132" Type="http://schemas.openxmlformats.org/officeDocument/2006/relationships/slide" Target="slides/slide119.xml"/><Relationship Id="rId131" Type="http://schemas.openxmlformats.org/officeDocument/2006/relationships/slide" Target="slides/slide118.xml"/><Relationship Id="rId130" Type="http://schemas.openxmlformats.org/officeDocument/2006/relationships/slide" Target="slides/slide117.xml"/><Relationship Id="rId136" Type="http://schemas.openxmlformats.org/officeDocument/2006/relationships/slide" Target="slides/slide123.xml"/><Relationship Id="rId135" Type="http://schemas.openxmlformats.org/officeDocument/2006/relationships/slide" Target="slides/slide122.xml"/><Relationship Id="rId134" Type="http://schemas.openxmlformats.org/officeDocument/2006/relationships/slide" Target="slides/slide121.xml"/><Relationship Id="rId133" Type="http://schemas.openxmlformats.org/officeDocument/2006/relationships/slide" Target="slides/slide120.xml"/><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165" Type="http://schemas.openxmlformats.org/officeDocument/2006/relationships/font" Target="fonts/CenturyGothic-italic.fntdata"/><Relationship Id="rId69" Type="http://schemas.openxmlformats.org/officeDocument/2006/relationships/slide" Target="slides/slide56.xml"/><Relationship Id="rId164" Type="http://schemas.openxmlformats.org/officeDocument/2006/relationships/font" Target="fonts/CenturyGothic-bold.fntdata"/><Relationship Id="rId163" Type="http://schemas.openxmlformats.org/officeDocument/2006/relationships/font" Target="fonts/CenturyGothic-regular.fntdata"/><Relationship Id="rId162" Type="http://schemas.openxmlformats.org/officeDocument/2006/relationships/font" Target="fonts/GillSans-bold.fntdata"/><Relationship Id="rId167" Type="http://customschemas.google.com/relationships/presentationmetadata" Target="metadata"/><Relationship Id="rId166" Type="http://schemas.openxmlformats.org/officeDocument/2006/relationships/font" Target="fonts/CenturyGothic-boldItalic.fntdata"/><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161" Type="http://schemas.openxmlformats.org/officeDocument/2006/relationships/font" Target="fonts/GillSans-regular.fntdata"/><Relationship Id="rId54" Type="http://schemas.openxmlformats.org/officeDocument/2006/relationships/slide" Target="slides/slide41.xml"/><Relationship Id="rId160" Type="http://schemas.openxmlformats.org/officeDocument/2006/relationships/font" Target="fonts/Tahoma-bold.fntdata"/><Relationship Id="rId57" Type="http://schemas.openxmlformats.org/officeDocument/2006/relationships/slide" Target="slides/slide44.xml"/><Relationship Id="rId56" Type="http://schemas.openxmlformats.org/officeDocument/2006/relationships/slide" Target="slides/slide43.xml"/><Relationship Id="rId159" Type="http://schemas.openxmlformats.org/officeDocument/2006/relationships/font" Target="fonts/Tahoma-regular.fntdata"/><Relationship Id="rId59" Type="http://schemas.openxmlformats.org/officeDocument/2006/relationships/slide" Target="slides/slide46.xml"/><Relationship Id="rId154" Type="http://schemas.openxmlformats.org/officeDocument/2006/relationships/slide" Target="slides/slide141.xml"/><Relationship Id="rId58" Type="http://schemas.openxmlformats.org/officeDocument/2006/relationships/slide" Target="slides/slide45.xml"/><Relationship Id="rId153" Type="http://schemas.openxmlformats.org/officeDocument/2006/relationships/slide" Target="slides/slide140.xml"/><Relationship Id="rId152" Type="http://schemas.openxmlformats.org/officeDocument/2006/relationships/slide" Target="slides/slide139.xml"/><Relationship Id="rId151" Type="http://schemas.openxmlformats.org/officeDocument/2006/relationships/slide" Target="slides/slide138.xml"/><Relationship Id="rId158" Type="http://schemas.openxmlformats.org/officeDocument/2006/relationships/font" Target="fonts/Arvo-boldItalic.fntdata"/><Relationship Id="rId157" Type="http://schemas.openxmlformats.org/officeDocument/2006/relationships/font" Target="fonts/Arvo-italic.fntdata"/><Relationship Id="rId156" Type="http://schemas.openxmlformats.org/officeDocument/2006/relationships/font" Target="fonts/Arvo-bold.fntdata"/><Relationship Id="rId155" Type="http://schemas.openxmlformats.org/officeDocument/2006/relationships/font" Target="fonts/Arv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73" name="Google Shape;117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7:notes"/>
          <p:cNvSpPr/>
          <p:nvPr>
            <p:ph idx="2" type="sldImg"/>
          </p:nvPr>
        </p:nvSpPr>
        <p:spPr>
          <a:xfrm>
            <a:off x="2700338" y="509588"/>
            <a:ext cx="4535487"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p7:notes"/>
          <p:cNvSpPr txBox="1"/>
          <p:nvPr>
            <p:ph idx="1" type="body"/>
          </p:nvPr>
        </p:nvSpPr>
        <p:spPr>
          <a:xfrm>
            <a:off x="993458" y="3231158"/>
            <a:ext cx="7947660" cy="306109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solidFill>
                  <a:srgbClr val="C00000"/>
                </a:solidFill>
              </a:rPr>
              <a:t>For reference only.  Check online PPT later.</a:t>
            </a:r>
            <a:endParaRPr>
              <a:solidFill>
                <a:srgbClr val="C00000"/>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48" name="Google Shape;224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57" name="Google Shape;2257;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62" name="Google Shape;2262;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67" name="Google Shape;2267;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72" name="Google Shape;2272;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77" name="Google Shape;2277;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82" name="Google Shape;2282;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87" name="Google Shape;2287;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p2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21" name="Google Shape;2321;p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2676a01c8b8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27" name="Google Shape;2327;g2676a01c8b8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6" name="Shape 2336"/>
        <p:cNvGrpSpPr/>
        <p:nvPr/>
      </p:nvGrpSpPr>
      <p:grpSpPr>
        <a:xfrm>
          <a:off x="0" y="0"/>
          <a:ext cx="0" cy="0"/>
          <a:chOff x="0" y="0"/>
          <a:chExt cx="0" cy="0"/>
        </a:xfrm>
      </p:grpSpPr>
      <p:sp>
        <p:nvSpPr>
          <p:cNvPr id="2337" name="Google Shape;2337;g2676a01c8b8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38" name="Google Shape;2338;g2676a01c8b8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g2676a01c8b8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45" name="Google Shape;2345;g2676a01c8b8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0" name="Shape 2350"/>
        <p:cNvGrpSpPr/>
        <p:nvPr/>
      </p:nvGrpSpPr>
      <p:grpSpPr>
        <a:xfrm>
          <a:off x="0" y="0"/>
          <a:ext cx="0" cy="0"/>
          <a:chOff x="0" y="0"/>
          <a:chExt cx="0" cy="0"/>
        </a:xfrm>
      </p:grpSpPr>
      <p:sp>
        <p:nvSpPr>
          <p:cNvPr id="2351" name="Google Shape;2351;g2676a01c8b8_0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52" name="Google Shape;2352;g2676a01c8b8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g2676a01c8b8_0_5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59" name="Google Shape;2359;g2676a01c8b8_0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2676a01c8b8_0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65" name="Google Shape;2365;g2676a01c8b8_0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g2676a01c8b8_0_8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71" name="Google Shape;2371;g2676a01c8b8_0_8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g2676a01c8b8_0_10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77" name="Google Shape;2377;g2676a01c8b8_0_10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1" name="Shape 2381"/>
        <p:cNvGrpSpPr/>
        <p:nvPr/>
      </p:nvGrpSpPr>
      <p:grpSpPr>
        <a:xfrm>
          <a:off x="0" y="0"/>
          <a:ext cx="0" cy="0"/>
          <a:chOff x="0" y="0"/>
          <a:chExt cx="0" cy="0"/>
        </a:xfrm>
      </p:grpSpPr>
      <p:sp>
        <p:nvSpPr>
          <p:cNvPr id="2382" name="Google Shape;2382;g2676a01c8b8_0_1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83" name="Google Shape;2383;g2676a01c8b8_0_1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2676a01c8b8_0_1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89" name="Google Shape;2389;g2676a01c8b8_0_1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3" name="Shape 2393"/>
        <p:cNvGrpSpPr/>
        <p:nvPr/>
      </p:nvGrpSpPr>
      <p:grpSpPr>
        <a:xfrm>
          <a:off x="0" y="0"/>
          <a:ext cx="0" cy="0"/>
          <a:chOff x="0" y="0"/>
          <a:chExt cx="0" cy="0"/>
        </a:xfrm>
      </p:grpSpPr>
      <p:sp>
        <p:nvSpPr>
          <p:cNvPr id="2394" name="Google Shape;2394;g2676a01c8b8_0_1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95" name="Google Shape;2395;g2676a01c8b8_0_1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9:notes"/>
          <p:cNvSpPr/>
          <p:nvPr>
            <p:ph idx="2" type="sldImg"/>
          </p:nvPr>
        </p:nvSpPr>
        <p:spPr>
          <a:xfrm>
            <a:off x="2700338" y="509588"/>
            <a:ext cx="4535487"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9:notes"/>
          <p:cNvSpPr txBox="1"/>
          <p:nvPr>
            <p:ph idx="1" type="body"/>
          </p:nvPr>
        </p:nvSpPr>
        <p:spPr>
          <a:xfrm>
            <a:off x="993458" y="3231158"/>
            <a:ext cx="7947660" cy="306109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g2676a01c8b8_0_1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01" name="Google Shape;2401;g2676a01c8b8_0_1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p3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0" name="Google Shape;2410;p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p3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8" name="Google Shape;2418;p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3" name="Shape 2423"/>
        <p:cNvGrpSpPr/>
        <p:nvPr/>
      </p:nvGrpSpPr>
      <p:grpSpPr>
        <a:xfrm>
          <a:off x="0" y="0"/>
          <a:ext cx="0" cy="0"/>
          <a:chOff x="0" y="0"/>
          <a:chExt cx="0" cy="0"/>
        </a:xfrm>
      </p:grpSpPr>
      <p:sp>
        <p:nvSpPr>
          <p:cNvPr id="2424" name="Google Shape;2424;g2676a01c8b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5" name="Google Shape;2425;g2676a01c8b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0" name="Shape 2430"/>
        <p:cNvGrpSpPr/>
        <p:nvPr/>
      </p:nvGrpSpPr>
      <p:grpSpPr>
        <a:xfrm>
          <a:off x="0" y="0"/>
          <a:ext cx="0" cy="0"/>
          <a:chOff x="0" y="0"/>
          <a:chExt cx="0" cy="0"/>
        </a:xfrm>
      </p:grpSpPr>
      <p:sp>
        <p:nvSpPr>
          <p:cNvPr id="2431" name="Google Shape;2431;g2676a01c8b8_0_17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2" name="Google Shape;2432;g2676a01c8b8_0_1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p3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9" name="Google Shape;2439;p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p3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6" name="Google Shape;2446;p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240c4cb253c_1_6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3" name="Google Shape;2453;g240c4cb253c_1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g2676a01c8b8_0_1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1" name="Google Shape;2461;g2676a01c8b8_0_1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2" name="Shape 2472"/>
        <p:cNvGrpSpPr/>
        <p:nvPr/>
      </p:nvGrpSpPr>
      <p:grpSpPr>
        <a:xfrm>
          <a:off x="0" y="0"/>
          <a:ext cx="0" cy="0"/>
          <a:chOff x="0" y="0"/>
          <a:chExt cx="0" cy="0"/>
        </a:xfrm>
      </p:grpSpPr>
      <p:sp>
        <p:nvSpPr>
          <p:cNvPr id="2473" name="Google Shape;2473;g240c4cb253c_1_6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4" name="Google Shape;2474;g240c4cb253c_1_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10:notes"/>
          <p:cNvSpPr/>
          <p:nvPr>
            <p:ph idx="2" type="sldImg"/>
          </p:nvPr>
        </p:nvSpPr>
        <p:spPr>
          <a:xfrm>
            <a:off x="2700338" y="509588"/>
            <a:ext cx="4535487"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4" name="Google Shape;1304;p10:notes"/>
          <p:cNvSpPr txBox="1"/>
          <p:nvPr>
            <p:ph idx="1" type="body"/>
          </p:nvPr>
        </p:nvSpPr>
        <p:spPr>
          <a:xfrm>
            <a:off x="993458" y="3231158"/>
            <a:ext cx="7947660" cy="306109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240c4cb253c_1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8" name="Google Shape;2488;g240c4cb253c_1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0" name="Shape 2500"/>
        <p:cNvGrpSpPr/>
        <p:nvPr/>
      </p:nvGrpSpPr>
      <p:grpSpPr>
        <a:xfrm>
          <a:off x="0" y="0"/>
          <a:ext cx="0" cy="0"/>
          <a:chOff x="0" y="0"/>
          <a:chExt cx="0" cy="0"/>
        </a:xfrm>
      </p:grpSpPr>
      <p:sp>
        <p:nvSpPr>
          <p:cNvPr id="2501" name="Google Shape;2501;g240c4cb253c_1_6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2" name="Google Shape;2502;g240c4cb253c_1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8" name="Shape 2508"/>
        <p:cNvGrpSpPr/>
        <p:nvPr/>
      </p:nvGrpSpPr>
      <p:grpSpPr>
        <a:xfrm>
          <a:off x="0" y="0"/>
          <a:ext cx="0" cy="0"/>
          <a:chOff x="0" y="0"/>
          <a:chExt cx="0" cy="0"/>
        </a:xfrm>
      </p:grpSpPr>
      <p:sp>
        <p:nvSpPr>
          <p:cNvPr id="2509" name="Google Shape;2509;g240c4cb253c_1_6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0" name="Google Shape;2510;g240c4cb253c_1_6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p3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19" name="Google Shape;2519;p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2676a01c8b8_0_20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28" name="Google Shape;2528;g2676a01c8b8_0_20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4" name="Shape 2534"/>
        <p:cNvGrpSpPr/>
        <p:nvPr/>
      </p:nvGrpSpPr>
      <p:grpSpPr>
        <a:xfrm>
          <a:off x="0" y="0"/>
          <a:ext cx="0" cy="0"/>
          <a:chOff x="0" y="0"/>
          <a:chExt cx="0" cy="0"/>
        </a:xfrm>
      </p:grpSpPr>
      <p:sp>
        <p:nvSpPr>
          <p:cNvPr id="2535" name="Google Shape;2535;g240c4cb253c_1_8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36" name="Google Shape;2536;g240c4cb253c_1_8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1" name="Shape 2541"/>
        <p:cNvGrpSpPr/>
        <p:nvPr/>
      </p:nvGrpSpPr>
      <p:grpSpPr>
        <a:xfrm>
          <a:off x="0" y="0"/>
          <a:ext cx="0" cy="0"/>
          <a:chOff x="0" y="0"/>
          <a:chExt cx="0" cy="0"/>
        </a:xfrm>
      </p:grpSpPr>
      <p:sp>
        <p:nvSpPr>
          <p:cNvPr id="2542" name="Google Shape;2542;g240c4cb253c_1_8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43" name="Google Shape;2543;g240c4cb253c_1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3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1" name="Google Shape;2551;p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g240c4cb253c_1_9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8" name="Google Shape;2558;g240c4cb253c_1_9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3" name="Shape 2563"/>
        <p:cNvGrpSpPr/>
        <p:nvPr/>
      </p:nvGrpSpPr>
      <p:grpSpPr>
        <a:xfrm>
          <a:off x="0" y="0"/>
          <a:ext cx="0" cy="0"/>
          <a:chOff x="0" y="0"/>
          <a:chExt cx="0" cy="0"/>
        </a:xfrm>
      </p:grpSpPr>
      <p:sp>
        <p:nvSpPr>
          <p:cNvPr id="2564" name="Google Shape;2564;g240c4cb253c_1_10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5" name="Google Shape;2565;g240c4cb253c_1_10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0" name="Shape 2570"/>
        <p:cNvGrpSpPr/>
        <p:nvPr/>
      </p:nvGrpSpPr>
      <p:grpSpPr>
        <a:xfrm>
          <a:off x="0" y="0"/>
          <a:ext cx="0" cy="0"/>
          <a:chOff x="0" y="0"/>
          <a:chExt cx="0" cy="0"/>
        </a:xfrm>
      </p:grpSpPr>
      <p:sp>
        <p:nvSpPr>
          <p:cNvPr id="2571" name="Google Shape;2571;g2676a01c8b8_0_2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2" name="Google Shape;2572;g2676a01c8b8_0_2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7" name="Shape 2577"/>
        <p:cNvGrpSpPr/>
        <p:nvPr/>
      </p:nvGrpSpPr>
      <p:grpSpPr>
        <a:xfrm>
          <a:off x="0" y="0"/>
          <a:ext cx="0" cy="0"/>
          <a:chOff x="0" y="0"/>
          <a:chExt cx="0" cy="0"/>
        </a:xfrm>
      </p:grpSpPr>
      <p:sp>
        <p:nvSpPr>
          <p:cNvPr id="2578" name="Google Shape;2578;p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79" name="Google Shape;2579;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3" name="Google Shape;138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2" name="Google Shape;140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80" name="Google Shape;11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4" name="Google Shape;143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8" name="Google Shape;146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4" name="Google Shape;150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7" name="Google Shape;152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2" name="Google Shape;15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6" name="Google Shape;157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94" name="Google Shape;11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586" name="Google Shape;158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27b3f4041f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2" name="Google Shape;1592;g27b3f4041fd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593" name="Google Shape;1593;g27b3f4041fd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599" name="Google Shape;159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05" name="Google Shape;160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12" name="Google Shape;161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26" name="Google Shape;16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33" name="Google Shape;163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39" name="Google Shape;163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46" name="Google Shape;164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00" name="Google Shape;12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53" name="Google Shape;165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60" name="Google Shape;16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68" name="Google Shape;166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76" name="Google Shape;167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84" name="Google Shape;168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91" name="Google Shape;169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97" name="Google Shape;169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03" name="Google Shape;17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09" name="Google Shape;170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16" name="Google Shape;171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06" name="Google Shape;120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23" name="Google Shape;172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29" name="Google Shape;172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6" name="Google Shape;173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7" name="Google Shape;173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4" name="Google Shape;1754;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5" name="Google Shape;1755;p1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240d0765f7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7" name="Google Shape;1767;g240d0765f7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8" name="Google Shape;1768;g240d0765f7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5" name="Google Shape;1785;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6" name="Google Shape;1786;p1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240d0765f7c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8" name="Google Shape;1798;g240d0765f7c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9" name="Google Shape;1799;g240d0765f7c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2" name="Google Shape;1812;p2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3" name="Google Shape;1813;p2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3" name="Google Shape;1843;p2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4" name="Google Shape;1844;p2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240d0765f7c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6" name="Google Shape;1856;g240d0765f7c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7" name="Google Shape;1857;g240d0765f7c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15" name="Google Shape;121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240d0765f7c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3" name="Google Shape;1873;g240d0765f7c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4" name="Google Shape;1874;g240d0765f7c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g240d0765f7c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8" name="Google Shape;1888;g240d0765f7c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9" name="Google Shape;1889;g240d0765f7c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240d0765f7c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g240d0765f7c_0_3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4" name="Google Shape;1904;g240d0765f7c_0_3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6" name="Shape 1916"/>
        <p:cNvGrpSpPr/>
        <p:nvPr/>
      </p:nvGrpSpPr>
      <p:grpSpPr>
        <a:xfrm>
          <a:off x="0" y="0"/>
          <a:ext cx="0" cy="0"/>
          <a:chOff x="0" y="0"/>
          <a:chExt cx="0" cy="0"/>
        </a:xfrm>
      </p:grpSpPr>
      <p:sp>
        <p:nvSpPr>
          <p:cNvPr id="1917" name="Google Shape;1917;g240d0765f7c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8" name="Google Shape;1918;g240d0765f7c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9" name="Google Shape;1919;g240d0765f7c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240d0765f7c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1" name="Google Shape;1931;g240d0765f7c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2" name="Google Shape;1932;g240d0765f7c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240d0765f7c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9" name="Google Shape;1949;g240d0765f7c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0" name="Google Shape;1950;g240d0765f7c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2b4881e8e6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4" name="Google Shape;1964;g2b4881e8e6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5" name="Google Shape;1965;g2b4881e8e6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2b4881e8e6f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1" name="Google Shape;1981;g2b4881e8e6f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2" name="Google Shape;1982;g2b4881e8e6f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994" name="Google Shape;199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00" name="Google Shape;2000;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23" name="Google Shape;12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07" name="Google Shape;200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15" name="Google Shape;201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22" name="Google Shape;2022;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7" name="Shape 2027"/>
        <p:cNvGrpSpPr/>
        <p:nvPr/>
      </p:nvGrpSpPr>
      <p:grpSpPr>
        <a:xfrm>
          <a:off x="0" y="0"/>
          <a:ext cx="0" cy="0"/>
          <a:chOff x="0" y="0"/>
          <a:chExt cx="0" cy="0"/>
        </a:xfrm>
      </p:grpSpPr>
      <p:sp>
        <p:nvSpPr>
          <p:cNvPr id="2028" name="Google Shape;202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29" name="Google Shape;2029;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35" name="Google Shape;203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41" name="Google Shape;2041;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47" name="Google Shape;2047;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58" name="Google Shape;205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66" name="Google Shape;206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0" name="Shape 2070"/>
        <p:cNvGrpSpPr/>
        <p:nvPr/>
      </p:nvGrpSpPr>
      <p:grpSpPr>
        <a:xfrm>
          <a:off x="0" y="0"/>
          <a:ext cx="0" cy="0"/>
          <a:chOff x="0" y="0"/>
          <a:chExt cx="0" cy="0"/>
        </a:xfrm>
      </p:grpSpPr>
      <p:sp>
        <p:nvSpPr>
          <p:cNvPr id="2071" name="Google Shape;2071;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72" name="Google Shape;207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15393237438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2" name="Google Shape;1232;g15393237438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80" name="Google Shape;2080;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88" name="Google Shape;2088;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9" name="Google Shape;2089;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US" sz="1300">
                <a:solidFill>
                  <a:srgbClr val="000000"/>
                </a:solidFill>
                <a:latin typeface="DFKai-SB"/>
                <a:ea typeface="DFKai-SB"/>
                <a:cs typeface="DFKai-SB"/>
                <a:sym typeface="DFKai-SB"/>
              </a:rPr>
              <a:t>‹#›</a:t>
            </a:fld>
            <a:endParaRPr sz="1300">
              <a:solidFill>
                <a:srgbClr val="000000"/>
              </a:solidFill>
              <a:latin typeface="DFKai-SB"/>
              <a:ea typeface="DFKai-SB"/>
              <a:cs typeface="DFKai-SB"/>
              <a:sym typeface="DFKai-SB"/>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97" name="Google Shape;2097;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05" name="Google Shape;2105;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13" name="Google Shape;211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19" name="Google Shape;211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25" name="Google Shape;212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31" name="Google Shape;213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37" name="Google Shape;213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43" name="Google Shape;214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15393237438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15393237438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49" name="Google Shape;2149;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55" name="Google Shape;2155;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61" name="Google Shape;2161;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68" name="Google Shape;2168;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76" name="Google Shape;2176;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91" name="Google Shape;219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05" name="Google Shape;2205;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22" name="Google Shape;222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38" name="Google Shape;2238;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43" name="Google Shape;2243;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25" name="Shape 25"/>
        <p:cNvGrpSpPr/>
        <p:nvPr/>
      </p:nvGrpSpPr>
      <p:grpSpPr>
        <a:xfrm>
          <a:off x="0" y="0"/>
          <a:ext cx="0" cy="0"/>
          <a:chOff x="0" y="0"/>
          <a:chExt cx="0" cy="0"/>
        </a:xfrm>
      </p:grpSpPr>
      <p:cxnSp>
        <p:nvCxnSpPr>
          <p:cNvPr id="26" name="Google Shape;26;p152"/>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7" name="Google Shape;27;p152"/>
          <p:cNvCxnSpPr/>
          <p:nvPr/>
        </p:nvCxnSpPr>
        <p:spPr>
          <a:xfrm flipH="1" rot="10800000">
            <a:off x="7427918"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28" name="Google Shape;28;p152"/>
          <p:cNvSpPr/>
          <p:nvPr/>
        </p:nvSpPr>
        <p:spPr>
          <a:xfrm>
            <a:off x="9188452" y="-7939"/>
            <a:ext cx="3006725" cy="6865939"/>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9" name="Google Shape;29;p152"/>
          <p:cNvSpPr/>
          <p:nvPr/>
        </p:nvSpPr>
        <p:spPr>
          <a:xfrm>
            <a:off x="9604375" y="-7939"/>
            <a:ext cx="2590800" cy="6865939"/>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0" name="Google Shape;30;p152"/>
          <p:cNvSpPr/>
          <p:nvPr/>
        </p:nvSpPr>
        <p:spPr>
          <a:xfrm>
            <a:off x="8934452"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1" name="Google Shape;31;p152"/>
          <p:cNvSpPr/>
          <p:nvPr/>
        </p:nvSpPr>
        <p:spPr>
          <a:xfrm>
            <a:off x="9340852" y="-7939"/>
            <a:ext cx="2854325" cy="6865939"/>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2" name="Google Shape;32;p152"/>
          <p:cNvSpPr/>
          <p:nvPr/>
        </p:nvSpPr>
        <p:spPr>
          <a:xfrm>
            <a:off x="10907718" y="-7939"/>
            <a:ext cx="1287463" cy="6865939"/>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3" name="Google Shape;33;p152"/>
          <p:cNvSpPr/>
          <p:nvPr/>
        </p:nvSpPr>
        <p:spPr>
          <a:xfrm>
            <a:off x="10941051" y="-7939"/>
            <a:ext cx="1271588" cy="6865939"/>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4" name="Google Shape;34;p152"/>
          <p:cNvSpPr/>
          <p:nvPr/>
        </p:nvSpPr>
        <p:spPr>
          <a:xfrm>
            <a:off x="-7937" y="-7939"/>
            <a:ext cx="863601" cy="5697539"/>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137"/>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5" name="Google Shape;35;p152"/>
          <p:cNvSpPr/>
          <p:nvPr/>
        </p:nvSpPr>
        <p:spPr>
          <a:xfrm>
            <a:off x="10374318" y="3589342"/>
            <a:ext cx="1820863" cy="3268663"/>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36" name="Google Shape;36;p152"/>
          <p:cNvSpPr txBox="1"/>
          <p:nvPr>
            <p:ph type="ctrTitle"/>
          </p:nvPr>
        </p:nvSpPr>
        <p:spPr>
          <a:xfrm>
            <a:off x="1507471" y="2404554"/>
            <a:ext cx="7768959" cy="1646303"/>
          </a:xfrm>
          <a:prstGeom prst="rect">
            <a:avLst/>
          </a:prstGeom>
          <a:noFill/>
          <a:ln>
            <a:noFill/>
          </a:ln>
        </p:spPr>
        <p:txBody>
          <a:bodyPr anchorCtr="0" anchor="b" bIns="45700" lIns="91400" spcFirstLastPara="1" rIns="91400" wrap="square" tIns="45700">
            <a:noAutofit/>
          </a:bodyPr>
          <a:lstStyle>
            <a:lvl1pPr lvl="0" algn="r">
              <a:lnSpc>
                <a:spcPct val="100000"/>
              </a:lnSpc>
              <a:spcBef>
                <a:spcPts val="0"/>
              </a:spcBef>
              <a:spcAft>
                <a:spcPts val="0"/>
              </a:spcAft>
              <a:buSzPts val="1400"/>
              <a:buNone/>
              <a:defRPr sz="51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52"/>
          <p:cNvSpPr txBox="1"/>
          <p:nvPr>
            <p:ph idx="1" type="subTitle"/>
          </p:nvPr>
        </p:nvSpPr>
        <p:spPr>
          <a:xfrm>
            <a:off x="1507471" y="4050849"/>
            <a:ext cx="7768959" cy="1096899"/>
          </a:xfrm>
          <a:prstGeom prst="rect">
            <a:avLst/>
          </a:prstGeom>
          <a:noFill/>
          <a:ln>
            <a:noFill/>
          </a:ln>
        </p:spPr>
        <p:txBody>
          <a:bodyPr anchorCtr="0" anchor="t" bIns="45700" lIns="91400" spcFirstLastPara="1" rIns="91400"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20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38" name="Google Shape;38;p152"/>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2"/>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52"/>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13" name="Shape 113"/>
        <p:cNvGrpSpPr/>
        <p:nvPr/>
      </p:nvGrpSpPr>
      <p:grpSpPr>
        <a:xfrm>
          <a:off x="0" y="0"/>
          <a:ext cx="0" cy="0"/>
          <a:chOff x="0" y="0"/>
          <a:chExt cx="0" cy="0"/>
        </a:xfrm>
      </p:grpSpPr>
      <p:sp>
        <p:nvSpPr>
          <p:cNvPr id="114" name="Google Shape;114;p178"/>
          <p:cNvSpPr txBox="1"/>
          <p:nvPr>
            <p:ph type="title"/>
          </p:nvPr>
        </p:nvSpPr>
        <p:spPr>
          <a:xfrm>
            <a:off x="677511" y="1498617"/>
            <a:ext cx="3855532" cy="1278467"/>
          </a:xfrm>
          <a:prstGeom prst="rect">
            <a:avLst/>
          </a:prstGeom>
          <a:noFill/>
          <a:ln>
            <a:noFill/>
          </a:ln>
        </p:spPr>
        <p:txBody>
          <a:bodyPr anchorCtr="0" anchor="b" bIns="45700" lIns="91400" spcFirstLastPara="1" rIns="91400"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78"/>
          <p:cNvSpPr txBox="1"/>
          <p:nvPr>
            <p:ph idx="1" type="body"/>
          </p:nvPr>
        </p:nvSpPr>
        <p:spPr>
          <a:xfrm>
            <a:off x="4761709" y="514940"/>
            <a:ext cx="4514717" cy="5526437"/>
          </a:xfrm>
          <a:prstGeom prst="rect">
            <a:avLst/>
          </a:prstGeom>
          <a:noFill/>
          <a:ln>
            <a:noFill/>
          </a:ln>
        </p:spPr>
        <p:txBody>
          <a:bodyPr anchorCtr="0" anchor="t" bIns="45700" lIns="91400" spcFirstLastPara="1" rIns="91400"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6" name="Google Shape;116;p178"/>
          <p:cNvSpPr txBox="1"/>
          <p:nvPr>
            <p:ph idx="2" type="body"/>
          </p:nvPr>
        </p:nvSpPr>
        <p:spPr>
          <a:xfrm>
            <a:off x="677511" y="2777085"/>
            <a:ext cx="3855532" cy="2584449"/>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200"/>
              <a:buNone/>
              <a:defRPr sz="1500"/>
            </a:lvl1pPr>
            <a:lvl2pPr indent="-228600" lvl="1" marL="914400" algn="l">
              <a:lnSpc>
                <a:spcPct val="100000"/>
              </a:lnSpc>
              <a:spcBef>
                <a:spcPts val="1000"/>
              </a:spcBef>
              <a:spcAft>
                <a:spcPts val="0"/>
              </a:spcAft>
              <a:buSzPts val="1200"/>
              <a:buNone/>
              <a:defRPr sz="15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80"/>
              <a:buNone/>
              <a:defRPr sz="1100"/>
            </a:lvl4pPr>
            <a:lvl5pPr indent="-228600" lvl="4" marL="2286000" algn="l">
              <a:lnSpc>
                <a:spcPct val="100000"/>
              </a:lnSpc>
              <a:spcBef>
                <a:spcPts val="1000"/>
              </a:spcBef>
              <a:spcAft>
                <a:spcPts val="0"/>
              </a:spcAft>
              <a:buSzPts val="880"/>
              <a:buNone/>
              <a:defRPr sz="1100"/>
            </a:lvl5pPr>
            <a:lvl6pPr indent="-228600" lvl="5" marL="2743200" algn="l">
              <a:lnSpc>
                <a:spcPct val="100000"/>
              </a:lnSpc>
              <a:spcBef>
                <a:spcPts val="1000"/>
              </a:spcBef>
              <a:spcAft>
                <a:spcPts val="0"/>
              </a:spcAft>
              <a:buSzPts val="880"/>
              <a:buNone/>
              <a:defRPr sz="1100"/>
            </a:lvl6pPr>
            <a:lvl7pPr indent="-228600" lvl="6" marL="3200400" algn="l">
              <a:lnSpc>
                <a:spcPct val="100000"/>
              </a:lnSpc>
              <a:spcBef>
                <a:spcPts val="1000"/>
              </a:spcBef>
              <a:spcAft>
                <a:spcPts val="0"/>
              </a:spcAft>
              <a:buSzPts val="880"/>
              <a:buNone/>
              <a:defRPr sz="1100"/>
            </a:lvl7pPr>
            <a:lvl8pPr indent="-228600" lvl="7" marL="3657600" algn="l">
              <a:lnSpc>
                <a:spcPct val="100000"/>
              </a:lnSpc>
              <a:spcBef>
                <a:spcPts val="1000"/>
              </a:spcBef>
              <a:spcAft>
                <a:spcPts val="0"/>
              </a:spcAft>
              <a:buSzPts val="880"/>
              <a:buNone/>
              <a:defRPr sz="1100"/>
            </a:lvl8pPr>
            <a:lvl9pPr indent="-228600" lvl="8" marL="4114800" algn="l">
              <a:lnSpc>
                <a:spcPct val="100000"/>
              </a:lnSpc>
              <a:spcBef>
                <a:spcPts val="1000"/>
              </a:spcBef>
              <a:spcAft>
                <a:spcPts val="0"/>
              </a:spcAft>
              <a:buSzPts val="880"/>
              <a:buNone/>
              <a:defRPr sz="1100"/>
            </a:lvl9pPr>
          </a:lstStyle>
          <a:p/>
        </p:txBody>
      </p:sp>
      <p:sp>
        <p:nvSpPr>
          <p:cNvPr id="117" name="Google Shape;117;p178"/>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78"/>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78"/>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829" name="Shape 829"/>
        <p:cNvGrpSpPr/>
        <p:nvPr/>
      </p:nvGrpSpPr>
      <p:grpSpPr>
        <a:xfrm>
          <a:off x="0" y="0"/>
          <a:ext cx="0" cy="0"/>
          <a:chOff x="0" y="0"/>
          <a:chExt cx="0" cy="0"/>
        </a:xfrm>
      </p:grpSpPr>
      <p:sp>
        <p:nvSpPr>
          <p:cNvPr id="830" name="Google Shape;830;p350"/>
          <p:cNvSpPr txBox="1"/>
          <p:nvPr>
            <p:ph type="title"/>
          </p:nvPr>
        </p:nvSpPr>
        <p:spPr>
          <a:xfrm>
            <a:off x="677510" y="1498604"/>
            <a:ext cx="3855532"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1" name="Google Shape;831;p350"/>
          <p:cNvSpPr txBox="1"/>
          <p:nvPr>
            <p:ph idx="1" type="body"/>
          </p:nvPr>
        </p:nvSpPr>
        <p:spPr>
          <a:xfrm>
            <a:off x="4761701" y="514925"/>
            <a:ext cx="4514717"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32" name="Google Shape;832;p350"/>
          <p:cNvSpPr txBox="1"/>
          <p:nvPr>
            <p:ph idx="2" type="body"/>
          </p:nvPr>
        </p:nvSpPr>
        <p:spPr>
          <a:xfrm>
            <a:off x="677510" y="2777069"/>
            <a:ext cx="3855532"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33" name="Google Shape;833;p35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4" name="Google Shape;834;p35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5" name="Google Shape;835;p35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836" name="Shape 836"/>
        <p:cNvGrpSpPr/>
        <p:nvPr/>
      </p:nvGrpSpPr>
      <p:grpSpPr>
        <a:xfrm>
          <a:off x="0" y="0"/>
          <a:ext cx="0" cy="0"/>
          <a:chOff x="0" y="0"/>
          <a:chExt cx="0" cy="0"/>
        </a:xfrm>
      </p:grpSpPr>
      <p:sp>
        <p:nvSpPr>
          <p:cNvPr id="837" name="Google Shape;837;p351"/>
          <p:cNvSpPr txBox="1"/>
          <p:nvPr>
            <p:ph type="title"/>
          </p:nvPr>
        </p:nvSpPr>
        <p:spPr>
          <a:xfrm>
            <a:off x="677511" y="4800600"/>
            <a:ext cx="859890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8" name="Google Shape;838;p351"/>
          <p:cNvSpPr/>
          <p:nvPr>
            <p:ph idx="2" type="pic"/>
          </p:nvPr>
        </p:nvSpPr>
        <p:spPr>
          <a:xfrm>
            <a:off x="677511" y="609600"/>
            <a:ext cx="8598907" cy="3845718"/>
          </a:xfrm>
          <a:prstGeom prst="rect">
            <a:avLst/>
          </a:prstGeom>
          <a:noFill/>
          <a:ln>
            <a:noFill/>
          </a:ln>
        </p:spPr>
      </p:sp>
      <p:sp>
        <p:nvSpPr>
          <p:cNvPr id="839" name="Google Shape;839;p351"/>
          <p:cNvSpPr txBox="1"/>
          <p:nvPr>
            <p:ph idx="1" type="body"/>
          </p:nvPr>
        </p:nvSpPr>
        <p:spPr>
          <a:xfrm>
            <a:off x="677511" y="5367338"/>
            <a:ext cx="8598906"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40" name="Google Shape;840;p35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1" name="Google Shape;841;p35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2" name="Google Shape;842;p35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843" name="Shape 843"/>
        <p:cNvGrpSpPr/>
        <p:nvPr/>
      </p:nvGrpSpPr>
      <p:grpSpPr>
        <a:xfrm>
          <a:off x="0" y="0"/>
          <a:ext cx="0" cy="0"/>
          <a:chOff x="0" y="0"/>
          <a:chExt cx="0" cy="0"/>
        </a:xfrm>
      </p:grpSpPr>
      <p:sp>
        <p:nvSpPr>
          <p:cNvPr id="844" name="Google Shape;844;p352"/>
          <p:cNvSpPr txBox="1"/>
          <p:nvPr>
            <p:ph type="title"/>
          </p:nvPr>
        </p:nvSpPr>
        <p:spPr>
          <a:xfrm>
            <a:off x="677512" y="609600"/>
            <a:ext cx="8598907"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5" name="Google Shape;845;p352"/>
          <p:cNvSpPr txBox="1"/>
          <p:nvPr>
            <p:ph idx="1" type="body"/>
          </p:nvPr>
        </p:nvSpPr>
        <p:spPr>
          <a:xfrm>
            <a:off x="677512" y="4470400"/>
            <a:ext cx="859890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846" name="Google Shape;846;p35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7" name="Google Shape;847;p35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8" name="Google Shape;848;p35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849" name="Shape 849"/>
        <p:cNvGrpSpPr/>
        <p:nvPr/>
      </p:nvGrpSpPr>
      <p:grpSpPr>
        <a:xfrm>
          <a:off x="0" y="0"/>
          <a:ext cx="0" cy="0"/>
          <a:chOff x="0" y="0"/>
          <a:chExt cx="0" cy="0"/>
        </a:xfrm>
      </p:grpSpPr>
      <p:sp>
        <p:nvSpPr>
          <p:cNvPr id="850" name="Google Shape;850;p353"/>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851" name="Google Shape;851;p353"/>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852" name="Google Shape;852;p353"/>
          <p:cNvSpPr txBox="1"/>
          <p:nvPr>
            <p:ph type="title"/>
          </p:nvPr>
        </p:nvSpPr>
        <p:spPr>
          <a:xfrm>
            <a:off x="931577" y="609600"/>
            <a:ext cx="809624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3" name="Google Shape;853;p353"/>
          <p:cNvSpPr txBox="1"/>
          <p:nvPr>
            <p:ph idx="1" type="body"/>
          </p:nvPr>
        </p:nvSpPr>
        <p:spPr>
          <a:xfrm>
            <a:off x="677512" y="4470400"/>
            <a:ext cx="859890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854" name="Google Shape;854;p353"/>
          <p:cNvSpPr txBox="1"/>
          <p:nvPr>
            <p:ph idx="2" type="body"/>
          </p:nvPr>
        </p:nvSpPr>
        <p:spPr>
          <a:xfrm>
            <a:off x="1366495" y="3632200"/>
            <a:ext cx="7226406"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55" name="Google Shape;855;p35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6" name="Google Shape;856;p35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7" name="Google Shape;857;p35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858" name="Shape 858"/>
        <p:cNvGrpSpPr/>
        <p:nvPr/>
      </p:nvGrpSpPr>
      <p:grpSpPr>
        <a:xfrm>
          <a:off x="0" y="0"/>
          <a:ext cx="0" cy="0"/>
          <a:chOff x="0" y="0"/>
          <a:chExt cx="0" cy="0"/>
        </a:xfrm>
      </p:grpSpPr>
      <p:sp>
        <p:nvSpPr>
          <p:cNvPr id="859" name="Google Shape;859;p354"/>
          <p:cNvSpPr txBox="1"/>
          <p:nvPr>
            <p:ph type="title"/>
          </p:nvPr>
        </p:nvSpPr>
        <p:spPr>
          <a:xfrm>
            <a:off x="677512" y="1931988"/>
            <a:ext cx="8598907"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0" name="Google Shape;860;p354"/>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861" name="Google Shape;861;p354"/>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2" name="Google Shape;862;p354"/>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3" name="Google Shape;863;p354"/>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864" name="Shape 864"/>
        <p:cNvGrpSpPr/>
        <p:nvPr/>
      </p:nvGrpSpPr>
      <p:grpSpPr>
        <a:xfrm>
          <a:off x="0" y="0"/>
          <a:ext cx="0" cy="0"/>
          <a:chOff x="0" y="0"/>
          <a:chExt cx="0" cy="0"/>
        </a:xfrm>
      </p:grpSpPr>
      <p:sp>
        <p:nvSpPr>
          <p:cNvPr id="865" name="Google Shape;865;p355"/>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866" name="Google Shape;866;p355"/>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867" name="Google Shape;867;p355"/>
          <p:cNvSpPr txBox="1"/>
          <p:nvPr>
            <p:ph type="title"/>
          </p:nvPr>
        </p:nvSpPr>
        <p:spPr>
          <a:xfrm>
            <a:off x="931577" y="609600"/>
            <a:ext cx="809624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8" name="Google Shape;868;p355"/>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869" name="Google Shape;869;p355"/>
          <p:cNvSpPr txBox="1"/>
          <p:nvPr>
            <p:ph idx="2" type="body"/>
          </p:nvPr>
        </p:nvSpPr>
        <p:spPr>
          <a:xfrm>
            <a:off x="677509"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70" name="Google Shape;870;p35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1" name="Google Shape;871;p35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2" name="Google Shape;872;p35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873" name="Shape 873"/>
        <p:cNvGrpSpPr/>
        <p:nvPr/>
      </p:nvGrpSpPr>
      <p:grpSpPr>
        <a:xfrm>
          <a:off x="0" y="0"/>
          <a:ext cx="0" cy="0"/>
          <a:chOff x="0" y="0"/>
          <a:chExt cx="0" cy="0"/>
        </a:xfrm>
      </p:grpSpPr>
      <p:sp>
        <p:nvSpPr>
          <p:cNvPr id="874" name="Google Shape;874;p356"/>
          <p:cNvSpPr txBox="1"/>
          <p:nvPr>
            <p:ph type="title"/>
          </p:nvPr>
        </p:nvSpPr>
        <p:spPr>
          <a:xfrm>
            <a:off x="685978" y="609600"/>
            <a:ext cx="8590440"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5" name="Google Shape;875;p356"/>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876" name="Google Shape;876;p356"/>
          <p:cNvSpPr txBox="1"/>
          <p:nvPr>
            <p:ph idx="2" type="body"/>
          </p:nvPr>
        </p:nvSpPr>
        <p:spPr>
          <a:xfrm>
            <a:off x="677509"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77" name="Google Shape;877;p35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8" name="Google Shape;878;p35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9" name="Google Shape;879;p35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880" name="Shape 880"/>
        <p:cNvGrpSpPr/>
        <p:nvPr/>
      </p:nvGrpSpPr>
      <p:grpSpPr>
        <a:xfrm>
          <a:off x="0" y="0"/>
          <a:ext cx="0" cy="0"/>
          <a:chOff x="0" y="0"/>
          <a:chExt cx="0" cy="0"/>
        </a:xfrm>
      </p:grpSpPr>
      <p:sp>
        <p:nvSpPr>
          <p:cNvPr id="881" name="Google Shape;881;p357"/>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2" name="Google Shape;882;p357"/>
          <p:cNvSpPr txBox="1"/>
          <p:nvPr>
            <p:ph idx="1" type="body"/>
          </p:nvPr>
        </p:nvSpPr>
        <p:spPr>
          <a:xfrm rot="5400000">
            <a:off x="3036095" y="-197643"/>
            <a:ext cx="3881437" cy="8597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83" name="Google Shape;883;p35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4" name="Google Shape;884;p35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5" name="Google Shape;885;p35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886" name="Shape 886"/>
        <p:cNvGrpSpPr/>
        <p:nvPr/>
      </p:nvGrpSpPr>
      <p:grpSpPr>
        <a:xfrm>
          <a:off x="0" y="0"/>
          <a:ext cx="0" cy="0"/>
          <a:chOff x="0" y="0"/>
          <a:chExt cx="0" cy="0"/>
        </a:xfrm>
      </p:grpSpPr>
      <p:sp>
        <p:nvSpPr>
          <p:cNvPr id="887" name="Google Shape;887;p358"/>
          <p:cNvSpPr txBox="1"/>
          <p:nvPr>
            <p:ph type="title"/>
          </p:nvPr>
        </p:nvSpPr>
        <p:spPr>
          <a:xfrm rot="5400000">
            <a:off x="5996565" y="2582784"/>
            <a:ext cx="5251451" cy="13050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8" name="Google Shape;888;p358"/>
          <p:cNvSpPr txBox="1"/>
          <p:nvPr>
            <p:ph idx="1" type="body"/>
          </p:nvPr>
        </p:nvSpPr>
        <p:spPr>
          <a:xfrm rot="5400000">
            <a:off x="1582781" y="-295669"/>
            <a:ext cx="5251450" cy="7061989"/>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89" name="Google Shape;889;p35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0" name="Google Shape;890;p35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1" name="Google Shape;891;p35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892" name="Shape 892"/>
        <p:cNvGrpSpPr/>
        <p:nvPr/>
      </p:nvGrpSpPr>
      <p:grpSpPr>
        <a:xfrm>
          <a:off x="0" y="0"/>
          <a:ext cx="0" cy="0"/>
          <a:chOff x="0" y="0"/>
          <a:chExt cx="0" cy="0"/>
        </a:xfrm>
      </p:grpSpPr>
      <p:sp>
        <p:nvSpPr>
          <p:cNvPr id="893" name="Google Shape;893;p359"/>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4" name="Google Shape;894;p35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5" name="Google Shape;895;p35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6" name="Google Shape;896;p35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20" name="Shape 120"/>
        <p:cNvGrpSpPr/>
        <p:nvPr/>
      </p:nvGrpSpPr>
      <p:grpSpPr>
        <a:xfrm>
          <a:off x="0" y="0"/>
          <a:ext cx="0" cy="0"/>
          <a:chOff x="0" y="0"/>
          <a:chExt cx="0" cy="0"/>
        </a:xfrm>
      </p:grpSpPr>
      <p:sp>
        <p:nvSpPr>
          <p:cNvPr id="121" name="Google Shape;121;p179"/>
          <p:cNvSpPr txBox="1"/>
          <p:nvPr>
            <p:ph type="title"/>
          </p:nvPr>
        </p:nvSpPr>
        <p:spPr>
          <a:xfrm>
            <a:off x="677513" y="4800613"/>
            <a:ext cx="8598907" cy="566739"/>
          </a:xfrm>
          <a:prstGeom prst="rect">
            <a:avLst/>
          </a:prstGeom>
          <a:noFill/>
          <a:ln>
            <a:noFill/>
          </a:ln>
        </p:spPr>
        <p:txBody>
          <a:bodyPr anchorCtr="0" anchor="b" bIns="45700" lIns="91400" spcFirstLastPara="1" rIns="91400"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79"/>
          <p:cNvSpPr/>
          <p:nvPr>
            <p:ph idx="2" type="pic"/>
          </p:nvPr>
        </p:nvSpPr>
        <p:spPr>
          <a:xfrm>
            <a:off x="677513" y="609621"/>
            <a:ext cx="8598907" cy="3845719"/>
          </a:xfrm>
          <a:prstGeom prst="rect">
            <a:avLst/>
          </a:prstGeom>
          <a:noFill/>
          <a:ln>
            <a:noFill/>
          </a:ln>
        </p:spPr>
      </p:sp>
      <p:sp>
        <p:nvSpPr>
          <p:cNvPr id="123" name="Google Shape;123;p179"/>
          <p:cNvSpPr txBox="1"/>
          <p:nvPr>
            <p:ph idx="1" type="body"/>
          </p:nvPr>
        </p:nvSpPr>
        <p:spPr>
          <a:xfrm>
            <a:off x="677513" y="5367339"/>
            <a:ext cx="8598907" cy="674024"/>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80"/>
              <a:buNone/>
              <a:defRPr sz="11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24" name="Google Shape;124;p179"/>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79"/>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79"/>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913" name="Shape 913"/>
        <p:cNvGrpSpPr/>
        <p:nvPr/>
      </p:nvGrpSpPr>
      <p:grpSpPr>
        <a:xfrm>
          <a:off x="0" y="0"/>
          <a:ext cx="0" cy="0"/>
          <a:chOff x="0" y="0"/>
          <a:chExt cx="0" cy="0"/>
        </a:xfrm>
      </p:grpSpPr>
      <p:sp>
        <p:nvSpPr>
          <p:cNvPr id="914" name="Google Shape;914;p334"/>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5" name="Google Shape;915;p334"/>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16" name="Google Shape;916;p334"/>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7" name="Google Shape;917;p334"/>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8" name="Google Shape;918;p334"/>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919" name="Shape 919"/>
        <p:cNvGrpSpPr/>
        <p:nvPr/>
      </p:nvGrpSpPr>
      <p:grpSpPr>
        <a:xfrm>
          <a:off x="0" y="0"/>
          <a:ext cx="0" cy="0"/>
          <a:chOff x="0" y="0"/>
          <a:chExt cx="0" cy="0"/>
        </a:xfrm>
      </p:grpSpPr>
      <p:sp>
        <p:nvSpPr>
          <p:cNvPr id="920" name="Google Shape;920;p33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1" name="Google Shape;921;p33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2" name="Google Shape;922;p33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923" name="Shape 923"/>
        <p:cNvGrpSpPr/>
        <p:nvPr/>
      </p:nvGrpSpPr>
      <p:grpSpPr>
        <a:xfrm>
          <a:off x="0" y="0"/>
          <a:ext cx="0" cy="0"/>
          <a:chOff x="0" y="0"/>
          <a:chExt cx="0" cy="0"/>
        </a:xfrm>
      </p:grpSpPr>
      <p:cxnSp>
        <p:nvCxnSpPr>
          <p:cNvPr id="924" name="Google Shape;924;p336"/>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925" name="Google Shape;925;p336"/>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926" name="Google Shape;926;p336"/>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27" name="Google Shape;927;p336"/>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28" name="Google Shape;928;p336"/>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29" name="Google Shape;929;p336"/>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30" name="Google Shape;930;p336"/>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31" name="Google Shape;931;p336"/>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32" name="Google Shape;932;p336"/>
          <p:cNvSpPr/>
          <p:nvPr/>
        </p:nvSpPr>
        <p:spPr>
          <a:xfrm>
            <a:off x="-7938" y="-7938"/>
            <a:ext cx="863601" cy="5697538"/>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33" name="Google Shape;933;p336"/>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34" name="Google Shape;934;p336"/>
          <p:cNvSpPr txBox="1"/>
          <p:nvPr>
            <p:ph type="ctrTitle"/>
          </p:nvPr>
        </p:nvSpPr>
        <p:spPr>
          <a:xfrm>
            <a:off x="1507460" y="2404534"/>
            <a:ext cx="7768959"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5" name="Google Shape;935;p336"/>
          <p:cNvSpPr txBox="1"/>
          <p:nvPr>
            <p:ph idx="1" type="subTitle"/>
          </p:nvPr>
        </p:nvSpPr>
        <p:spPr>
          <a:xfrm>
            <a:off x="1507460" y="4050834"/>
            <a:ext cx="7768959"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936" name="Google Shape;936;p33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7" name="Google Shape;937;p33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8" name="Google Shape;938;p33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939" name="Shape 939"/>
        <p:cNvGrpSpPr/>
        <p:nvPr/>
      </p:nvGrpSpPr>
      <p:grpSpPr>
        <a:xfrm>
          <a:off x="0" y="0"/>
          <a:ext cx="0" cy="0"/>
          <a:chOff x="0" y="0"/>
          <a:chExt cx="0" cy="0"/>
        </a:xfrm>
      </p:grpSpPr>
      <p:sp>
        <p:nvSpPr>
          <p:cNvPr id="940" name="Google Shape;940;p360"/>
          <p:cNvSpPr txBox="1"/>
          <p:nvPr>
            <p:ph type="title"/>
          </p:nvPr>
        </p:nvSpPr>
        <p:spPr>
          <a:xfrm>
            <a:off x="677512" y="2700868"/>
            <a:ext cx="8598907"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1" name="Google Shape;941;p360"/>
          <p:cNvSpPr txBox="1"/>
          <p:nvPr>
            <p:ph idx="1" type="body"/>
          </p:nvPr>
        </p:nvSpPr>
        <p:spPr>
          <a:xfrm>
            <a:off x="677512" y="4527448"/>
            <a:ext cx="8598907"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42" name="Google Shape;942;p36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3" name="Google Shape;943;p36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4" name="Google Shape;944;p36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945" name="Shape 945"/>
        <p:cNvGrpSpPr/>
        <p:nvPr/>
      </p:nvGrpSpPr>
      <p:grpSpPr>
        <a:xfrm>
          <a:off x="0" y="0"/>
          <a:ext cx="0" cy="0"/>
          <a:chOff x="0" y="0"/>
          <a:chExt cx="0" cy="0"/>
        </a:xfrm>
      </p:grpSpPr>
      <p:sp>
        <p:nvSpPr>
          <p:cNvPr id="946" name="Google Shape;946;p361"/>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7" name="Google Shape;947;p361"/>
          <p:cNvSpPr txBox="1"/>
          <p:nvPr>
            <p:ph idx="1" type="body"/>
          </p:nvPr>
        </p:nvSpPr>
        <p:spPr>
          <a:xfrm>
            <a:off x="677511" y="2160589"/>
            <a:ext cx="4185125"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48" name="Google Shape;948;p361"/>
          <p:cNvSpPr txBox="1"/>
          <p:nvPr>
            <p:ph idx="2" type="body"/>
          </p:nvPr>
        </p:nvSpPr>
        <p:spPr>
          <a:xfrm>
            <a:off x="5091296" y="2160590"/>
            <a:ext cx="4185124"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49" name="Google Shape;949;p36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0" name="Google Shape;950;p36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1" name="Google Shape;951;p36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952" name="Shape 952"/>
        <p:cNvGrpSpPr/>
        <p:nvPr/>
      </p:nvGrpSpPr>
      <p:grpSpPr>
        <a:xfrm>
          <a:off x="0" y="0"/>
          <a:ext cx="0" cy="0"/>
          <a:chOff x="0" y="0"/>
          <a:chExt cx="0" cy="0"/>
        </a:xfrm>
      </p:grpSpPr>
      <p:sp>
        <p:nvSpPr>
          <p:cNvPr id="953" name="Google Shape;953;p362"/>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4" name="Google Shape;954;p362"/>
          <p:cNvSpPr txBox="1"/>
          <p:nvPr>
            <p:ph idx="1" type="body"/>
          </p:nvPr>
        </p:nvSpPr>
        <p:spPr>
          <a:xfrm>
            <a:off x="675922" y="2160983"/>
            <a:ext cx="418671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955" name="Google Shape;955;p362"/>
          <p:cNvSpPr txBox="1"/>
          <p:nvPr>
            <p:ph idx="2" type="body"/>
          </p:nvPr>
        </p:nvSpPr>
        <p:spPr>
          <a:xfrm>
            <a:off x="675922" y="2737246"/>
            <a:ext cx="418671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56" name="Google Shape;956;p362"/>
          <p:cNvSpPr txBox="1"/>
          <p:nvPr>
            <p:ph idx="3" type="body"/>
          </p:nvPr>
        </p:nvSpPr>
        <p:spPr>
          <a:xfrm>
            <a:off x="5089709" y="2160983"/>
            <a:ext cx="418670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957" name="Google Shape;957;p362"/>
          <p:cNvSpPr txBox="1"/>
          <p:nvPr>
            <p:ph idx="4" type="body"/>
          </p:nvPr>
        </p:nvSpPr>
        <p:spPr>
          <a:xfrm>
            <a:off x="5089710" y="2737246"/>
            <a:ext cx="418670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58" name="Google Shape;958;p36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9" name="Google Shape;959;p36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0" name="Google Shape;960;p36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961" name="Shape 961"/>
        <p:cNvGrpSpPr/>
        <p:nvPr/>
      </p:nvGrpSpPr>
      <p:grpSpPr>
        <a:xfrm>
          <a:off x="0" y="0"/>
          <a:ext cx="0" cy="0"/>
          <a:chOff x="0" y="0"/>
          <a:chExt cx="0" cy="0"/>
        </a:xfrm>
      </p:grpSpPr>
      <p:sp>
        <p:nvSpPr>
          <p:cNvPr id="962" name="Google Shape;962;p363"/>
          <p:cNvSpPr txBox="1"/>
          <p:nvPr>
            <p:ph type="title"/>
          </p:nvPr>
        </p:nvSpPr>
        <p:spPr>
          <a:xfrm>
            <a:off x="677511" y="609600"/>
            <a:ext cx="8598907"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3" name="Google Shape;963;p36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4" name="Google Shape;964;p36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5" name="Google Shape;965;p36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966" name="Shape 966"/>
        <p:cNvGrpSpPr/>
        <p:nvPr/>
      </p:nvGrpSpPr>
      <p:grpSpPr>
        <a:xfrm>
          <a:off x="0" y="0"/>
          <a:ext cx="0" cy="0"/>
          <a:chOff x="0" y="0"/>
          <a:chExt cx="0" cy="0"/>
        </a:xfrm>
      </p:grpSpPr>
      <p:sp>
        <p:nvSpPr>
          <p:cNvPr id="967" name="Google Shape;967;p364"/>
          <p:cNvSpPr txBox="1"/>
          <p:nvPr>
            <p:ph type="title"/>
          </p:nvPr>
        </p:nvSpPr>
        <p:spPr>
          <a:xfrm>
            <a:off x="677510" y="1498604"/>
            <a:ext cx="3855532"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8" name="Google Shape;968;p364"/>
          <p:cNvSpPr txBox="1"/>
          <p:nvPr>
            <p:ph idx="1" type="body"/>
          </p:nvPr>
        </p:nvSpPr>
        <p:spPr>
          <a:xfrm>
            <a:off x="4761701" y="514925"/>
            <a:ext cx="4514717"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69" name="Google Shape;969;p364"/>
          <p:cNvSpPr txBox="1"/>
          <p:nvPr>
            <p:ph idx="2" type="body"/>
          </p:nvPr>
        </p:nvSpPr>
        <p:spPr>
          <a:xfrm>
            <a:off x="677510" y="2777069"/>
            <a:ext cx="3855532"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970" name="Google Shape;970;p364"/>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1" name="Google Shape;971;p364"/>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2" name="Google Shape;972;p364"/>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973" name="Shape 973"/>
        <p:cNvGrpSpPr/>
        <p:nvPr/>
      </p:nvGrpSpPr>
      <p:grpSpPr>
        <a:xfrm>
          <a:off x="0" y="0"/>
          <a:ext cx="0" cy="0"/>
          <a:chOff x="0" y="0"/>
          <a:chExt cx="0" cy="0"/>
        </a:xfrm>
      </p:grpSpPr>
      <p:sp>
        <p:nvSpPr>
          <p:cNvPr id="974" name="Google Shape;974;p365"/>
          <p:cNvSpPr txBox="1"/>
          <p:nvPr>
            <p:ph type="title"/>
          </p:nvPr>
        </p:nvSpPr>
        <p:spPr>
          <a:xfrm>
            <a:off x="677511" y="4800600"/>
            <a:ext cx="859890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5" name="Google Shape;975;p365"/>
          <p:cNvSpPr/>
          <p:nvPr>
            <p:ph idx="2" type="pic"/>
          </p:nvPr>
        </p:nvSpPr>
        <p:spPr>
          <a:xfrm>
            <a:off x="677511" y="609600"/>
            <a:ext cx="8598907" cy="3845718"/>
          </a:xfrm>
          <a:prstGeom prst="rect">
            <a:avLst/>
          </a:prstGeom>
          <a:noFill/>
          <a:ln>
            <a:noFill/>
          </a:ln>
        </p:spPr>
      </p:sp>
      <p:sp>
        <p:nvSpPr>
          <p:cNvPr id="976" name="Google Shape;976;p365"/>
          <p:cNvSpPr txBox="1"/>
          <p:nvPr>
            <p:ph idx="1" type="body"/>
          </p:nvPr>
        </p:nvSpPr>
        <p:spPr>
          <a:xfrm>
            <a:off x="677511" y="5367338"/>
            <a:ext cx="8598906"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977" name="Google Shape;977;p36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8" name="Google Shape;978;p36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9" name="Google Shape;979;p36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980" name="Shape 980"/>
        <p:cNvGrpSpPr/>
        <p:nvPr/>
      </p:nvGrpSpPr>
      <p:grpSpPr>
        <a:xfrm>
          <a:off x="0" y="0"/>
          <a:ext cx="0" cy="0"/>
          <a:chOff x="0" y="0"/>
          <a:chExt cx="0" cy="0"/>
        </a:xfrm>
      </p:grpSpPr>
      <p:sp>
        <p:nvSpPr>
          <p:cNvPr id="981" name="Google Shape;981;p366"/>
          <p:cNvSpPr txBox="1"/>
          <p:nvPr>
            <p:ph type="title"/>
          </p:nvPr>
        </p:nvSpPr>
        <p:spPr>
          <a:xfrm>
            <a:off x="677512" y="609600"/>
            <a:ext cx="8598907"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2" name="Google Shape;982;p366"/>
          <p:cNvSpPr txBox="1"/>
          <p:nvPr>
            <p:ph idx="1" type="body"/>
          </p:nvPr>
        </p:nvSpPr>
        <p:spPr>
          <a:xfrm>
            <a:off x="677512" y="4470400"/>
            <a:ext cx="859890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83" name="Google Shape;983;p36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4" name="Google Shape;984;p36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5" name="Google Shape;985;p36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27" name="Shape 127"/>
        <p:cNvGrpSpPr/>
        <p:nvPr/>
      </p:nvGrpSpPr>
      <p:grpSpPr>
        <a:xfrm>
          <a:off x="0" y="0"/>
          <a:ext cx="0" cy="0"/>
          <a:chOff x="0" y="0"/>
          <a:chExt cx="0" cy="0"/>
        </a:xfrm>
      </p:grpSpPr>
      <p:sp>
        <p:nvSpPr>
          <p:cNvPr id="128" name="Google Shape;128;p180"/>
          <p:cNvSpPr txBox="1"/>
          <p:nvPr>
            <p:ph type="title"/>
          </p:nvPr>
        </p:nvSpPr>
        <p:spPr>
          <a:xfrm>
            <a:off x="677513" y="609600"/>
            <a:ext cx="8598907" cy="3403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80"/>
          <p:cNvSpPr txBox="1"/>
          <p:nvPr>
            <p:ph idx="1" type="body"/>
          </p:nvPr>
        </p:nvSpPr>
        <p:spPr>
          <a:xfrm>
            <a:off x="677513" y="4470413"/>
            <a:ext cx="8598907" cy="1570963"/>
          </a:xfrm>
          <a:prstGeom prst="rect">
            <a:avLst/>
          </a:prstGeom>
          <a:noFill/>
          <a:ln>
            <a:noFill/>
          </a:ln>
        </p:spPr>
        <p:txBody>
          <a:bodyPr anchorCtr="0" anchor="ctr"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30" name="Google Shape;130;p180"/>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80"/>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80"/>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986" name="Shape 986"/>
        <p:cNvGrpSpPr/>
        <p:nvPr/>
      </p:nvGrpSpPr>
      <p:grpSpPr>
        <a:xfrm>
          <a:off x="0" y="0"/>
          <a:ext cx="0" cy="0"/>
          <a:chOff x="0" y="0"/>
          <a:chExt cx="0" cy="0"/>
        </a:xfrm>
      </p:grpSpPr>
      <p:sp>
        <p:nvSpPr>
          <p:cNvPr id="987" name="Google Shape;987;p367"/>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988" name="Google Shape;988;p367"/>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989" name="Google Shape;989;p367"/>
          <p:cNvSpPr txBox="1"/>
          <p:nvPr>
            <p:ph type="title"/>
          </p:nvPr>
        </p:nvSpPr>
        <p:spPr>
          <a:xfrm>
            <a:off x="931577" y="609600"/>
            <a:ext cx="809624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0" name="Google Shape;990;p367"/>
          <p:cNvSpPr txBox="1"/>
          <p:nvPr>
            <p:ph idx="1" type="body"/>
          </p:nvPr>
        </p:nvSpPr>
        <p:spPr>
          <a:xfrm>
            <a:off x="677512" y="4470400"/>
            <a:ext cx="859890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91" name="Google Shape;991;p367"/>
          <p:cNvSpPr txBox="1"/>
          <p:nvPr>
            <p:ph idx="2" type="body"/>
          </p:nvPr>
        </p:nvSpPr>
        <p:spPr>
          <a:xfrm>
            <a:off x="1366495" y="3632200"/>
            <a:ext cx="7226406"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92" name="Google Shape;992;p36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3" name="Google Shape;993;p36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4" name="Google Shape;994;p36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995" name="Shape 995"/>
        <p:cNvGrpSpPr/>
        <p:nvPr/>
      </p:nvGrpSpPr>
      <p:grpSpPr>
        <a:xfrm>
          <a:off x="0" y="0"/>
          <a:ext cx="0" cy="0"/>
          <a:chOff x="0" y="0"/>
          <a:chExt cx="0" cy="0"/>
        </a:xfrm>
      </p:grpSpPr>
      <p:sp>
        <p:nvSpPr>
          <p:cNvPr id="996" name="Google Shape;996;p368"/>
          <p:cNvSpPr txBox="1"/>
          <p:nvPr>
            <p:ph type="title"/>
          </p:nvPr>
        </p:nvSpPr>
        <p:spPr>
          <a:xfrm>
            <a:off x="677512" y="1931988"/>
            <a:ext cx="8598907"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7" name="Google Shape;997;p368"/>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98" name="Google Shape;998;p36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9" name="Google Shape;999;p36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0" name="Google Shape;1000;p36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001" name="Shape 1001"/>
        <p:cNvGrpSpPr/>
        <p:nvPr/>
      </p:nvGrpSpPr>
      <p:grpSpPr>
        <a:xfrm>
          <a:off x="0" y="0"/>
          <a:ext cx="0" cy="0"/>
          <a:chOff x="0" y="0"/>
          <a:chExt cx="0" cy="0"/>
        </a:xfrm>
      </p:grpSpPr>
      <p:sp>
        <p:nvSpPr>
          <p:cNvPr id="1002" name="Google Shape;1002;p369"/>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003" name="Google Shape;1003;p369"/>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004" name="Google Shape;1004;p369"/>
          <p:cNvSpPr txBox="1"/>
          <p:nvPr>
            <p:ph type="title"/>
          </p:nvPr>
        </p:nvSpPr>
        <p:spPr>
          <a:xfrm>
            <a:off x="931577" y="609600"/>
            <a:ext cx="809624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5" name="Google Shape;1005;p369"/>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06" name="Google Shape;1006;p369"/>
          <p:cNvSpPr txBox="1"/>
          <p:nvPr>
            <p:ph idx="2" type="body"/>
          </p:nvPr>
        </p:nvSpPr>
        <p:spPr>
          <a:xfrm>
            <a:off x="677509"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07" name="Google Shape;1007;p36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8" name="Google Shape;1008;p36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9" name="Google Shape;1009;p36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010" name="Shape 1010"/>
        <p:cNvGrpSpPr/>
        <p:nvPr/>
      </p:nvGrpSpPr>
      <p:grpSpPr>
        <a:xfrm>
          <a:off x="0" y="0"/>
          <a:ext cx="0" cy="0"/>
          <a:chOff x="0" y="0"/>
          <a:chExt cx="0" cy="0"/>
        </a:xfrm>
      </p:grpSpPr>
      <p:sp>
        <p:nvSpPr>
          <p:cNvPr id="1011" name="Google Shape;1011;p370"/>
          <p:cNvSpPr txBox="1"/>
          <p:nvPr>
            <p:ph type="title"/>
          </p:nvPr>
        </p:nvSpPr>
        <p:spPr>
          <a:xfrm>
            <a:off x="685978" y="609600"/>
            <a:ext cx="8590440"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2" name="Google Shape;1012;p370"/>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13" name="Google Shape;1013;p370"/>
          <p:cNvSpPr txBox="1"/>
          <p:nvPr>
            <p:ph idx="2" type="body"/>
          </p:nvPr>
        </p:nvSpPr>
        <p:spPr>
          <a:xfrm>
            <a:off x="677509"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14" name="Google Shape;1014;p37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5" name="Google Shape;1015;p37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6" name="Google Shape;1016;p37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017" name="Shape 1017"/>
        <p:cNvGrpSpPr/>
        <p:nvPr/>
      </p:nvGrpSpPr>
      <p:grpSpPr>
        <a:xfrm>
          <a:off x="0" y="0"/>
          <a:ext cx="0" cy="0"/>
          <a:chOff x="0" y="0"/>
          <a:chExt cx="0" cy="0"/>
        </a:xfrm>
      </p:grpSpPr>
      <p:sp>
        <p:nvSpPr>
          <p:cNvPr id="1018" name="Google Shape;1018;p371"/>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9" name="Google Shape;1019;p371"/>
          <p:cNvSpPr txBox="1"/>
          <p:nvPr>
            <p:ph idx="1" type="body"/>
          </p:nvPr>
        </p:nvSpPr>
        <p:spPr>
          <a:xfrm rot="5400000">
            <a:off x="3036095" y="-197643"/>
            <a:ext cx="3881437" cy="8597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20" name="Google Shape;1020;p37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1" name="Google Shape;1021;p37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2" name="Google Shape;1022;p37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023" name="Shape 1023"/>
        <p:cNvGrpSpPr/>
        <p:nvPr/>
      </p:nvGrpSpPr>
      <p:grpSpPr>
        <a:xfrm>
          <a:off x="0" y="0"/>
          <a:ext cx="0" cy="0"/>
          <a:chOff x="0" y="0"/>
          <a:chExt cx="0" cy="0"/>
        </a:xfrm>
      </p:grpSpPr>
      <p:sp>
        <p:nvSpPr>
          <p:cNvPr id="1024" name="Google Shape;1024;p372"/>
          <p:cNvSpPr txBox="1"/>
          <p:nvPr>
            <p:ph type="title"/>
          </p:nvPr>
        </p:nvSpPr>
        <p:spPr>
          <a:xfrm rot="5400000">
            <a:off x="5996565" y="2582784"/>
            <a:ext cx="5251451" cy="13050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5" name="Google Shape;1025;p372"/>
          <p:cNvSpPr txBox="1"/>
          <p:nvPr>
            <p:ph idx="1" type="body"/>
          </p:nvPr>
        </p:nvSpPr>
        <p:spPr>
          <a:xfrm rot="5400000">
            <a:off x="1582781" y="-295669"/>
            <a:ext cx="5251450" cy="7061989"/>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26" name="Google Shape;1026;p37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7" name="Google Shape;1027;p37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8" name="Google Shape;1028;p37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1029" name="Shape 1029"/>
        <p:cNvGrpSpPr/>
        <p:nvPr/>
      </p:nvGrpSpPr>
      <p:grpSpPr>
        <a:xfrm>
          <a:off x="0" y="0"/>
          <a:ext cx="0" cy="0"/>
          <a:chOff x="0" y="0"/>
          <a:chExt cx="0" cy="0"/>
        </a:xfrm>
      </p:grpSpPr>
      <p:sp>
        <p:nvSpPr>
          <p:cNvPr id="1030" name="Google Shape;1030;p373"/>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1" name="Google Shape;1031;p37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2" name="Google Shape;1032;p37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3" name="Google Shape;1033;p37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050" name="Shape 1050"/>
        <p:cNvGrpSpPr/>
        <p:nvPr/>
      </p:nvGrpSpPr>
      <p:grpSpPr>
        <a:xfrm>
          <a:off x="0" y="0"/>
          <a:ext cx="0" cy="0"/>
          <a:chOff x="0" y="0"/>
          <a:chExt cx="0" cy="0"/>
        </a:xfrm>
      </p:grpSpPr>
      <p:cxnSp>
        <p:nvCxnSpPr>
          <p:cNvPr id="1051" name="Google Shape;1051;p175"/>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052" name="Google Shape;1052;p175"/>
          <p:cNvCxnSpPr/>
          <p:nvPr/>
        </p:nvCxnSpPr>
        <p:spPr>
          <a:xfrm flipH="1" rot="10800000">
            <a:off x="7427918"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1053" name="Google Shape;1053;p175"/>
          <p:cNvSpPr/>
          <p:nvPr/>
        </p:nvSpPr>
        <p:spPr>
          <a:xfrm>
            <a:off x="9188452" y="-7939"/>
            <a:ext cx="3006725" cy="6865939"/>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54" name="Google Shape;1054;p175"/>
          <p:cNvSpPr/>
          <p:nvPr/>
        </p:nvSpPr>
        <p:spPr>
          <a:xfrm>
            <a:off x="9604375" y="-7939"/>
            <a:ext cx="2590800" cy="6865939"/>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55" name="Google Shape;1055;p175"/>
          <p:cNvSpPr/>
          <p:nvPr/>
        </p:nvSpPr>
        <p:spPr>
          <a:xfrm>
            <a:off x="8934452"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56" name="Google Shape;1056;p175"/>
          <p:cNvSpPr/>
          <p:nvPr/>
        </p:nvSpPr>
        <p:spPr>
          <a:xfrm>
            <a:off x="9340852" y="-7939"/>
            <a:ext cx="2854325" cy="6865939"/>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57" name="Google Shape;1057;p175"/>
          <p:cNvSpPr/>
          <p:nvPr/>
        </p:nvSpPr>
        <p:spPr>
          <a:xfrm>
            <a:off x="10907718" y="-7939"/>
            <a:ext cx="1287463" cy="6865939"/>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58" name="Google Shape;1058;p175"/>
          <p:cNvSpPr/>
          <p:nvPr/>
        </p:nvSpPr>
        <p:spPr>
          <a:xfrm>
            <a:off x="10941051" y="-7939"/>
            <a:ext cx="1271588" cy="6865939"/>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59" name="Google Shape;1059;p175"/>
          <p:cNvSpPr/>
          <p:nvPr/>
        </p:nvSpPr>
        <p:spPr>
          <a:xfrm>
            <a:off x="-7937" y="-7939"/>
            <a:ext cx="863601" cy="5697539"/>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60" name="Google Shape;1060;p175"/>
          <p:cNvSpPr/>
          <p:nvPr/>
        </p:nvSpPr>
        <p:spPr>
          <a:xfrm>
            <a:off x="10374318" y="3589342"/>
            <a:ext cx="1820863" cy="3268663"/>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61" name="Google Shape;1061;p175"/>
          <p:cNvSpPr txBox="1"/>
          <p:nvPr>
            <p:ph type="ctrTitle"/>
          </p:nvPr>
        </p:nvSpPr>
        <p:spPr>
          <a:xfrm>
            <a:off x="1507466" y="2404538"/>
            <a:ext cx="7768959" cy="1646303"/>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51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2" name="Google Shape;1062;p175"/>
          <p:cNvSpPr txBox="1"/>
          <p:nvPr>
            <p:ph idx="1" type="subTitle"/>
          </p:nvPr>
        </p:nvSpPr>
        <p:spPr>
          <a:xfrm>
            <a:off x="1507466" y="4050836"/>
            <a:ext cx="7768959"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20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1063" name="Google Shape;1063;p175"/>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4" name="Google Shape;1064;p175"/>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5" name="Google Shape;1065;p175"/>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066" name="Shape 1066"/>
        <p:cNvGrpSpPr/>
        <p:nvPr/>
      </p:nvGrpSpPr>
      <p:grpSpPr>
        <a:xfrm>
          <a:off x="0" y="0"/>
          <a:ext cx="0" cy="0"/>
          <a:chOff x="0" y="0"/>
          <a:chExt cx="0" cy="0"/>
        </a:xfrm>
      </p:grpSpPr>
      <p:sp>
        <p:nvSpPr>
          <p:cNvPr id="1067" name="Google Shape;1067;p187"/>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8" name="Google Shape;1068;p187"/>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69" name="Google Shape;1069;p187"/>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0" name="Google Shape;1070;p187"/>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1" name="Google Shape;1071;p187"/>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072" name="Shape 1072"/>
        <p:cNvGrpSpPr/>
        <p:nvPr/>
      </p:nvGrpSpPr>
      <p:grpSpPr>
        <a:xfrm>
          <a:off x="0" y="0"/>
          <a:ext cx="0" cy="0"/>
          <a:chOff x="0" y="0"/>
          <a:chExt cx="0" cy="0"/>
        </a:xfrm>
      </p:grpSpPr>
      <p:sp>
        <p:nvSpPr>
          <p:cNvPr id="1073" name="Google Shape;1073;p188"/>
          <p:cNvSpPr txBox="1"/>
          <p:nvPr>
            <p:ph type="title"/>
          </p:nvPr>
        </p:nvSpPr>
        <p:spPr>
          <a:xfrm>
            <a:off x="677513" y="2700868"/>
            <a:ext cx="8598907"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4" name="Google Shape;1074;p188"/>
          <p:cNvSpPr txBox="1"/>
          <p:nvPr>
            <p:ph idx="1" type="body"/>
          </p:nvPr>
        </p:nvSpPr>
        <p:spPr>
          <a:xfrm>
            <a:off x="677513" y="4527448"/>
            <a:ext cx="8598907"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075" name="Google Shape;1075;p188"/>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6" name="Google Shape;1076;p188"/>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7" name="Google Shape;1077;p188"/>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33" name="Shape 133"/>
        <p:cNvGrpSpPr/>
        <p:nvPr/>
      </p:nvGrpSpPr>
      <p:grpSpPr>
        <a:xfrm>
          <a:off x="0" y="0"/>
          <a:ext cx="0" cy="0"/>
          <a:chOff x="0" y="0"/>
          <a:chExt cx="0" cy="0"/>
        </a:xfrm>
      </p:grpSpPr>
      <p:sp>
        <p:nvSpPr>
          <p:cNvPr id="134" name="Google Shape;134;p181"/>
          <p:cNvSpPr txBox="1"/>
          <p:nvPr/>
        </p:nvSpPr>
        <p:spPr>
          <a:xfrm>
            <a:off x="541341" y="790575"/>
            <a:ext cx="611187" cy="584200"/>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35" name="Google Shape;135;p181"/>
          <p:cNvSpPr txBox="1"/>
          <p:nvPr/>
        </p:nvSpPr>
        <p:spPr>
          <a:xfrm>
            <a:off x="8894763" y="2886075"/>
            <a:ext cx="609600" cy="585788"/>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36" name="Google Shape;136;p181"/>
          <p:cNvSpPr txBox="1"/>
          <p:nvPr>
            <p:ph type="title"/>
          </p:nvPr>
        </p:nvSpPr>
        <p:spPr>
          <a:xfrm>
            <a:off x="931585" y="609600"/>
            <a:ext cx="8096243" cy="3022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81"/>
          <p:cNvSpPr txBox="1"/>
          <p:nvPr>
            <p:ph idx="1" type="body"/>
          </p:nvPr>
        </p:nvSpPr>
        <p:spPr>
          <a:xfrm>
            <a:off x="677513" y="4470413"/>
            <a:ext cx="8598907" cy="1570963"/>
          </a:xfrm>
          <a:prstGeom prst="rect">
            <a:avLst/>
          </a:prstGeom>
          <a:noFill/>
          <a:ln>
            <a:noFill/>
          </a:ln>
        </p:spPr>
        <p:txBody>
          <a:bodyPr anchorCtr="0" anchor="ctr"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38" name="Google Shape;138;p181"/>
          <p:cNvSpPr txBox="1"/>
          <p:nvPr>
            <p:ph idx="2" type="body"/>
          </p:nvPr>
        </p:nvSpPr>
        <p:spPr>
          <a:xfrm>
            <a:off x="1366510" y="3632200"/>
            <a:ext cx="7226407" cy="381000"/>
          </a:xfrm>
          <a:prstGeom prst="rect">
            <a:avLst/>
          </a:prstGeom>
          <a:noFill/>
          <a:ln>
            <a:noFill/>
          </a:ln>
        </p:spPr>
        <p:txBody>
          <a:bodyPr anchorCtr="0" anchor="ctr" bIns="45700" lIns="91400" spcFirstLastPara="1" rIns="91400"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9" name="Google Shape;139;p181"/>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81"/>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81"/>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078" name="Shape 1078"/>
        <p:cNvGrpSpPr/>
        <p:nvPr/>
      </p:nvGrpSpPr>
      <p:grpSpPr>
        <a:xfrm>
          <a:off x="0" y="0"/>
          <a:ext cx="0" cy="0"/>
          <a:chOff x="0" y="0"/>
          <a:chExt cx="0" cy="0"/>
        </a:xfrm>
      </p:grpSpPr>
      <p:sp>
        <p:nvSpPr>
          <p:cNvPr id="1079" name="Google Shape;1079;p189"/>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0" name="Google Shape;1080;p189"/>
          <p:cNvSpPr txBox="1"/>
          <p:nvPr>
            <p:ph idx="1" type="body"/>
          </p:nvPr>
        </p:nvSpPr>
        <p:spPr>
          <a:xfrm>
            <a:off x="677512" y="2160591"/>
            <a:ext cx="4185125"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81" name="Google Shape;1081;p189"/>
          <p:cNvSpPr txBox="1"/>
          <p:nvPr>
            <p:ph idx="2" type="body"/>
          </p:nvPr>
        </p:nvSpPr>
        <p:spPr>
          <a:xfrm>
            <a:off x="5091299" y="2160591"/>
            <a:ext cx="4185124"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82" name="Google Shape;1082;p189"/>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3" name="Google Shape;1083;p189"/>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4" name="Google Shape;1084;p189"/>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085" name="Shape 1085"/>
        <p:cNvGrpSpPr/>
        <p:nvPr/>
      </p:nvGrpSpPr>
      <p:grpSpPr>
        <a:xfrm>
          <a:off x="0" y="0"/>
          <a:ext cx="0" cy="0"/>
          <a:chOff x="0" y="0"/>
          <a:chExt cx="0" cy="0"/>
        </a:xfrm>
      </p:grpSpPr>
      <p:sp>
        <p:nvSpPr>
          <p:cNvPr id="1086" name="Google Shape;1086;p190"/>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7" name="Google Shape;1087;p190"/>
          <p:cNvSpPr txBox="1"/>
          <p:nvPr>
            <p:ph idx="1" type="body"/>
          </p:nvPr>
        </p:nvSpPr>
        <p:spPr>
          <a:xfrm>
            <a:off x="675928" y="2160987"/>
            <a:ext cx="4186713" cy="5762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088" name="Google Shape;1088;p190"/>
          <p:cNvSpPr txBox="1"/>
          <p:nvPr>
            <p:ph idx="2" type="body"/>
          </p:nvPr>
        </p:nvSpPr>
        <p:spPr>
          <a:xfrm>
            <a:off x="675928" y="2737248"/>
            <a:ext cx="418671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89" name="Google Shape;1089;p190"/>
          <p:cNvSpPr txBox="1"/>
          <p:nvPr>
            <p:ph idx="3" type="body"/>
          </p:nvPr>
        </p:nvSpPr>
        <p:spPr>
          <a:xfrm>
            <a:off x="5089711" y="2160987"/>
            <a:ext cx="4186708" cy="5762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090" name="Google Shape;1090;p190"/>
          <p:cNvSpPr txBox="1"/>
          <p:nvPr>
            <p:ph idx="4" type="body"/>
          </p:nvPr>
        </p:nvSpPr>
        <p:spPr>
          <a:xfrm>
            <a:off x="5089713" y="2737248"/>
            <a:ext cx="418670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91" name="Google Shape;1091;p190"/>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2" name="Google Shape;1092;p190"/>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3" name="Google Shape;1093;p190"/>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094" name="Shape 1094"/>
        <p:cNvGrpSpPr/>
        <p:nvPr/>
      </p:nvGrpSpPr>
      <p:grpSpPr>
        <a:xfrm>
          <a:off x="0" y="0"/>
          <a:ext cx="0" cy="0"/>
          <a:chOff x="0" y="0"/>
          <a:chExt cx="0" cy="0"/>
        </a:xfrm>
      </p:grpSpPr>
      <p:sp>
        <p:nvSpPr>
          <p:cNvPr id="1095" name="Google Shape;1095;p191"/>
          <p:cNvSpPr txBox="1"/>
          <p:nvPr>
            <p:ph type="title"/>
          </p:nvPr>
        </p:nvSpPr>
        <p:spPr>
          <a:xfrm>
            <a:off x="677513" y="609600"/>
            <a:ext cx="8598907"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6" name="Google Shape;1096;p191"/>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7" name="Google Shape;1097;p191"/>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8" name="Google Shape;1098;p191"/>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099" name="Shape 1099"/>
        <p:cNvGrpSpPr/>
        <p:nvPr/>
      </p:nvGrpSpPr>
      <p:grpSpPr>
        <a:xfrm>
          <a:off x="0" y="0"/>
          <a:ext cx="0" cy="0"/>
          <a:chOff x="0" y="0"/>
          <a:chExt cx="0" cy="0"/>
        </a:xfrm>
      </p:grpSpPr>
      <p:sp>
        <p:nvSpPr>
          <p:cNvPr id="1100" name="Google Shape;1100;p192"/>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1" name="Google Shape;1101;p192"/>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2" name="Google Shape;1102;p192"/>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103" name="Shape 1103"/>
        <p:cNvGrpSpPr/>
        <p:nvPr/>
      </p:nvGrpSpPr>
      <p:grpSpPr>
        <a:xfrm>
          <a:off x="0" y="0"/>
          <a:ext cx="0" cy="0"/>
          <a:chOff x="0" y="0"/>
          <a:chExt cx="0" cy="0"/>
        </a:xfrm>
      </p:grpSpPr>
      <p:sp>
        <p:nvSpPr>
          <p:cNvPr id="1104" name="Google Shape;1104;p193"/>
          <p:cNvSpPr txBox="1"/>
          <p:nvPr>
            <p:ph type="title"/>
          </p:nvPr>
        </p:nvSpPr>
        <p:spPr>
          <a:xfrm>
            <a:off x="677511" y="1498605"/>
            <a:ext cx="3855532" cy="127846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5" name="Google Shape;1105;p193"/>
          <p:cNvSpPr txBox="1"/>
          <p:nvPr>
            <p:ph idx="1" type="body"/>
          </p:nvPr>
        </p:nvSpPr>
        <p:spPr>
          <a:xfrm>
            <a:off x="4761704" y="514928"/>
            <a:ext cx="4514717"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06" name="Google Shape;1106;p193"/>
          <p:cNvSpPr txBox="1"/>
          <p:nvPr>
            <p:ph idx="2" type="body"/>
          </p:nvPr>
        </p:nvSpPr>
        <p:spPr>
          <a:xfrm>
            <a:off x="677511" y="2777074"/>
            <a:ext cx="3855532"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200"/>
              <a:buNone/>
              <a:defRPr sz="1500"/>
            </a:lvl1pPr>
            <a:lvl2pPr indent="-228600" lvl="1" marL="914400" algn="l">
              <a:lnSpc>
                <a:spcPct val="100000"/>
              </a:lnSpc>
              <a:spcBef>
                <a:spcPts val="1000"/>
              </a:spcBef>
              <a:spcAft>
                <a:spcPts val="0"/>
              </a:spcAft>
              <a:buSzPts val="1200"/>
              <a:buNone/>
              <a:defRPr sz="15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80"/>
              <a:buNone/>
              <a:defRPr sz="1100"/>
            </a:lvl4pPr>
            <a:lvl5pPr indent="-228600" lvl="4" marL="2286000" algn="l">
              <a:lnSpc>
                <a:spcPct val="100000"/>
              </a:lnSpc>
              <a:spcBef>
                <a:spcPts val="1000"/>
              </a:spcBef>
              <a:spcAft>
                <a:spcPts val="0"/>
              </a:spcAft>
              <a:buSzPts val="880"/>
              <a:buNone/>
              <a:defRPr sz="1100"/>
            </a:lvl5pPr>
            <a:lvl6pPr indent="-228600" lvl="5" marL="2743200" algn="l">
              <a:lnSpc>
                <a:spcPct val="100000"/>
              </a:lnSpc>
              <a:spcBef>
                <a:spcPts val="1000"/>
              </a:spcBef>
              <a:spcAft>
                <a:spcPts val="0"/>
              </a:spcAft>
              <a:buSzPts val="880"/>
              <a:buNone/>
              <a:defRPr sz="1100"/>
            </a:lvl6pPr>
            <a:lvl7pPr indent="-228600" lvl="6" marL="3200400" algn="l">
              <a:lnSpc>
                <a:spcPct val="100000"/>
              </a:lnSpc>
              <a:spcBef>
                <a:spcPts val="1000"/>
              </a:spcBef>
              <a:spcAft>
                <a:spcPts val="0"/>
              </a:spcAft>
              <a:buSzPts val="880"/>
              <a:buNone/>
              <a:defRPr sz="1100"/>
            </a:lvl7pPr>
            <a:lvl8pPr indent="-228600" lvl="7" marL="3657600" algn="l">
              <a:lnSpc>
                <a:spcPct val="100000"/>
              </a:lnSpc>
              <a:spcBef>
                <a:spcPts val="1000"/>
              </a:spcBef>
              <a:spcAft>
                <a:spcPts val="0"/>
              </a:spcAft>
              <a:buSzPts val="880"/>
              <a:buNone/>
              <a:defRPr sz="1100"/>
            </a:lvl8pPr>
            <a:lvl9pPr indent="-228600" lvl="8" marL="4114800" algn="l">
              <a:lnSpc>
                <a:spcPct val="100000"/>
              </a:lnSpc>
              <a:spcBef>
                <a:spcPts val="1000"/>
              </a:spcBef>
              <a:spcAft>
                <a:spcPts val="0"/>
              </a:spcAft>
              <a:buSzPts val="880"/>
              <a:buNone/>
              <a:defRPr sz="1100"/>
            </a:lvl9pPr>
          </a:lstStyle>
          <a:p/>
        </p:txBody>
      </p:sp>
      <p:sp>
        <p:nvSpPr>
          <p:cNvPr id="1107" name="Google Shape;1107;p193"/>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8" name="Google Shape;1108;p193"/>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9" name="Google Shape;1109;p193"/>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110" name="Shape 1110"/>
        <p:cNvGrpSpPr/>
        <p:nvPr/>
      </p:nvGrpSpPr>
      <p:grpSpPr>
        <a:xfrm>
          <a:off x="0" y="0"/>
          <a:ext cx="0" cy="0"/>
          <a:chOff x="0" y="0"/>
          <a:chExt cx="0" cy="0"/>
        </a:xfrm>
      </p:grpSpPr>
      <p:sp>
        <p:nvSpPr>
          <p:cNvPr id="1111" name="Google Shape;1111;p194"/>
          <p:cNvSpPr txBox="1"/>
          <p:nvPr>
            <p:ph type="title"/>
          </p:nvPr>
        </p:nvSpPr>
        <p:spPr>
          <a:xfrm>
            <a:off x="677513" y="4800601"/>
            <a:ext cx="8598907" cy="566739"/>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2" name="Google Shape;1112;p194"/>
          <p:cNvSpPr/>
          <p:nvPr>
            <p:ph idx="2" type="pic"/>
          </p:nvPr>
        </p:nvSpPr>
        <p:spPr>
          <a:xfrm>
            <a:off x="677513" y="609605"/>
            <a:ext cx="8598907" cy="3845719"/>
          </a:xfrm>
          <a:prstGeom prst="rect">
            <a:avLst/>
          </a:prstGeom>
          <a:noFill/>
          <a:ln>
            <a:noFill/>
          </a:ln>
        </p:spPr>
      </p:sp>
      <p:sp>
        <p:nvSpPr>
          <p:cNvPr id="1113" name="Google Shape;1113;p194"/>
          <p:cNvSpPr txBox="1"/>
          <p:nvPr>
            <p:ph idx="1" type="body"/>
          </p:nvPr>
        </p:nvSpPr>
        <p:spPr>
          <a:xfrm>
            <a:off x="677513" y="5367339"/>
            <a:ext cx="859890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80"/>
              <a:buNone/>
              <a:defRPr sz="11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114" name="Google Shape;1114;p194"/>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5" name="Google Shape;1115;p194"/>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6" name="Google Shape;1116;p194"/>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117" name="Shape 1117"/>
        <p:cNvGrpSpPr/>
        <p:nvPr/>
      </p:nvGrpSpPr>
      <p:grpSpPr>
        <a:xfrm>
          <a:off x="0" y="0"/>
          <a:ext cx="0" cy="0"/>
          <a:chOff x="0" y="0"/>
          <a:chExt cx="0" cy="0"/>
        </a:xfrm>
      </p:grpSpPr>
      <p:sp>
        <p:nvSpPr>
          <p:cNvPr id="1118" name="Google Shape;1118;p195"/>
          <p:cNvSpPr txBox="1"/>
          <p:nvPr>
            <p:ph type="title"/>
          </p:nvPr>
        </p:nvSpPr>
        <p:spPr>
          <a:xfrm>
            <a:off x="677513" y="609600"/>
            <a:ext cx="8598907"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9" name="Google Shape;1119;p195"/>
          <p:cNvSpPr txBox="1"/>
          <p:nvPr>
            <p:ph idx="1" type="body"/>
          </p:nvPr>
        </p:nvSpPr>
        <p:spPr>
          <a:xfrm>
            <a:off x="677513" y="4470401"/>
            <a:ext cx="8598907" cy="157096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120" name="Google Shape;1120;p195"/>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1" name="Google Shape;1121;p195"/>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2" name="Google Shape;1122;p195"/>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123" name="Shape 1123"/>
        <p:cNvGrpSpPr/>
        <p:nvPr/>
      </p:nvGrpSpPr>
      <p:grpSpPr>
        <a:xfrm>
          <a:off x="0" y="0"/>
          <a:ext cx="0" cy="0"/>
          <a:chOff x="0" y="0"/>
          <a:chExt cx="0" cy="0"/>
        </a:xfrm>
      </p:grpSpPr>
      <p:sp>
        <p:nvSpPr>
          <p:cNvPr id="1124" name="Google Shape;1124;p196"/>
          <p:cNvSpPr txBox="1"/>
          <p:nvPr/>
        </p:nvSpPr>
        <p:spPr>
          <a:xfrm>
            <a:off x="541341"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125" name="Google Shape;1125;p196"/>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126" name="Google Shape;1126;p196"/>
          <p:cNvSpPr txBox="1"/>
          <p:nvPr>
            <p:ph type="title"/>
          </p:nvPr>
        </p:nvSpPr>
        <p:spPr>
          <a:xfrm>
            <a:off x="931577" y="609600"/>
            <a:ext cx="809624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7" name="Google Shape;1127;p196"/>
          <p:cNvSpPr txBox="1"/>
          <p:nvPr>
            <p:ph idx="1" type="body"/>
          </p:nvPr>
        </p:nvSpPr>
        <p:spPr>
          <a:xfrm>
            <a:off x="677513" y="4470401"/>
            <a:ext cx="8598907" cy="157096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128" name="Google Shape;1128;p196"/>
          <p:cNvSpPr txBox="1"/>
          <p:nvPr>
            <p:ph idx="2" type="body"/>
          </p:nvPr>
        </p:nvSpPr>
        <p:spPr>
          <a:xfrm>
            <a:off x="1366499" y="3632200"/>
            <a:ext cx="7226407"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29" name="Google Shape;1129;p196"/>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0" name="Google Shape;1130;p196"/>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1" name="Google Shape;1131;p196"/>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132" name="Shape 1132"/>
        <p:cNvGrpSpPr/>
        <p:nvPr/>
      </p:nvGrpSpPr>
      <p:grpSpPr>
        <a:xfrm>
          <a:off x="0" y="0"/>
          <a:ext cx="0" cy="0"/>
          <a:chOff x="0" y="0"/>
          <a:chExt cx="0" cy="0"/>
        </a:xfrm>
      </p:grpSpPr>
      <p:sp>
        <p:nvSpPr>
          <p:cNvPr id="1133" name="Google Shape;1133;p197"/>
          <p:cNvSpPr txBox="1"/>
          <p:nvPr>
            <p:ph type="title"/>
          </p:nvPr>
        </p:nvSpPr>
        <p:spPr>
          <a:xfrm>
            <a:off x="677513" y="1931991"/>
            <a:ext cx="8598907"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4" name="Google Shape;1134;p197"/>
          <p:cNvSpPr txBox="1"/>
          <p:nvPr>
            <p:ph idx="1" type="body"/>
          </p:nvPr>
        </p:nvSpPr>
        <p:spPr>
          <a:xfrm>
            <a:off x="677513" y="4527449"/>
            <a:ext cx="8598907" cy="1513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135" name="Google Shape;1135;p197"/>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6" name="Google Shape;1136;p197"/>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7" name="Google Shape;1137;p197"/>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138" name="Shape 1138"/>
        <p:cNvGrpSpPr/>
        <p:nvPr/>
      </p:nvGrpSpPr>
      <p:grpSpPr>
        <a:xfrm>
          <a:off x="0" y="0"/>
          <a:ext cx="0" cy="0"/>
          <a:chOff x="0" y="0"/>
          <a:chExt cx="0" cy="0"/>
        </a:xfrm>
      </p:grpSpPr>
      <p:sp>
        <p:nvSpPr>
          <p:cNvPr id="1139" name="Google Shape;1139;p198"/>
          <p:cNvSpPr txBox="1"/>
          <p:nvPr/>
        </p:nvSpPr>
        <p:spPr>
          <a:xfrm>
            <a:off x="541341"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140" name="Google Shape;1140;p198"/>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141" name="Google Shape;1141;p198"/>
          <p:cNvSpPr txBox="1"/>
          <p:nvPr>
            <p:ph type="title"/>
          </p:nvPr>
        </p:nvSpPr>
        <p:spPr>
          <a:xfrm>
            <a:off x="931577" y="609600"/>
            <a:ext cx="809624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2" name="Google Shape;1142;p198"/>
          <p:cNvSpPr txBox="1"/>
          <p:nvPr>
            <p:ph idx="1" type="body"/>
          </p:nvPr>
        </p:nvSpPr>
        <p:spPr>
          <a:xfrm>
            <a:off x="677513" y="4527449"/>
            <a:ext cx="8598907" cy="1513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143" name="Google Shape;1143;p198"/>
          <p:cNvSpPr txBox="1"/>
          <p:nvPr>
            <p:ph idx="2" type="body"/>
          </p:nvPr>
        </p:nvSpPr>
        <p:spPr>
          <a:xfrm>
            <a:off x="677511"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4" name="Google Shape;1144;p198"/>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5" name="Google Shape;1145;p198"/>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6" name="Google Shape;1146;p198"/>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42" name="Shape 142"/>
        <p:cNvGrpSpPr/>
        <p:nvPr/>
      </p:nvGrpSpPr>
      <p:grpSpPr>
        <a:xfrm>
          <a:off x="0" y="0"/>
          <a:ext cx="0" cy="0"/>
          <a:chOff x="0" y="0"/>
          <a:chExt cx="0" cy="0"/>
        </a:xfrm>
      </p:grpSpPr>
      <p:sp>
        <p:nvSpPr>
          <p:cNvPr id="143" name="Google Shape;143;p182"/>
          <p:cNvSpPr txBox="1"/>
          <p:nvPr>
            <p:ph type="title"/>
          </p:nvPr>
        </p:nvSpPr>
        <p:spPr>
          <a:xfrm>
            <a:off x="677513" y="1931991"/>
            <a:ext cx="8598907" cy="2595460"/>
          </a:xfrm>
          <a:prstGeom prst="rect">
            <a:avLst/>
          </a:prstGeom>
          <a:noFill/>
          <a:ln>
            <a:noFill/>
          </a:ln>
        </p:spPr>
        <p:txBody>
          <a:bodyPr anchorCtr="0" anchor="b"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82"/>
          <p:cNvSpPr txBox="1"/>
          <p:nvPr>
            <p:ph idx="1" type="body"/>
          </p:nvPr>
        </p:nvSpPr>
        <p:spPr>
          <a:xfrm>
            <a:off x="677513" y="4527461"/>
            <a:ext cx="8598907" cy="1513915"/>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45" name="Google Shape;145;p182"/>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182"/>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82"/>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147" name="Shape 1147"/>
        <p:cNvGrpSpPr/>
        <p:nvPr/>
      </p:nvGrpSpPr>
      <p:grpSpPr>
        <a:xfrm>
          <a:off x="0" y="0"/>
          <a:ext cx="0" cy="0"/>
          <a:chOff x="0" y="0"/>
          <a:chExt cx="0" cy="0"/>
        </a:xfrm>
      </p:grpSpPr>
      <p:sp>
        <p:nvSpPr>
          <p:cNvPr id="1148" name="Google Shape;1148;p199"/>
          <p:cNvSpPr txBox="1"/>
          <p:nvPr>
            <p:ph type="title"/>
          </p:nvPr>
        </p:nvSpPr>
        <p:spPr>
          <a:xfrm>
            <a:off x="685979" y="609600"/>
            <a:ext cx="8590440"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9" name="Google Shape;1149;p199"/>
          <p:cNvSpPr txBox="1"/>
          <p:nvPr>
            <p:ph idx="1" type="body"/>
          </p:nvPr>
        </p:nvSpPr>
        <p:spPr>
          <a:xfrm>
            <a:off x="677513" y="4527449"/>
            <a:ext cx="8598907" cy="1513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150" name="Google Shape;1150;p199"/>
          <p:cNvSpPr txBox="1"/>
          <p:nvPr>
            <p:ph idx="2" type="body"/>
          </p:nvPr>
        </p:nvSpPr>
        <p:spPr>
          <a:xfrm>
            <a:off x="677511"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51" name="Google Shape;1151;p199"/>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2" name="Google Shape;1152;p199"/>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3" name="Google Shape;1153;p199"/>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154" name="Shape 1154"/>
        <p:cNvGrpSpPr/>
        <p:nvPr/>
      </p:nvGrpSpPr>
      <p:grpSpPr>
        <a:xfrm>
          <a:off x="0" y="0"/>
          <a:ext cx="0" cy="0"/>
          <a:chOff x="0" y="0"/>
          <a:chExt cx="0" cy="0"/>
        </a:xfrm>
      </p:grpSpPr>
      <p:sp>
        <p:nvSpPr>
          <p:cNvPr id="1155" name="Google Shape;1155;p200"/>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6" name="Google Shape;1156;p200"/>
          <p:cNvSpPr txBox="1"/>
          <p:nvPr>
            <p:ph idx="1" type="body"/>
          </p:nvPr>
        </p:nvSpPr>
        <p:spPr>
          <a:xfrm rot="5400000">
            <a:off x="3036095" y="-197643"/>
            <a:ext cx="3881437" cy="8597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57" name="Google Shape;1157;p200"/>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8" name="Google Shape;1158;p200"/>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9" name="Google Shape;1159;p200"/>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160" name="Shape 1160"/>
        <p:cNvGrpSpPr/>
        <p:nvPr/>
      </p:nvGrpSpPr>
      <p:grpSpPr>
        <a:xfrm>
          <a:off x="0" y="0"/>
          <a:ext cx="0" cy="0"/>
          <a:chOff x="0" y="0"/>
          <a:chExt cx="0" cy="0"/>
        </a:xfrm>
      </p:grpSpPr>
      <p:sp>
        <p:nvSpPr>
          <p:cNvPr id="1161" name="Google Shape;1161;p201"/>
          <p:cNvSpPr txBox="1"/>
          <p:nvPr>
            <p:ph type="title"/>
          </p:nvPr>
        </p:nvSpPr>
        <p:spPr>
          <a:xfrm rot="5400000">
            <a:off x="5996565" y="2582785"/>
            <a:ext cx="5251451" cy="13050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2" name="Google Shape;1162;p201"/>
          <p:cNvSpPr txBox="1"/>
          <p:nvPr>
            <p:ph idx="1" type="body"/>
          </p:nvPr>
        </p:nvSpPr>
        <p:spPr>
          <a:xfrm rot="5400000">
            <a:off x="1582781" y="-295668"/>
            <a:ext cx="5251451" cy="7061989"/>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63" name="Google Shape;1163;p201"/>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4" name="Google Shape;1164;p201"/>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5" name="Google Shape;1165;p201"/>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1166" name="Shape 1166"/>
        <p:cNvGrpSpPr/>
        <p:nvPr/>
      </p:nvGrpSpPr>
      <p:grpSpPr>
        <a:xfrm>
          <a:off x="0" y="0"/>
          <a:ext cx="0" cy="0"/>
          <a:chOff x="0" y="0"/>
          <a:chExt cx="0" cy="0"/>
        </a:xfrm>
      </p:grpSpPr>
      <p:sp>
        <p:nvSpPr>
          <p:cNvPr id="1167" name="Google Shape;1167;p202"/>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8" name="Google Shape;1168;p202"/>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9" name="Google Shape;1169;p202"/>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0" name="Google Shape;1170;p202"/>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48" name="Shape 148"/>
        <p:cNvGrpSpPr/>
        <p:nvPr/>
      </p:nvGrpSpPr>
      <p:grpSpPr>
        <a:xfrm>
          <a:off x="0" y="0"/>
          <a:ext cx="0" cy="0"/>
          <a:chOff x="0" y="0"/>
          <a:chExt cx="0" cy="0"/>
        </a:xfrm>
      </p:grpSpPr>
      <p:sp>
        <p:nvSpPr>
          <p:cNvPr id="149" name="Google Shape;149;p183"/>
          <p:cNvSpPr txBox="1"/>
          <p:nvPr/>
        </p:nvSpPr>
        <p:spPr>
          <a:xfrm>
            <a:off x="541341" y="790575"/>
            <a:ext cx="611187" cy="584200"/>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50" name="Google Shape;150;p183"/>
          <p:cNvSpPr txBox="1"/>
          <p:nvPr/>
        </p:nvSpPr>
        <p:spPr>
          <a:xfrm>
            <a:off x="8894763" y="2886075"/>
            <a:ext cx="609600" cy="585788"/>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151" name="Google Shape;151;p183"/>
          <p:cNvSpPr txBox="1"/>
          <p:nvPr>
            <p:ph type="title"/>
          </p:nvPr>
        </p:nvSpPr>
        <p:spPr>
          <a:xfrm>
            <a:off x="931585" y="609600"/>
            <a:ext cx="8096243" cy="3022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83"/>
          <p:cNvSpPr txBox="1"/>
          <p:nvPr>
            <p:ph idx="1" type="body"/>
          </p:nvPr>
        </p:nvSpPr>
        <p:spPr>
          <a:xfrm>
            <a:off x="677513" y="4527461"/>
            <a:ext cx="8598907" cy="1513915"/>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53" name="Google Shape;153;p183"/>
          <p:cNvSpPr txBox="1"/>
          <p:nvPr>
            <p:ph idx="2" type="body"/>
          </p:nvPr>
        </p:nvSpPr>
        <p:spPr>
          <a:xfrm>
            <a:off x="677519" y="4013200"/>
            <a:ext cx="8598908" cy="514248"/>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54" name="Google Shape;154;p183"/>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183"/>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183"/>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57" name="Shape 157"/>
        <p:cNvGrpSpPr/>
        <p:nvPr/>
      </p:nvGrpSpPr>
      <p:grpSpPr>
        <a:xfrm>
          <a:off x="0" y="0"/>
          <a:ext cx="0" cy="0"/>
          <a:chOff x="0" y="0"/>
          <a:chExt cx="0" cy="0"/>
        </a:xfrm>
      </p:grpSpPr>
      <p:sp>
        <p:nvSpPr>
          <p:cNvPr id="158" name="Google Shape;158;p184"/>
          <p:cNvSpPr txBox="1"/>
          <p:nvPr>
            <p:ph type="title"/>
          </p:nvPr>
        </p:nvSpPr>
        <p:spPr>
          <a:xfrm>
            <a:off x="685979" y="609600"/>
            <a:ext cx="8590440" cy="3022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84"/>
          <p:cNvSpPr txBox="1"/>
          <p:nvPr>
            <p:ph idx="1" type="body"/>
          </p:nvPr>
        </p:nvSpPr>
        <p:spPr>
          <a:xfrm>
            <a:off x="677513" y="4527461"/>
            <a:ext cx="8598907" cy="1513915"/>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160" name="Google Shape;160;p184"/>
          <p:cNvSpPr txBox="1"/>
          <p:nvPr>
            <p:ph idx="2" type="body"/>
          </p:nvPr>
        </p:nvSpPr>
        <p:spPr>
          <a:xfrm>
            <a:off x="677519" y="4013200"/>
            <a:ext cx="8598908" cy="514248"/>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61" name="Google Shape;161;p184"/>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184"/>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184"/>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64" name="Shape 164"/>
        <p:cNvGrpSpPr/>
        <p:nvPr/>
      </p:nvGrpSpPr>
      <p:grpSpPr>
        <a:xfrm>
          <a:off x="0" y="0"/>
          <a:ext cx="0" cy="0"/>
          <a:chOff x="0" y="0"/>
          <a:chExt cx="0" cy="0"/>
        </a:xfrm>
      </p:grpSpPr>
      <p:sp>
        <p:nvSpPr>
          <p:cNvPr id="165" name="Google Shape;165;p185"/>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185"/>
          <p:cNvSpPr txBox="1"/>
          <p:nvPr>
            <p:ph idx="1" type="body"/>
          </p:nvPr>
        </p:nvSpPr>
        <p:spPr>
          <a:xfrm rot="5400000">
            <a:off x="3036095" y="-197643"/>
            <a:ext cx="3881437" cy="8597900"/>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67" name="Google Shape;167;p185"/>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185"/>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185"/>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70" name="Shape 170"/>
        <p:cNvGrpSpPr/>
        <p:nvPr/>
      </p:nvGrpSpPr>
      <p:grpSpPr>
        <a:xfrm>
          <a:off x="0" y="0"/>
          <a:ext cx="0" cy="0"/>
          <a:chOff x="0" y="0"/>
          <a:chExt cx="0" cy="0"/>
        </a:xfrm>
      </p:grpSpPr>
      <p:sp>
        <p:nvSpPr>
          <p:cNvPr id="171" name="Google Shape;171;p186"/>
          <p:cNvSpPr txBox="1"/>
          <p:nvPr>
            <p:ph type="title"/>
          </p:nvPr>
        </p:nvSpPr>
        <p:spPr>
          <a:xfrm rot="5400000">
            <a:off x="5996573" y="2582797"/>
            <a:ext cx="5251451" cy="1305083"/>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86"/>
          <p:cNvSpPr txBox="1"/>
          <p:nvPr>
            <p:ph idx="1" type="body"/>
          </p:nvPr>
        </p:nvSpPr>
        <p:spPr>
          <a:xfrm rot="5400000">
            <a:off x="1582781" y="-295656"/>
            <a:ext cx="5251451" cy="7061989"/>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73" name="Google Shape;173;p186"/>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186"/>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186"/>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92" name="Shape 192"/>
        <p:cNvGrpSpPr/>
        <p:nvPr/>
      </p:nvGrpSpPr>
      <p:grpSpPr>
        <a:xfrm>
          <a:off x="0" y="0"/>
          <a:ext cx="0" cy="0"/>
          <a:chOff x="0" y="0"/>
          <a:chExt cx="0" cy="0"/>
        </a:xfrm>
      </p:grpSpPr>
      <p:sp>
        <p:nvSpPr>
          <p:cNvPr id="193" name="Google Shape;193;p49"/>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49"/>
          <p:cNvSpPr txBox="1"/>
          <p:nvPr>
            <p:ph idx="1" type="body"/>
          </p:nvPr>
        </p:nvSpPr>
        <p:spPr>
          <a:xfrm>
            <a:off x="677863" y="2160588"/>
            <a:ext cx="8597900" cy="3881437"/>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95" name="Google Shape;195;p49"/>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49"/>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49"/>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41" name="Shape 41"/>
        <p:cNvGrpSpPr/>
        <p:nvPr/>
      </p:nvGrpSpPr>
      <p:grpSpPr>
        <a:xfrm>
          <a:off x="0" y="0"/>
          <a:ext cx="0" cy="0"/>
          <a:chOff x="0" y="0"/>
          <a:chExt cx="0" cy="0"/>
        </a:xfrm>
      </p:grpSpPr>
      <p:sp>
        <p:nvSpPr>
          <p:cNvPr id="42" name="Google Shape;42;p153"/>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3"/>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44" name="Google Shape;44;p153"/>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53"/>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53"/>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98" name="Shape 198"/>
        <p:cNvGrpSpPr/>
        <p:nvPr/>
      </p:nvGrpSpPr>
      <p:grpSpPr>
        <a:xfrm>
          <a:off x="0" y="0"/>
          <a:ext cx="0" cy="0"/>
          <a:chOff x="0" y="0"/>
          <a:chExt cx="0" cy="0"/>
        </a:xfrm>
      </p:grpSpPr>
      <p:grpSp>
        <p:nvGrpSpPr>
          <p:cNvPr id="199" name="Google Shape;199;p71"/>
          <p:cNvGrpSpPr/>
          <p:nvPr/>
        </p:nvGrpSpPr>
        <p:grpSpPr>
          <a:xfrm>
            <a:off x="-6" y="54"/>
            <a:ext cx="9429907" cy="1769753"/>
            <a:chOff x="-4" y="40"/>
            <a:chExt cx="7072430" cy="1327315"/>
          </a:xfrm>
        </p:grpSpPr>
        <p:sp>
          <p:nvSpPr>
            <p:cNvPr id="200" name="Google Shape;200;p71"/>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grpSp>
          <p:nvGrpSpPr>
            <p:cNvPr id="201" name="Google Shape;201;p71"/>
            <p:cNvGrpSpPr/>
            <p:nvPr/>
          </p:nvGrpSpPr>
          <p:grpSpPr>
            <a:xfrm flipH="1" rot="10800000">
              <a:off x="3" y="40"/>
              <a:ext cx="6756168" cy="1327315"/>
              <a:chOff x="-2168138" y="330075"/>
              <a:chExt cx="8650663" cy="1699506"/>
            </a:xfrm>
          </p:grpSpPr>
          <p:sp>
            <p:nvSpPr>
              <p:cNvPr id="202" name="Google Shape;202;p71"/>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sp>
            <p:nvSpPr>
              <p:cNvPr id="203" name="Google Shape;203;p71"/>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grpSp>
        <p:grpSp>
          <p:nvGrpSpPr>
            <p:cNvPr id="204" name="Google Shape;204;p71"/>
            <p:cNvGrpSpPr/>
            <p:nvPr/>
          </p:nvGrpSpPr>
          <p:grpSpPr>
            <a:xfrm flipH="1" rot="10800000">
              <a:off x="-4" y="381007"/>
              <a:ext cx="7072430" cy="771744"/>
              <a:chOff x="-9092084" y="330075"/>
              <a:chExt cx="15574609" cy="1699501"/>
            </a:xfrm>
          </p:grpSpPr>
          <p:sp>
            <p:nvSpPr>
              <p:cNvPr id="205" name="Google Shape;205;p71"/>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sp>
            <p:nvSpPr>
              <p:cNvPr id="206" name="Google Shape;206;p71"/>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grpSp>
      </p:grpSp>
      <p:grpSp>
        <p:nvGrpSpPr>
          <p:cNvPr id="207" name="Google Shape;207;p71"/>
          <p:cNvGrpSpPr/>
          <p:nvPr/>
        </p:nvGrpSpPr>
        <p:grpSpPr>
          <a:xfrm>
            <a:off x="9262456" y="5963632"/>
            <a:ext cx="2937107" cy="894393"/>
            <a:chOff x="5575242" y="4472723"/>
            <a:chExt cx="2202830" cy="670795"/>
          </a:xfrm>
        </p:grpSpPr>
        <p:sp>
          <p:nvSpPr>
            <p:cNvPr id="208" name="Google Shape;208;p71"/>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nvGrpSpPr>
            <p:cNvPr id="209" name="Google Shape;209;p71"/>
            <p:cNvGrpSpPr/>
            <p:nvPr/>
          </p:nvGrpSpPr>
          <p:grpSpPr>
            <a:xfrm flipH="1">
              <a:off x="5734850" y="4472723"/>
              <a:ext cx="2040837" cy="670795"/>
              <a:chOff x="1297954" y="330075"/>
              <a:chExt cx="5169293" cy="1699506"/>
            </a:xfrm>
          </p:grpSpPr>
          <p:sp>
            <p:nvSpPr>
              <p:cNvPr id="210" name="Google Shape;210;p71"/>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211" name="Google Shape;211;p71"/>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grpSp>
          <p:nvGrpSpPr>
            <p:cNvPr id="212" name="Google Shape;212;p71"/>
            <p:cNvGrpSpPr/>
            <p:nvPr/>
          </p:nvGrpSpPr>
          <p:grpSpPr>
            <a:xfrm flipH="1">
              <a:off x="5578209" y="4646738"/>
              <a:ext cx="2199863" cy="304563"/>
              <a:chOff x="-5827153" y="330075"/>
              <a:chExt cx="12276019" cy="1699569"/>
            </a:xfrm>
          </p:grpSpPr>
          <p:sp>
            <p:nvSpPr>
              <p:cNvPr id="213" name="Google Shape;213;p71"/>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214" name="Google Shape;214;p71"/>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grpSp>
      <p:sp>
        <p:nvSpPr>
          <p:cNvPr id="215" name="Google Shape;215;p71"/>
          <p:cNvSpPr txBox="1"/>
          <p:nvPr>
            <p:ph type="title"/>
          </p:nvPr>
        </p:nvSpPr>
        <p:spPr>
          <a:xfrm>
            <a:off x="1085700" y="523433"/>
            <a:ext cx="7011200" cy="1021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2000"/>
              <a:buFont typeface="Arial"/>
              <a:buNone/>
              <a:defRPr/>
            </a:lvl1pPr>
            <a:lvl2pPr lvl="1" algn="l">
              <a:lnSpc>
                <a:spcPct val="100000"/>
              </a:lnSpc>
              <a:spcBef>
                <a:spcPts val="0"/>
              </a:spcBef>
              <a:spcAft>
                <a:spcPts val="0"/>
              </a:spcAft>
              <a:buClr>
                <a:schemeClr val="accent1"/>
              </a:buClr>
              <a:buSzPts val="2000"/>
              <a:buFont typeface="Arial"/>
              <a:buNone/>
              <a:defRPr/>
            </a:lvl2pPr>
            <a:lvl3pPr lvl="2" algn="l">
              <a:lnSpc>
                <a:spcPct val="100000"/>
              </a:lnSpc>
              <a:spcBef>
                <a:spcPts val="0"/>
              </a:spcBef>
              <a:spcAft>
                <a:spcPts val="0"/>
              </a:spcAft>
              <a:buClr>
                <a:schemeClr val="accent1"/>
              </a:buClr>
              <a:buSzPts val="2000"/>
              <a:buFont typeface="Arial"/>
              <a:buNone/>
              <a:defRPr/>
            </a:lvl3pPr>
            <a:lvl4pPr lvl="3" algn="l">
              <a:lnSpc>
                <a:spcPct val="100000"/>
              </a:lnSpc>
              <a:spcBef>
                <a:spcPts val="0"/>
              </a:spcBef>
              <a:spcAft>
                <a:spcPts val="0"/>
              </a:spcAft>
              <a:buClr>
                <a:schemeClr val="accent1"/>
              </a:buClr>
              <a:buSzPts val="2000"/>
              <a:buFont typeface="Arial"/>
              <a:buNone/>
              <a:defRPr/>
            </a:lvl4pPr>
            <a:lvl5pPr lvl="4" algn="l">
              <a:lnSpc>
                <a:spcPct val="100000"/>
              </a:lnSpc>
              <a:spcBef>
                <a:spcPts val="0"/>
              </a:spcBef>
              <a:spcAft>
                <a:spcPts val="0"/>
              </a:spcAft>
              <a:buClr>
                <a:schemeClr val="accent1"/>
              </a:buClr>
              <a:buSzPts val="2000"/>
              <a:buFont typeface="Arial"/>
              <a:buNone/>
              <a:defRPr/>
            </a:lvl5pPr>
            <a:lvl6pPr lvl="5" algn="l">
              <a:lnSpc>
                <a:spcPct val="100000"/>
              </a:lnSpc>
              <a:spcBef>
                <a:spcPts val="0"/>
              </a:spcBef>
              <a:spcAft>
                <a:spcPts val="0"/>
              </a:spcAft>
              <a:buClr>
                <a:schemeClr val="dk2"/>
              </a:buClr>
              <a:buSzPts val="2000"/>
              <a:buNone/>
              <a:defRPr/>
            </a:lvl6pPr>
            <a:lvl7pPr lvl="6" algn="l">
              <a:lnSpc>
                <a:spcPct val="100000"/>
              </a:lnSpc>
              <a:spcBef>
                <a:spcPts val="0"/>
              </a:spcBef>
              <a:spcAft>
                <a:spcPts val="0"/>
              </a:spcAft>
              <a:buClr>
                <a:schemeClr val="dk2"/>
              </a:buClr>
              <a:buSzPts val="2000"/>
              <a:buNone/>
              <a:defRPr/>
            </a:lvl7pPr>
            <a:lvl8pPr lvl="7" algn="l">
              <a:lnSpc>
                <a:spcPct val="100000"/>
              </a:lnSpc>
              <a:spcBef>
                <a:spcPts val="0"/>
              </a:spcBef>
              <a:spcAft>
                <a:spcPts val="0"/>
              </a:spcAft>
              <a:buClr>
                <a:schemeClr val="dk2"/>
              </a:buClr>
              <a:buSzPts val="2000"/>
              <a:buNone/>
              <a:defRPr/>
            </a:lvl8pPr>
            <a:lvl9pPr lvl="8" algn="l">
              <a:lnSpc>
                <a:spcPct val="100000"/>
              </a:lnSpc>
              <a:spcBef>
                <a:spcPts val="0"/>
              </a:spcBef>
              <a:spcAft>
                <a:spcPts val="0"/>
              </a:spcAft>
              <a:buClr>
                <a:schemeClr val="dk2"/>
              </a:buClr>
              <a:buSzPts val="2000"/>
              <a:buNone/>
              <a:defRPr/>
            </a:lvl9pPr>
          </a:lstStyle>
          <a:p/>
        </p:txBody>
      </p:sp>
      <p:sp>
        <p:nvSpPr>
          <p:cNvPr id="216" name="Google Shape;216;p71"/>
          <p:cNvSpPr txBox="1"/>
          <p:nvPr>
            <p:ph idx="1" type="body"/>
          </p:nvPr>
        </p:nvSpPr>
        <p:spPr>
          <a:xfrm>
            <a:off x="1085700" y="2050651"/>
            <a:ext cx="4504400" cy="3632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800"/>
              </a:spcBef>
              <a:spcAft>
                <a:spcPts val="0"/>
              </a:spcAft>
              <a:buSzPts val="2000"/>
              <a:buChar char="▰"/>
              <a:defRPr sz="2667"/>
            </a:lvl1pPr>
            <a:lvl2pPr indent="-355600" lvl="1" marL="914400" algn="l">
              <a:lnSpc>
                <a:spcPct val="100000"/>
              </a:lnSpc>
              <a:spcBef>
                <a:spcPts val="1333"/>
              </a:spcBef>
              <a:spcAft>
                <a:spcPts val="0"/>
              </a:spcAft>
              <a:buSzPts val="2000"/>
              <a:buChar char="▻"/>
              <a:defRPr sz="2667"/>
            </a:lvl2pPr>
            <a:lvl3pPr indent="-355600" lvl="2" marL="1371600" algn="l">
              <a:lnSpc>
                <a:spcPct val="100000"/>
              </a:lnSpc>
              <a:spcBef>
                <a:spcPts val="1333"/>
              </a:spcBef>
              <a:spcAft>
                <a:spcPts val="0"/>
              </a:spcAft>
              <a:buSzPts val="2000"/>
              <a:buChar char="▻"/>
              <a:defRPr sz="2667"/>
            </a:lvl3pPr>
            <a:lvl4pPr indent="-355600" lvl="3" marL="1828800" algn="l">
              <a:lnSpc>
                <a:spcPct val="100000"/>
              </a:lnSpc>
              <a:spcBef>
                <a:spcPts val="1333"/>
              </a:spcBef>
              <a:spcAft>
                <a:spcPts val="0"/>
              </a:spcAft>
              <a:buSzPts val="2000"/>
              <a:buChar char="▻"/>
              <a:defRPr sz="2667"/>
            </a:lvl4pPr>
            <a:lvl5pPr indent="-355600" lvl="4" marL="2286000" algn="l">
              <a:lnSpc>
                <a:spcPct val="100000"/>
              </a:lnSpc>
              <a:spcBef>
                <a:spcPts val="1333"/>
              </a:spcBef>
              <a:spcAft>
                <a:spcPts val="0"/>
              </a:spcAft>
              <a:buSzPts val="2000"/>
              <a:buChar char="▻"/>
              <a:defRPr sz="2667"/>
            </a:lvl5pPr>
            <a:lvl6pPr indent="-355600" lvl="5" marL="2743200" algn="l">
              <a:lnSpc>
                <a:spcPct val="100000"/>
              </a:lnSpc>
              <a:spcBef>
                <a:spcPts val="1333"/>
              </a:spcBef>
              <a:spcAft>
                <a:spcPts val="0"/>
              </a:spcAft>
              <a:buSzPts val="2000"/>
              <a:buChar char="▻"/>
              <a:defRPr sz="2667"/>
            </a:lvl6pPr>
            <a:lvl7pPr indent="-355600" lvl="6" marL="3200400" algn="l">
              <a:lnSpc>
                <a:spcPct val="100000"/>
              </a:lnSpc>
              <a:spcBef>
                <a:spcPts val="1333"/>
              </a:spcBef>
              <a:spcAft>
                <a:spcPts val="0"/>
              </a:spcAft>
              <a:buSzPts val="2000"/>
              <a:buChar char="▻"/>
              <a:defRPr sz="2667"/>
            </a:lvl7pPr>
            <a:lvl8pPr indent="-355600" lvl="7" marL="3657600" algn="l">
              <a:lnSpc>
                <a:spcPct val="100000"/>
              </a:lnSpc>
              <a:spcBef>
                <a:spcPts val="1333"/>
              </a:spcBef>
              <a:spcAft>
                <a:spcPts val="0"/>
              </a:spcAft>
              <a:buSzPts val="2000"/>
              <a:buChar char="▻"/>
              <a:defRPr sz="2667"/>
            </a:lvl8pPr>
            <a:lvl9pPr indent="-355600" lvl="8" marL="4114800" algn="l">
              <a:lnSpc>
                <a:spcPct val="100000"/>
              </a:lnSpc>
              <a:spcBef>
                <a:spcPts val="1333"/>
              </a:spcBef>
              <a:spcAft>
                <a:spcPts val="1333"/>
              </a:spcAft>
              <a:buSzPts val="2000"/>
              <a:buChar char="▻"/>
              <a:defRPr sz="2667"/>
            </a:lvl9pPr>
          </a:lstStyle>
          <a:p/>
        </p:txBody>
      </p:sp>
      <p:sp>
        <p:nvSpPr>
          <p:cNvPr id="217" name="Google Shape;217;p71"/>
          <p:cNvSpPr txBox="1"/>
          <p:nvPr>
            <p:ph idx="2" type="body"/>
          </p:nvPr>
        </p:nvSpPr>
        <p:spPr>
          <a:xfrm>
            <a:off x="5861497" y="2050651"/>
            <a:ext cx="4504400" cy="3632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800"/>
              </a:spcBef>
              <a:spcAft>
                <a:spcPts val="0"/>
              </a:spcAft>
              <a:buSzPts val="2000"/>
              <a:buChar char="▰"/>
              <a:defRPr sz="2667"/>
            </a:lvl1pPr>
            <a:lvl2pPr indent="-355600" lvl="1" marL="914400" algn="l">
              <a:lnSpc>
                <a:spcPct val="100000"/>
              </a:lnSpc>
              <a:spcBef>
                <a:spcPts val="1333"/>
              </a:spcBef>
              <a:spcAft>
                <a:spcPts val="0"/>
              </a:spcAft>
              <a:buSzPts val="2000"/>
              <a:buChar char="▻"/>
              <a:defRPr sz="2667"/>
            </a:lvl2pPr>
            <a:lvl3pPr indent="-355600" lvl="2" marL="1371600" algn="l">
              <a:lnSpc>
                <a:spcPct val="100000"/>
              </a:lnSpc>
              <a:spcBef>
                <a:spcPts val="1333"/>
              </a:spcBef>
              <a:spcAft>
                <a:spcPts val="0"/>
              </a:spcAft>
              <a:buSzPts val="2000"/>
              <a:buChar char="▻"/>
              <a:defRPr sz="2667"/>
            </a:lvl3pPr>
            <a:lvl4pPr indent="-355600" lvl="3" marL="1828800" algn="l">
              <a:lnSpc>
                <a:spcPct val="100000"/>
              </a:lnSpc>
              <a:spcBef>
                <a:spcPts val="1333"/>
              </a:spcBef>
              <a:spcAft>
                <a:spcPts val="0"/>
              </a:spcAft>
              <a:buSzPts val="2000"/>
              <a:buChar char="▻"/>
              <a:defRPr sz="2667"/>
            </a:lvl4pPr>
            <a:lvl5pPr indent="-355600" lvl="4" marL="2286000" algn="l">
              <a:lnSpc>
                <a:spcPct val="100000"/>
              </a:lnSpc>
              <a:spcBef>
                <a:spcPts val="1333"/>
              </a:spcBef>
              <a:spcAft>
                <a:spcPts val="0"/>
              </a:spcAft>
              <a:buSzPts val="2000"/>
              <a:buChar char="▻"/>
              <a:defRPr sz="2667"/>
            </a:lvl5pPr>
            <a:lvl6pPr indent="-355600" lvl="5" marL="2743200" algn="l">
              <a:lnSpc>
                <a:spcPct val="100000"/>
              </a:lnSpc>
              <a:spcBef>
                <a:spcPts val="1333"/>
              </a:spcBef>
              <a:spcAft>
                <a:spcPts val="0"/>
              </a:spcAft>
              <a:buSzPts val="2000"/>
              <a:buChar char="▻"/>
              <a:defRPr sz="2667"/>
            </a:lvl6pPr>
            <a:lvl7pPr indent="-355600" lvl="6" marL="3200400" algn="l">
              <a:lnSpc>
                <a:spcPct val="100000"/>
              </a:lnSpc>
              <a:spcBef>
                <a:spcPts val="1333"/>
              </a:spcBef>
              <a:spcAft>
                <a:spcPts val="0"/>
              </a:spcAft>
              <a:buSzPts val="2000"/>
              <a:buChar char="▻"/>
              <a:defRPr sz="2667"/>
            </a:lvl7pPr>
            <a:lvl8pPr indent="-355600" lvl="7" marL="3657600" algn="l">
              <a:lnSpc>
                <a:spcPct val="100000"/>
              </a:lnSpc>
              <a:spcBef>
                <a:spcPts val="1333"/>
              </a:spcBef>
              <a:spcAft>
                <a:spcPts val="0"/>
              </a:spcAft>
              <a:buSzPts val="2000"/>
              <a:buChar char="▻"/>
              <a:defRPr sz="2667"/>
            </a:lvl8pPr>
            <a:lvl9pPr indent="-355600" lvl="8" marL="4114800" algn="l">
              <a:lnSpc>
                <a:spcPct val="100000"/>
              </a:lnSpc>
              <a:spcBef>
                <a:spcPts val="1333"/>
              </a:spcBef>
              <a:spcAft>
                <a:spcPts val="1333"/>
              </a:spcAft>
              <a:buSzPts val="2000"/>
              <a:buChar char="▻"/>
              <a:defRPr sz="2667"/>
            </a:lvl9pPr>
          </a:lstStyle>
          <a:p/>
        </p:txBody>
      </p:sp>
      <p:sp>
        <p:nvSpPr>
          <p:cNvPr id="218" name="Google Shape;218;p71"/>
          <p:cNvSpPr txBox="1"/>
          <p:nvPr>
            <p:ph idx="12" type="sldNum"/>
          </p:nvPr>
        </p:nvSpPr>
        <p:spPr>
          <a:xfrm>
            <a:off x="10157333" y="6182000"/>
            <a:ext cx="1983200" cy="4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19" name="Shape 219"/>
        <p:cNvGrpSpPr/>
        <p:nvPr/>
      </p:nvGrpSpPr>
      <p:grpSpPr>
        <a:xfrm>
          <a:off x="0" y="0"/>
          <a:ext cx="0" cy="0"/>
          <a:chOff x="0" y="0"/>
          <a:chExt cx="0" cy="0"/>
        </a:xfrm>
      </p:grpSpPr>
      <p:sp>
        <p:nvSpPr>
          <p:cNvPr id="220" name="Google Shape;220;p266"/>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266"/>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266"/>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23" name="Shape 223"/>
        <p:cNvGrpSpPr/>
        <p:nvPr/>
      </p:nvGrpSpPr>
      <p:grpSpPr>
        <a:xfrm>
          <a:off x="0" y="0"/>
          <a:ext cx="0" cy="0"/>
          <a:chOff x="0" y="0"/>
          <a:chExt cx="0" cy="0"/>
        </a:xfrm>
      </p:grpSpPr>
      <p:sp>
        <p:nvSpPr>
          <p:cNvPr id="224" name="Google Shape;224;p76"/>
          <p:cNvSpPr/>
          <p:nvPr/>
        </p:nvSpPr>
        <p:spPr>
          <a:xfrm>
            <a:off x="10059311" y="877033"/>
            <a:ext cx="1732400" cy="577200"/>
          </a:xfrm>
          <a:prstGeom prst="triangle">
            <a:avLst>
              <a:gd fmla="val 32425" name="adj"/>
            </a:avLst>
          </a:prstGeom>
          <a:solidFill>
            <a:srgbClr val="26324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grpSp>
        <p:nvGrpSpPr>
          <p:cNvPr id="225" name="Google Shape;225;p76"/>
          <p:cNvGrpSpPr/>
          <p:nvPr/>
        </p:nvGrpSpPr>
        <p:grpSpPr>
          <a:xfrm>
            <a:off x="0" y="-9451"/>
            <a:ext cx="11548531" cy="6867451"/>
            <a:chOff x="0" y="-7088"/>
            <a:chExt cx="8661398" cy="5150588"/>
          </a:xfrm>
        </p:grpSpPr>
        <p:sp>
          <p:nvSpPr>
            <p:cNvPr id="226" name="Google Shape;226;p76"/>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227" name="Google Shape;227;p76"/>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grpSp>
      <p:grpSp>
        <p:nvGrpSpPr>
          <p:cNvPr id="228" name="Google Shape;228;p76"/>
          <p:cNvGrpSpPr/>
          <p:nvPr/>
        </p:nvGrpSpPr>
        <p:grpSpPr>
          <a:xfrm flipH="1" rot="10800000">
            <a:off x="2" y="1454351"/>
            <a:ext cx="11796668" cy="3949300"/>
            <a:chOff x="-8178042" y="-4493254"/>
            <a:chExt cx="19483597" cy="6522736"/>
          </a:xfrm>
        </p:grpSpPr>
        <p:sp>
          <p:nvSpPr>
            <p:cNvPr id="229" name="Google Shape;229;p76"/>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sp>
          <p:nvSpPr>
            <p:cNvPr id="230" name="Google Shape;230;p76"/>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Arvo"/>
                <a:ea typeface="Arvo"/>
                <a:cs typeface="Arvo"/>
                <a:sym typeface="Arvo"/>
              </a:endParaRPr>
            </a:p>
          </p:txBody>
        </p:sp>
      </p:grpSp>
      <p:grpSp>
        <p:nvGrpSpPr>
          <p:cNvPr id="231" name="Google Shape;231;p76"/>
          <p:cNvGrpSpPr/>
          <p:nvPr/>
        </p:nvGrpSpPr>
        <p:grpSpPr>
          <a:xfrm>
            <a:off x="4902982" y="5704465"/>
            <a:ext cx="7307771" cy="577328"/>
            <a:chOff x="5582265" y="4646738"/>
            <a:chExt cx="5480828" cy="432996"/>
          </a:xfrm>
        </p:grpSpPr>
        <p:sp>
          <p:nvSpPr>
            <p:cNvPr id="232" name="Google Shape;232;p76"/>
            <p:cNvSpPr/>
            <p:nvPr/>
          </p:nvSpPr>
          <p:spPr>
            <a:xfrm rot="10800000">
              <a:off x="5582265"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nvGrpSpPr>
            <p:cNvPr id="233" name="Google Shape;233;p76"/>
            <p:cNvGrpSpPr/>
            <p:nvPr/>
          </p:nvGrpSpPr>
          <p:grpSpPr>
            <a:xfrm flipH="1">
              <a:off x="5585232" y="4646738"/>
              <a:ext cx="5477861" cy="304551"/>
              <a:chOff x="-24158748" y="330075"/>
              <a:chExt cx="30568423" cy="1699506"/>
            </a:xfrm>
          </p:grpSpPr>
          <p:sp>
            <p:nvSpPr>
              <p:cNvPr id="234" name="Google Shape;234;p76"/>
              <p:cNvSpPr/>
              <p:nvPr/>
            </p:nvSpPr>
            <p:spPr>
              <a:xfrm>
                <a:off x="-24158748" y="330081"/>
                <a:ext cx="289080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235" name="Google Shape;235;p76"/>
              <p:cNvSpPr/>
              <p:nvPr/>
            </p:nvSpPr>
            <p:spPr>
              <a:xfrm>
                <a:off x="4710175"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grpSp>
      <p:sp>
        <p:nvSpPr>
          <p:cNvPr id="236" name="Google Shape;236;p76"/>
          <p:cNvSpPr txBox="1"/>
          <p:nvPr>
            <p:ph type="ctrTitle"/>
          </p:nvPr>
        </p:nvSpPr>
        <p:spPr>
          <a:xfrm>
            <a:off x="914400" y="1454333"/>
            <a:ext cx="7157200" cy="3949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Font typeface="Arial"/>
              <a:buNone/>
              <a:defRPr sz="6400"/>
            </a:lvl1pPr>
            <a:lvl2pPr lvl="1" algn="ctr">
              <a:lnSpc>
                <a:spcPct val="100000"/>
              </a:lnSpc>
              <a:spcBef>
                <a:spcPts val="0"/>
              </a:spcBef>
              <a:spcAft>
                <a:spcPts val="0"/>
              </a:spcAft>
              <a:buClr>
                <a:schemeClr val="accent1"/>
              </a:buClr>
              <a:buSzPts val="4800"/>
              <a:buFont typeface="Arial"/>
              <a:buNone/>
              <a:defRPr sz="6400"/>
            </a:lvl2pPr>
            <a:lvl3pPr lvl="2" algn="ctr">
              <a:lnSpc>
                <a:spcPct val="100000"/>
              </a:lnSpc>
              <a:spcBef>
                <a:spcPts val="0"/>
              </a:spcBef>
              <a:spcAft>
                <a:spcPts val="0"/>
              </a:spcAft>
              <a:buClr>
                <a:schemeClr val="accent1"/>
              </a:buClr>
              <a:buSzPts val="4800"/>
              <a:buFont typeface="Arial"/>
              <a:buNone/>
              <a:defRPr sz="6400"/>
            </a:lvl3pPr>
            <a:lvl4pPr lvl="3" algn="ctr">
              <a:lnSpc>
                <a:spcPct val="100000"/>
              </a:lnSpc>
              <a:spcBef>
                <a:spcPts val="0"/>
              </a:spcBef>
              <a:spcAft>
                <a:spcPts val="0"/>
              </a:spcAft>
              <a:buClr>
                <a:schemeClr val="accent1"/>
              </a:buClr>
              <a:buSzPts val="4800"/>
              <a:buFont typeface="Arial"/>
              <a:buNone/>
              <a:defRPr sz="6400"/>
            </a:lvl4pPr>
            <a:lvl5pPr lvl="4" algn="ctr">
              <a:lnSpc>
                <a:spcPct val="100000"/>
              </a:lnSpc>
              <a:spcBef>
                <a:spcPts val="0"/>
              </a:spcBef>
              <a:spcAft>
                <a:spcPts val="0"/>
              </a:spcAft>
              <a:buClr>
                <a:schemeClr val="accent1"/>
              </a:buClr>
              <a:buSzPts val="4800"/>
              <a:buFont typeface="Arial"/>
              <a:buNone/>
              <a:defRPr sz="6400"/>
            </a:lvl5pPr>
            <a:lvl6pPr lvl="5" algn="ctr">
              <a:lnSpc>
                <a:spcPct val="100000"/>
              </a:lnSpc>
              <a:spcBef>
                <a:spcPts val="0"/>
              </a:spcBef>
              <a:spcAft>
                <a:spcPts val="0"/>
              </a:spcAft>
              <a:buClr>
                <a:schemeClr val="dk2"/>
              </a:buClr>
              <a:buSzPts val="4800"/>
              <a:buNone/>
              <a:defRPr sz="6400"/>
            </a:lvl6pPr>
            <a:lvl7pPr lvl="6" algn="ctr">
              <a:lnSpc>
                <a:spcPct val="100000"/>
              </a:lnSpc>
              <a:spcBef>
                <a:spcPts val="0"/>
              </a:spcBef>
              <a:spcAft>
                <a:spcPts val="0"/>
              </a:spcAft>
              <a:buClr>
                <a:schemeClr val="dk2"/>
              </a:buClr>
              <a:buSzPts val="4800"/>
              <a:buNone/>
              <a:defRPr sz="6400"/>
            </a:lvl7pPr>
            <a:lvl8pPr lvl="7" algn="ctr">
              <a:lnSpc>
                <a:spcPct val="100000"/>
              </a:lnSpc>
              <a:spcBef>
                <a:spcPts val="0"/>
              </a:spcBef>
              <a:spcAft>
                <a:spcPts val="0"/>
              </a:spcAft>
              <a:buClr>
                <a:schemeClr val="dk2"/>
              </a:buClr>
              <a:buSzPts val="4800"/>
              <a:buNone/>
              <a:defRPr sz="6400"/>
            </a:lvl8pPr>
            <a:lvl9pPr lvl="8" algn="ctr">
              <a:lnSpc>
                <a:spcPct val="100000"/>
              </a:lnSpc>
              <a:spcBef>
                <a:spcPts val="0"/>
              </a:spcBef>
              <a:spcAft>
                <a:spcPts val="0"/>
              </a:spcAft>
              <a:buClr>
                <a:schemeClr val="dk2"/>
              </a:buClr>
              <a:buSzPts val="4800"/>
              <a:buNone/>
              <a:defRPr sz="6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237" name="Shape 237"/>
        <p:cNvGrpSpPr/>
        <p:nvPr/>
      </p:nvGrpSpPr>
      <p:grpSpPr>
        <a:xfrm>
          <a:off x="0" y="0"/>
          <a:ext cx="0" cy="0"/>
          <a:chOff x="0" y="0"/>
          <a:chExt cx="0" cy="0"/>
        </a:xfrm>
      </p:grpSpPr>
      <p:sp>
        <p:nvSpPr>
          <p:cNvPr id="238" name="Google Shape;238;p267"/>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267"/>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240" name="Google Shape;240;p267"/>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267"/>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267"/>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243" name="Shape 243"/>
        <p:cNvGrpSpPr/>
        <p:nvPr/>
      </p:nvGrpSpPr>
      <p:grpSpPr>
        <a:xfrm>
          <a:off x="0" y="0"/>
          <a:ext cx="0" cy="0"/>
          <a:chOff x="0" y="0"/>
          <a:chExt cx="0" cy="0"/>
        </a:xfrm>
      </p:grpSpPr>
      <p:sp>
        <p:nvSpPr>
          <p:cNvPr id="244" name="Google Shape;244;p268"/>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268"/>
          <p:cNvSpPr txBox="1"/>
          <p:nvPr>
            <p:ph idx="1" type="body"/>
          </p:nvPr>
        </p:nvSpPr>
        <p:spPr>
          <a:xfrm>
            <a:off x="677512" y="2160591"/>
            <a:ext cx="4185125" cy="3880772"/>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46" name="Google Shape;246;p268"/>
          <p:cNvSpPr txBox="1"/>
          <p:nvPr>
            <p:ph idx="2" type="body"/>
          </p:nvPr>
        </p:nvSpPr>
        <p:spPr>
          <a:xfrm>
            <a:off x="5091299" y="2160591"/>
            <a:ext cx="4185124" cy="3880773"/>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47" name="Google Shape;247;p268"/>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268"/>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268"/>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p:cSld name="標題投影片">
    <p:spTree>
      <p:nvGrpSpPr>
        <p:cNvPr id="250" name="Shape 250"/>
        <p:cNvGrpSpPr/>
        <p:nvPr/>
      </p:nvGrpSpPr>
      <p:grpSpPr>
        <a:xfrm>
          <a:off x="0" y="0"/>
          <a:ext cx="0" cy="0"/>
          <a:chOff x="0" y="0"/>
          <a:chExt cx="0" cy="0"/>
        </a:xfrm>
      </p:grpSpPr>
      <p:cxnSp>
        <p:nvCxnSpPr>
          <p:cNvPr id="251" name="Google Shape;251;p269"/>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2" name="Google Shape;252;p269"/>
          <p:cNvCxnSpPr/>
          <p:nvPr/>
        </p:nvCxnSpPr>
        <p:spPr>
          <a:xfrm flipH="1" rot="10800000">
            <a:off x="7427918"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253" name="Google Shape;253;p269"/>
          <p:cNvSpPr/>
          <p:nvPr/>
        </p:nvSpPr>
        <p:spPr>
          <a:xfrm>
            <a:off x="9188452" y="-7939"/>
            <a:ext cx="3006725" cy="6865939"/>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54" name="Google Shape;254;p269"/>
          <p:cNvSpPr/>
          <p:nvPr/>
        </p:nvSpPr>
        <p:spPr>
          <a:xfrm>
            <a:off x="9604375" y="-7939"/>
            <a:ext cx="2590800" cy="6865939"/>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55" name="Google Shape;255;p269"/>
          <p:cNvSpPr/>
          <p:nvPr/>
        </p:nvSpPr>
        <p:spPr>
          <a:xfrm>
            <a:off x="8934452"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56" name="Google Shape;256;p269"/>
          <p:cNvSpPr/>
          <p:nvPr/>
        </p:nvSpPr>
        <p:spPr>
          <a:xfrm>
            <a:off x="9340852" y="-7939"/>
            <a:ext cx="2854325" cy="6865939"/>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57" name="Google Shape;257;p269"/>
          <p:cNvSpPr/>
          <p:nvPr/>
        </p:nvSpPr>
        <p:spPr>
          <a:xfrm>
            <a:off x="10907718" y="-7939"/>
            <a:ext cx="1287463" cy="6865939"/>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58" name="Google Shape;258;p269"/>
          <p:cNvSpPr/>
          <p:nvPr/>
        </p:nvSpPr>
        <p:spPr>
          <a:xfrm>
            <a:off x="10941051" y="-7939"/>
            <a:ext cx="1271588" cy="6865939"/>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59" name="Google Shape;259;p269"/>
          <p:cNvSpPr/>
          <p:nvPr/>
        </p:nvSpPr>
        <p:spPr>
          <a:xfrm>
            <a:off x="-7937" y="-7939"/>
            <a:ext cx="863601" cy="5697539"/>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29"/>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60" name="Google Shape;260;p269"/>
          <p:cNvSpPr/>
          <p:nvPr/>
        </p:nvSpPr>
        <p:spPr>
          <a:xfrm>
            <a:off x="10374318" y="3589342"/>
            <a:ext cx="1820863" cy="3268663"/>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61" name="Google Shape;261;p269"/>
          <p:cNvSpPr txBox="1"/>
          <p:nvPr>
            <p:ph type="ctrTitle"/>
          </p:nvPr>
        </p:nvSpPr>
        <p:spPr>
          <a:xfrm>
            <a:off x="1507471" y="2404554"/>
            <a:ext cx="7768959" cy="1646303"/>
          </a:xfrm>
          <a:prstGeom prst="rect">
            <a:avLst/>
          </a:prstGeom>
          <a:noFill/>
          <a:ln>
            <a:noFill/>
          </a:ln>
        </p:spPr>
        <p:txBody>
          <a:bodyPr anchorCtr="0" anchor="b" bIns="45700" lIns="91400" spcFirstLastPara="1" rIns="91400" wrap="square" tIns="45700">
            <a:noAutofit/>
          </a:bodyPr>
          <a:lstStyle>
            <a:lvl1pPr lvl="0" algn="r">
              <a:lnSpc>
                <a:spcPct val="100000"/>
              </a:lnSpc>
              <a:spcBef>
                <a:spcPts val="0"/>
              </a:spcBef>
              <a:spcAft>
                <a:spcPts val="0"/>
              </a:spcAft>
              <a:buSzPts val="1400"/>
              <a:buNone/>
              <a:defRPr sz="51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269"/>
          <p:cNvSpPr txBox="1"/>
          <p:nvPr>
            <p:ph idx="1" type="subTitle"/>
          </p:nvPr>
        </p:nvSpPr>
        <p:spPr>
          <a:xfrm>
            <a:off x="1507471" y="4050849"/>
            <a:ext cx="7768959" cy="1096899"/>
          </a:xfrm>
          <a:prstGeom prst="rect">
            <a:avLst/>
          </a:prstGeom>
          <a:noFill/>
          <a:ln>
            <a:noFill/>
          </a:ln>
        </p:spPr>
        <p:txBody>
          <a:bodyPr anchorCtr="0" anchor="t" bIns="45700" lIns="91400" spcFirstLastPara="1" rIns="91400"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20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263" name="Google Shape;263;p269"/>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269"/>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269"/>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66" name="Shape 266"/>
        <p:cNvGrpSpPr/>
        <p:nvPr/>
      </p:nvGrpSpPr>
      <p:grpSpPr>
        <a:xfrm>
          <a:off x="0" y="0"/>
          <a:ext cx="0" cy="0"/>
          <a:chOff x="0" y="0"/>
          <a:chExt cx="0" cy="0"/>
        </a:xfrm>
      </p:grpSpPr>
      <p:sp>
        <p:nvSpPr>
          <p:cNvPr id="267" name="Google Shape;267;p270"/>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270"/>
          <p:cNvSpPr txBox="1"/>
          <p:nvPr>
            <p:ph idx="1" type="body"/>
          </p:nvPr>
        </p:nvSpPr>
        <p:spPr>
          <a:xfrm>
            <a:off x="675938" y="2161002"/>
            <a:ext cx="4186713" cy="576263"/>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69" name="Google Shape;269;p270"/>
          <p:cNvSpPr txBox="1"/>
          <p:nvPr>
            <p:ph idx="2" type="body"/>
          </p:nvPr>
        </p:nvSpPr>
        <p:spPr>
          <a:xfrm>
            <a:off x="675938" y="2737260"/>
            <a:ext cx="4186713" cy="3304117"/>
          </a:xfrm>
          <a:prstGeom prst="rect">
            <a:avLst/>
          </a:prstGeom>
          <a:noFill/>
          <a:ln>
            <a:noFill/>
          </a:ln>
        </p:spPr>
        <p:txBody>
          <a:bodyPr anchorCtr="0" anchor="t" bIns="45700" lIns="91400" spcFirstLastPara="1" rIns="91400"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70" name="Google Shape;270;p270"/>
          <p:cNvSpPr txBox="1"/>
          <p:nvPr>
            <p:ph idx="3" type="body"/>
          </p:nvPr>
        </p:nvSpPr>
        <p:spPr>
          <a:xfrm>
            <a:off x="5089711" y="2161002"/>
            <a:ext cx="4186708" cy="576263"/>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71" name="Google Shape;271;p270"/>
          <p:cNvSpPr txBox="1"/>
          <p:nvPr>
            <p:ph idx="4" type="body"/>
          </p:nvPr>
        </p:nvSpPr>
        <p:spPr>
          <a:xfrm>
            <a:off x="5089721" y="2737260"/>
            <a:ext cx="4186707" cy="3304117"/>
          </a:xfrm>
          <a:prstGeom prst="rect">
            <a:avLst/>
          </a:prstGeom>
          <a:noFill/>
          <a:ln>
            <a:noFill/>
          </a:ln>
        </p:spPr>
        <p:txBody>
          <a:bodyPr anchorCtr="0" anchor="t" bIns="45700" lIns="91400" spcFirstLastPara="1" rIns="91400"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72" name="Google Shape;272;p270"/>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270"/>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270"/>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75" name="Shape 275"/>
        <p:cNvGrpSpPr/>
        <p:nvPr/>
      </p:nvGrpSpPr>
      <p:grpSpPr>
        <a:xfrm>
          <a:off x="0" y="0"/>
          <a:ext cx="0" cy="0"/>
          <a:chOff x="0" y="0"/>
          <a:chExt cx="0" cy="0"/>
        </a:xfrm>
      </p:grpSpPr>
      <p:sp>
        <p:nvSpPr>
          <p:cNvPr id="276" name="Google Shape;276;p271"/>
          <p:cNvSpPr txBox="1"/>
          <p:nvPr>
            <p:ph type="title"/>
          </p:nvPr>
        </p:nvSpPr>
        <p:spPr>
          <a:xfrm>
            <a:off x="677513" y="609600"/>
            <a:ext cx="8598907"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271"/>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271"/>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271"/>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280" name="Shape 280"/>
        <p:cNvGrpSpPr/>
        <p:nvPr/>
      </p:nvGrpSpPr>
      <p:grpSpPr>
        <a:xfrm>
          <a:off x="0" y="0"/>
          <a:ext cx="0" cy="0"/>
          <a:chOff x="0" y="0"/>
          <a:chExt cx="0" cy="0"/>
        </a:xfrm>
      </p:grpSpPr>
      <p:sp>
        <p:nvSpPr>
          <p:cNvPr id="281" name="Google Shape;281;p272"/>
          <p:cNvSpPr txBox="1"/>
          <p:nvPr>
            <p:ph type="title"/>
          </p:nvPr>
        </p:nvSpPr>
        <p:spPr>
          <a:xfrm>
            <a:off x="677511" y="1498617"/>
            <a:ext cx="3855532" cy="1278467"/>
          </a:xfrm>
          <a:prstGeom prst="rect">
            <a:avLst/>
          </a:prstGeom>
          <a:noFill/>
          <a:ln>
            <a:noFill/>
          </a:ln>
        </p:spPr>
        <p:txBody>
          <a:bodyPr anchorCtr="0" anchor="b" bIns="45700" lIns="91400" spcFirstLastPara="1" rIns="91400"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272"/>
          <p:cNvSpPr txBox="1"/>
          <p:nvPr>
            <p:ph idx="1" type="body"/>
          </p:nvPr>
        </p:nvSpPr>
        <p:spPr>
          <a:xfrm>
            <a:off x="4761709" y="514940"/>
            <a:ext cx="4514717" cy="5526437"/>
          </a:xfrm>
          <a:prstGeom prst="rect">
            <a:avLst/>
          </a:prstGeom>
          <a:noFill/>
          <a:ln>
            <a:noFill/>
          </a:ln>
        </p:spPr>
        <p:txBody>
          <a:bodyPr anchorCtr="0" anchor="t" bIns="45700" lIns="91400" spcFirstLastPara="1" rIns="91400"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83" name="Google Shape;283;p272"/>
          <p:cNvSpPr txBox="1"/>
          <p:nvPr>
            <p:ph idx="2" type="body"/>
          </p:nvPr>
        </p:nvSpPr>
        <p:spPr>
          <a:xfrm>
            <a:off x="677511" y="2777085"/>
            <a:ext cx="3855532" cy="2584449"/>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200"/>
              <a:buNone/>
              <a:defRPr sz="1500"/>
            </a:lvl1pPr>
            <a:lvl2pPr indent="-228600" lvl="1" marL="914400" algn="l">
              <a:lnSpc>
                <a:spcPct val="100000"/>
              </a:lnSpc>
              <a:spcBef>
                <a:spcPts val="1000"/>
              </a:spcBef>
              <a:spcAft>
                <a:spcPts val="0"/>
              </a:spcAft>
              <a:buSzPts val="1200"/>
              <a:buNone/>
              <a:defRPr sz="15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80"/>
              <a:buNone/>
              <a:defRPr sz="1100"/>
            </a:lvl4pPr>
            <a:lvl5pPr indent="-228600" lvl="4" marL="2286000" algn="l">
              <a:lnSpc>
                <a:spcPct val="100000"/>
              </a:lnSpc>
              <a:spcBef>
                <a:spcPts val="1000"/>
              </a:spcBef>
              <a:spcAft>
                <a:spcPts val="0"/>
              </a:spcAft>
              <a:buSzPts val="880"/>
              <a:buNone/>
              <a:defRPr sz="1100"/>
            </a:lvl5pPr>
            <a:lvl6pPr indent="-228600" lvl="5" marL="2743200" algn="l">
              <a:lnSpc>
                <a:spcPct val="100000"/>
              </a:lnSpc>
              <a:spcBef>
                <a:spcPts val="1000"/>
              </a:spcBef>
              <a:spcAft>
                <a:spcPts val="0"/>
              </a:spcAft>
              <a:buSzPts val="880"/>
              <a:buNone/>
              <a:defRPr sz="1100"/>
            </a:lvl6pPr>
            <a:lvl7pPr indent="-228600" lvl="6" marL="3200400" algn="l">
              <a:lnSpc>
                <a:spcPct val="100000"/>
              </a:lnSpc>
              <a:spcBef>
                <a:spcPts val="1000"/>
              </a:spcBef>
              <a:spcAft>
                <a:spcPts val="0"/>
              </a:spcAft>
              <a:buSzPts val="880"/>
              <a:buNone/>
              <a:defRPr sz="1100"/>
            </a:lvl7pPr>
            <a:lvl8pPr indent="-228600" lvl="7" marL="3657600" algn="l">
              <a:lnSpc>
                <a:spcPct val="100000"/>
              </a:lnSpc>
              <a:spcBef>
                <a:spcPts val="1000"/>
              </a:spcBef>
              <a:spcAft>
                <a:spcPts val="0"/>
              </a:spcAft>
              <a:buSzPts val="880"/>
              <a:buNone/>
              <a:defRPr sz="1100"/>
            </a:lvl8pPr>
            <a:lvl9pPr indent="-228600" lvl="8" marL="4114800" algn="l">
              <a:lnSpc>
                <a:spcPct val="100000"/>
              </a:lnSpc>
              <a:spcBef>
                <a:spcPts val="1000"/>
              </a:spcBef>
              <a:spcAft>
                <a:spcPts val="0"/>
              </a:spcAft>
              <a:buSzPts val="880"/>
              <a:buNone/>
              <a:defRPr sz="1100"/>
            </a:lvl9pPr>
          </a:lstStyle>
          <a:p/>
        </p:txBody>
      </p:sp>
      <p:sp>
        <p:nvSpPr>
          <p:cNvPr id="284" name="Google Shape;284;p272"/>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272"/>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272"/>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287" name="Shape 287"/>
        <p:cNvGrpSpPr/>
        <p:nvPr/>
      </p:nvGrpSpPr>
      <p:grpSpPr>
        <a:xfrm>
          <a:off x="0" y="0"/>
          <a:ext cx="0" cy="0"/>
          <a:chOff x="0" y="0"/>
          <a:chExt cx="0" cy="0"/>
        </a:xfrm>
      </p:grpSpPr>
      <p:sp>
        <p:nvSpPr>
          <p:cNvPr id="288" name="Google Shape;288;p273"/>
          <p:cNvSpPr txBox="1"/>
          <p:nvPr>
            <p:ph type="title"/>
          </p:nvPr>
        </p:nvSpPr>
        <p:spPr>
          <a:xfrm>
            <a:off x="677513" y="4800613"/>
            <a:ext cx="8598907" cy="566739"/>
          </a:xfrm>
          <a:prstGeom prst="rect">
            <a:avLst/>
          </a:prstGeom>
          <a:noFill/>
          <a:ln>
            <a:noFill/>
          </a:ln>
        </p:spPr>
        <p:txBody>
          <a:bodyPr anchorCtr="0" anchor="b" bIns="45700" lIns="91400" spcFirstLastPara="1" rIns="91400"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273"/>
          <p:cNvSpPr/>
          <p:nvPr>
            <p:ph idx="2" type="pic"/>
          </p:nvPr>
        </p:nvSpPr>
        <p:spPr>
          <a:xfrm>
            <a:off x="677513" y="609621"/>
            <a:ext cx="8598907" cy="3845719"/>
          </a:xfrm>
          <a:prstGeom prst="rect">
            <a:avLst/>
          </a:prstGeom>
          <a:noFill/>
          <a:ln>
            <a:noFill/>
          </a:ln>
        </p:spPr>
      </p:sp>
      <p:sp>
        <p:nvSpPr>
          <p:cNvPr id="290" name="Google Shape;290;p273"/>
          <p:cNvSpPr txBox="1"/>
          <p:nvPr>
            <p:ph idx="1" type="body"/>
          </p:nvPr>
        </p:nvSpPr>
        <p:spPr>
          <a:xfrm>
            <a:off x="677513" y="5367339"/>
            <a:ext cx="8598907" cy="674024"/>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80"/>
              <a:buNone/>
              <a:defRPr sz="11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291" name="Google Shape;291;p273"/>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273"/>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273"/>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47" name="Shape 47"/>
        <p:cNvGrpSpPr/>
        <p:nvPr/>
      </p:nvGrpSpPr>
      <p:grpSpPr>
        <a:xfrm>
          <a:off x="0" y="0"/>
          <a:ext cx="0" cy="0"/>
          <a:chOff x="0" y="0"/>
          <a:chExt cx="0" cy="0"/>
        </a:xfrm>
      </p:grpSpPr>
      <p:sp>
        <p:nvSpPr>
          <p:cNvPr id="48" name="Google Shape;48;p158"/>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58"/>
          <p:cNvSpPr txBox="1"/>
          <p:nvPr>
            <p:ph idx="1" type="body"/>
          </p:nvPr>
        </p:nvSpPr>
        <p:spPr>
          <a:xfrm>
            <a:off x="677512" y="2160591"/>
            <a:ext cx="4185125" cy="3880772"/>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0" name="Google Shape;50;p158"/>
          <p:cNvSpPr txBox="1"/>
          <p:nvPr>
            <p:ph idx="2" type="body"/>
          </p:nvPr>
        </p:nvSpPr>
        <p:spPr>
          <a:xfrm>
            <a:off x="5091299" y="2160591"/>
            <a:ext cx="4185124" cy="3880773"/>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1" name="Google Shape;51;p158"/>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58"/>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58"/>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294" name="Shape 294"/>
        <p:cNvGrpSpPr/>
        <p:nvPr/>
      </p:nvGrpSpPr>
      <p:grpSpPr>
        <a:xfrm>
          <a:off x="0" y="0"/>
          <a:ext cx="0" cy="0"/>
          <a:chOff x="0" y="0"/>
          <a:chExt cx="0" cy="0"/>
        </a:xfrm>
      </p:grpSpPr>
      <p:sp>
        <p:nvSpPr>
          <p:cNvPr id="295" name="Google Shape;295;p274"/>
          <p:cNvSpPr txBox="1"/>
          <p:nvPr>
            <p:ph type="title"/>
          </p:nvPr>
        </p:nvSpPr>
        <p:spPr>
          <a:xfrm>
            <a:off x="677513" y="609600"/>
            <a:ext cx="8598907" cy="3403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274"/>
          <p:cNvSpPr txBox="1"/>
          <p:nvPr>
            <p:ph idx="1" type="body"/>
          </p:nvPr>
        </p:nvSpPr>
        <p:spPr>
          <a:xfrm>
            <a:off x="677513" y="4470413"/>
            <a:ext cx="8598907" cy="1570963"/>
          </a:xfrm>
          <a:prstGeom prst="rect">
            <a:avLst/>
          </a:prstGeom>
          <a:noFill/>
          <a:ln>
            <a:noFill/>
          </a:ln>
        </p:spPr>
        <p:txBody>
          <a:bodyPr anchorCtr="0" anchor="ctr"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297" name="Google Shape;297;p274"/>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274"/>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274"/>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300" name="Shape 300"/>
        <p:cNvGrpSpPr/>
        <p:nvPr/>
      </p:nvGrpSpPr>
      <p:grpSpPr>
        <a:xfrm>
          <a:off x="0" y="0"/>
          <a:ext cx="0" cy="0"/>
          <a:chOff x="0" y="0"/>
          <a:chExt cx="0" cy="0"/>
        </a:xfrm>
      </p:grpSpPr>
      <p:sp>
        <p:nvSpPr>
          <p:cNvPr id="301" name="Google Shape;301;p275"/>
          <p:cNvSpPr txBox="1"/>
          <p:nvPr/>
        </p:nvSpPr>
        <p:spPr>
          <a:xfrm>
            <a:off x="541341" y="790575"/>
            <a:ext cx="611187" cy="584200"/>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Arial"/>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302" name="Google Shape;302;p275"/>
          <p:cNvSpPr txBox="1"/>
          <p:nvPr/>
        </p:nvSpPr>
        <p:spPr>
          <a:xfrm>
            <a:off x="8894763" y="2886075"/>
            <a:ext cx="609600" cy="585788"/>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Arial"/>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303" name="Google Shape;303;p275"/>
          <p:cNvSpPr txBox="1"/>
          <p:nvPr>
            <p:ph type="title"/>
          </p:nvPr>
        </p:nvSpPr>
        <p:spPr>
          <a:xfrm>
            <a:off x="931585" y="609600"/>
            <a:ext cx="8096243" cy="3022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275"/>
          <p:cNvSpPr txBox="1"/>
          <p:nvPr>
            <p:ph idx="1" type="body"/>
          </p:nvPr>
        </p:nvSpPr>
        <p:spPr>
          <a:xfrm>
            <a:off x="677513" y="4470413"/>
            <a:ext cx="8598907" cy="1570963"/>
          </a:xfrm>
          <a:prstGeom prst="rect">
            <a:avLst/>
          </a:prstGeom>
          <a:noFill/>
          <a:ln>
            <a:noFill/>
          </a:ln>
        </p:spPr>
        <p:txBody>
          <a:bodyPr anchorCtr="0" anchor="ctr"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305" name="Google Shape;305;p275"/>
          <p:cNvSpPr txBox="1"/>
          <p:nvPr>
            <p:ph idx="2" type="body"/>
          </p:nvPr>
        </p:nvSpPr>
        <p:spPr>
          <a:xfrm>
            <a:off x="1366510" y="3632200"/>
            <a:ext cx="7226407" cy="381000"/>
          </a:xfrm>
          <a:prstGeom prst="rect">
            <a:avLst/>
          </a:prstGeom>
          <a:noFill/>
          <a:ln>
            <a:noFill/>
          </a:ln>
        </p:spPr>
        <p:txBody>
          <a:bodyPr anchorCtr="0" anchor="ctr" bIns="45700" lIns="91400" spcFirstLastPara="1" rIns="91400"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06" name="Google Shape;306;p275"/>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275"/>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275"/>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309" name="Shape 309"/>
        <p:cNvGrpSpPr/>
        <p:nvPr/>
      </p:nvGrpSpPr>
      <p:grpSpPr>
        <a:xfrm>
          <a:off x="0" y="0"/>
          <a:ext cx="0" cy="0"/>
          <a:chOff x="0" y="0"/>
          <a:chExt cx="0" cy="0"/>
        </a:xfrm>
      </p:grpSpPr>
      <p:sp>
        <p:nvSpPr>
          <p:cNvPr id="310" name="Google Shape;310;p276"/>
          <p:cNvSpPr txBox="1"/>
          <p:nvPr>
            <p:ph type="title"/>
          </p:nvPr>
        </p:nvSpPr>
        <p:spPr>
          <a:xfrm>
            <a:off x="677513" y="1931991"/>
            <a:ext cx="8598907" cy="2595460"/>
          </a:xfrm>
          <a:prstGeom prst="rect">
            <a:avLst/>
          </a:prstGeom>
          <a:noFill/>
          <a:ln>
            <a:noFill/>
          </a:ln>
        </p:spPr>
        <p:txBody>
          <a:bodyPr anchorCtr="0" anchor="b"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276"/>
          <p:cNvSpPr txBox="1"/>
          <p:nvPr>
            <p:ph idx="1" type="body"/>
          </p:nvPr>
        </p:nvSpPr>
        <p:spPr>
          <a:xfrm>
            <a:off x="677513" y="4527461"/>
            <a:ext cx="8598907" cy="1513915"/>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312" name="Google Shape;312;p276"/>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276"/>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276"/>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315" name="Shape 315"/>
        <p:cNvGrpSpPr/>
        <p:nvPr/>
      </p:nvGrpSpPr>
      <p:grpSpPr>
        <a:xfrm>
          <a:off x="0" y="0"/>
          <a:ext cx="0" cy="0"/>
          <a:chOff x="0" y="0"/>
          <a:chExt cx="0" cy="0"/>
        </a:xfrm>
      </p:grpSpPr>
      <p:sp>
        <p:nvSpPr>
          <p:cNvPr id="316" name="Google Shape;316;p277"/>
          <p:cNvSpPr txBox="1"/>
          <p:nvPr/>
        </p:nvSpPr>
        <p:spPr>
          <a:xfrm>
            <a:off x="541341" y="790575"/>
            <a:ext cx="611187" cy="584200"/>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Arial"/>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317" name="Google Shape;317;p277"/>
          <p:cNvSpPr txBox="1"/>
          <p:nvPr/>
        </p:nvSpPr>
        <p:spPr>
          <a:xfrm>
            <a:off x="8894763" y="2886075"/>
            <a:ext cx="609600" cy="585788"/>
          </a:xfrm>
          <a:prstGeom prst="rect">
            <a:avLst/>
          </a:prstGeom>
          <a:noFill/>
          <a:ln>
            <a:noFill/>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56A9F3"/>
              </a:buClr>
              <a:buSzPts val="8000"/>
              <a:buFont typeface="Arial"/>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318" name="Google Shape;318;p277"/>
          <p:cNvSpPr txBox="1"/>
          <p:nvPr>
            <p:ph type="title"/>
          </p:nvPr>
        </p:nvSpPr>
        <p:spPr>
          <a:xfrm>
            <a:off x="931585" y="609600"/>
            <a:ext cx="8096243" cy="3022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277"/>
          <p:cNvSpPr txBox="1"/>
          <p:nvPr>
            <p:ph idx="1" type="body"/>
          </p:nvPr>
        </p:nvSpPr>
        <p:spPr>
          <a:xfrm>
            <a:off x="677513" y="4527461"/>
            <a:ext cx="8598907" cy="1513915"/>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320" name="Google Shape;320;p277"/>
          <p:cNvSpPr txBox="1"/>
          <p:nvPr>
            <p:ph idx="2" type="body"/>
          </p:nvPr>
        </p:nvSpPr>
        <p:spPr>
          <a:xfrm>
            <a:off x="677519" y="4013200"/>
            <a:ext cx="8598908" cy="514248"/>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21" name="Google Shape;321;p277"/>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277"/>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277"/>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324" name="Shape 324"/>
        <p:cNvGrpSpPr/>
        <p:nvPr/>
      </p:nvGrpSpPr>
      <p:grpSpPr>
        <a:xfrm>
          <a:off x="0" y="0"/>
          <a:ext cx="0" cy="0"/>
          <a:chOff x="0" y="0"/>
          <a:chExt cx="0" cy="0"/>
        </a:xfrm>
      </p:grpSpPr>
      <p:sp>
        <p:nvSpPr>
          <p:cNvPr id="325" name="Google Shape;325;p278"/>
          <p:cNvSpPr txBox="1"/>
          <p:nvPr>
            <p:ph type="title"/>
          </p:nvPr>
        </p:nvSpPr>
        <p:spPr>
          <a:xfrm>
            <a:off x="685979" y="609600"/>
            <a:ext cx="8590440" cy="3022600"/>
          </a:xfrm>
          <a:prstGeom prst="rect">
            <a:avLst/>
          </a:prstGeom>
          <a:noFill/>
          <a:ln>
            <a:noFill/>
          </a:ln>
        </p:spPr>
        <p:txBody>
          <a:bodyPr anchorCtr="0" anchor="ctr" bIns="45700" lIns="91400" spcFirstLastPara="1" rIns="91400"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278"/>
          <p:cNvSpPr txBox="1"/>
          <p:nvPr>
            <p:ph idx="1" type="body"/>
          </p:nvPr>
        </p:nvSpPr>
        <p:spPr>
          <a:xfrm>
            <a:off x="677513" y="4527461"/>
            <a:ext cx="8598907" cy="1513915"/>
          </a:xfrm>
          <a:prstGeom prst="rect">
            <a:avLst/>
          </a:prstGeom>
          <a:noFill/>
          <a:ln>
            <a:noFill/>
          </a:ln>
        </p:spPr>
        <p:txBody>
          <a:bodyPr anchorCtr="0" anchor="t" bIns="45700" lIns="91400" spcFirstLastPara="1" rIns="91400"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327" name="Google Shape;327;p278"/>
          <p:cNvSpPr txBox="1"/>
          <p:nvPr>
            <p:ph idx="2" type="body"/>
          </p:nvPr>
        </p:nvSpPr>
        <p:spPr>
          <a:xfrm>
            <a:off x="677519" y="4013200"/>
            <a:ext cx="8598908" cy="514248"/>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28" name="Google Shape;328;p278"/>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278"/>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278"/>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331" name="Shape 331"/>
        <p:cNvGrpSpPr/>
        <p:nvPr/>
      </p:nvGrpSpPr>
      <p:grpSpPr>
        <a:xfrm>
          <a:off x="0" y="0"/>
          <a:ext cx="0" cy="0"/>
          <a:chOff x="0" y="0"/>
          <a:chExt cx="0" cy="0"/>
        </a:xfrm>
      </p:grpSpPr>
      <p:sp>
        <p:nvSpPr>
          <p:cNvPr id="332" name="Google Shape;332;p279"/>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279"/>
          <p:cNvSpPr txBox="1"/>
          <p:nvPr>
            <p:ph idx="1" type="body"/>
          </p:nvPr>
        </p:nvSpPr>
        <p:spPr>
          <a:xfrm rot="5400000">
            <a:off x="3036095" y="-197643"/>
            <a:ext cx="3881437" cy="8597900"/>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34" name="Google Shape;334;p279"/>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279"/>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279"/>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337" name="Shape 337"/>
        <p:cNvGrpSpPr/>
        <p:nvPr/>
      </p:nvGrpSpPr>
      <p:grpSpPr>
        <a:xfrm>
          <a:off x="0" y="0"/>
          <a:ext cx="0" cy="0"/>
          <a:chOff x="0" y="0"/>
          <a:chExt cx="0" cy="0"/>
        </a:xfrm>
      </p:grpSpPr>
      <p:sp>
        <p:nvSpPr>
          <p:cNvPr id="338" name="Google Shape;338;p280"/>
          <p:cNvSpPr txBox="1"/>
          <p:nvPr>
            <p:ph type="title"/>
          </p:nvPr>
        </p:nvSpPr>
        <p:spPr>
          <a:xfrm rot="5400000">
            <a:off x="5996573" y="2582797"/>
            <a:ext cx="5251451" cy="1305083"/>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280"/>
          <p:cNvSpPr txBox="1"/>
          <p:nvPr>
            <p:ph idx="1" type="body"/>
          </p:nvPr>
        </p:nvSpPr>
        <p:spPr>
          <a:xfrm rot="5400000">
            <a:off x="1582781" y="-295656"/>
            <a:ext cx="5251451" cy="7061989"/>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40" name="Google Shape;340;p280"/>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280"/>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280"/>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仅标题" showMasterSp="0">
  <p:cSld name="1_仅标题">
    <p:spTree>
      <p:nvGrpSpPr>
        <p:cNvPr id="349" name="Shape 34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50" name="Shape 350"/>
        <p:cNvGrpSpPr/>
        <p:nvPr/>
      </p:nvGrpSpPr>
      <p:grpSpPr>
        <a:xfrm>
          <a:off x="0" y="0"/>
          <a:ext cx="0" cy="0"/>
          <a:chOff x="0" y="0"/>
          <a:chExt cx="0" cy="0"/>
        </a:xfrm>
      </p:grpSpPr>
      <p:sp>
        <p:nvSpPr>
          <p:cNvPr id="351" name="Google Shape;351;p3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2" name="Google Shape;352;p3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3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自定义版式">
  <p:cSld name="15_自定义版式">
    <p:spTree>
      <p:nvGrpSpPr>
        <p:cNvPr id="354" name="Shape 354"/>
        <p:cNvGrpSpPr/>
        <p:nvPr/>
      </p:nvGrpSpPr>
      <p:grpSpPr>
        <a:xfrm>
          <a:off x="0" y="0"/>
          <a:ext cx="0" cy="0"/>
          <a:chOff x="0" y="0"/>
          <a:chExt cx="0" cy="0"/>
        </a:xfrm>
      </p:grpSpPr>
      <p:sp>
        <p:nvSpPr>
          <p:cNvPr id="355" name="Google Shape;355;p328"/>
          <p:cNvSpPr/>
          <p:nvPr>
            <p:ph idx="2" type="pic"/>
          </p:nvPr>
        </p:nvSpPr>
        <p:spPr>
          <a:xfrm>
            <a:off x="985519" y="1518470"/>
            <a:ext cx="3461834" cy="2221681"/>
          </a:xfrm>
          <a:prstGeom prst="rect">
            <a:avLst/>
          </a:prstGeom>
          <a:noFill/>
          <a:ln>
            <a:noFill/>
          </a:ln>
        </p:spPr>
      </p:sp>
      <p:sp>
        <p:nvSpPr>
          <p:cNvPr id="356" name="Google Shape;356;p328"/>
          <p:cNvSpPr/>
          <p:nvPr>
            <p:ph idx="3" type="pic"/>
          </p:nvPr>
        </p:nvSpPr>
        <p:spPr>
          <a:xfrm>
            <a:off x="985519" y="3822700"/>
            <a:ext cx="3461832" cy="2211614"/>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54" name="Shape 54"/>
        <p:cNvGrpSpPr/>
        <p:nvPr/>
      </p:nvGrpSpPr>
      <p:grpSpPr>
        <a:xfrm>
          <a:off x="0" y="0"/>
          <a:ext cx="0" cy="0"/>
          <a:chOff x="0" y="0"/>
          <a:chExt cx="0" cy="0"/>
        </a:xfrm>
      </p:grpSpPr>
      <p:sp>
        <p:nvSpPr>
          <p:cNvPr id="55" name="Google Shape;55;p154"/>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4"/>
          <p:cNvSpPr txBox="1"/>
          <p:nvPr>
            <p:ph idx="1" type="body"/>
          </p:nvPr>
        </p:nvSpPr>
        <p:spPr>
          <a:xfrm>
            <a:off x="677863" y="2160588"/>
            <a:ext cx="8597900" cy="3881437"/>
          </a:xfrm>
          <a:prstGeom prst="rect">
            <a:avLst/>
          </a:prstGeom>
          <a:noFill/>
          <a:ln>
            <a:noFill/>
          </a:ln>
        </p:spPr>
        <p:txBody>
          <a:bodyPr anchorCtr="0" anchor="t" bIns="45700" lIns="91400" spcFirstLastPara="1" rIns="91400"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7" name="Google Shape;57;p154"/>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54"/>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4"/>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357" name="Shape 357"/>
        <p:cNvGrpSpPr/>
        <p:nvPr/>
      </p:nvGrpSpPr>
      <p:grpSpPr>
        <a:xfrm>
          <a:off x="0" y="0"/>
          <a:ext cx="0" cy="0"/>
          <a:chOff x="0" y="0"/>
          <a:chExt cx="0" cy="0"/>
        </a:xfrm>
      </p:grpSpPr>
      <p:sp>
        <p:nvSpPr>
          <p:cNvPr id="358" name="Google Shape;358;p3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3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3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3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3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363" name="Shape 363"/>
        <p:cNvGrpSpPr/>
        <p:nvPr/>
      </p:nvGrpSpPr>
      <p:grpSpPr>
        <a:xfrm>
          <a:off x="0" y="0"/>
          <a:ext cx="0" cy="0"/>
          <a:chOff x="0" y="0"/>
          <a:chExt cx="0" cy="0"/>
        </a:xfrm>
      </p:grpSpPr>
      <p:sp>
        <p:nvSpPr>
          <p:cNvPr id="364" name="Google Shape;364;p3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3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6" name="Google Shape;366;p3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3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3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69" name="Shape 369"/>
        <p:cNvGrpSpPr/>
        <p:nvPr/>
      </p:nvGrpSpPr>
      <p:grpSpPr>
        <a:xfrm>
          <a:off x="0" y="0"/>
          <a:ext cx="0" cy="0"/>
          <a:chOff x="0" y="0"/>
          <a:chExt cx="0" cy="0"/>
        </a:xfrm>
      </p:grpSpPr>
      <p:sp>
        <p:nvSpPr>
          <p:cNvPr id="370" name="Google Shape;370;p3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p3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3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3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3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3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376" name="Shape 376"/>
        <p:cNvGrpSpPr/>
        <p:nvPr/>
      </p:nvGrpSpPr>
      <p:grpSpPr>
        <a:xfrm>
          <a:off x="0" y="0"/>
          <a:ext cx="0" cy="0"/>
          <a:chOff x="0" y="0"/>
          <a:chExt cx="0" cy="0"/>
        </a:xfrm>
      </p:grpSpPr>
      <p:sp>
        <p:nvSpPr>
          <p:cNvPr id="377" name="Google Shape;377;p3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p3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9" name="Google Shape;379;p3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3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1" name="Google Shape;381;p3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3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3" name="Google Shape;383;p3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3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385" name="Shape 385"/>
        <p:cNvGrpSpPr/>
        <p:nvPr/>
      </p:nvGrpSpPr>
      <p:grpSpPr>
        <a:xfrm>
          <a:off x="0" y="0"/>
          <a:ext cx="0" cy="0"/>
          <a:chOff x="0" y="0"/>
          <a:chExt cx="0" cy="0"/>
        </a:xfrm>
      </p:grpSpPr>
      <p:sp>
        <p:nvSpPr>
          <p:cNvPr id="386" name="Google Shape;386;p3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3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3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3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390" name="Shape 390"/>
        <p:cNvGrpSpPr/>
        <p:nvPr/>
      </p:nvGrpSpPr>
      <p:grpSpPr>
        <a:xfrm>
          <a:off x="0" y="0"/>
          <a:ext cx="0" cy="0"/>
          <a:chOff x="0" y="0"/>
          <a:chExt cx="0" cy="0"/>
        </a:xfrm>
      </p:grpSpPr>
      <p:sp>
        <p:nvSpPr>
          <p:cNvPr id="391" name="Google Shape;391;p3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3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93" name="Google Shape;393;p3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4" name="Google Shape;394;p3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p3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p3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397" name="Shape 397"/>
        <p:cNvGrpSpPr/>
        <p:nvPr/>
      </p:nvGrpSpPr>
      <p:grpSpPr>
        <a:xfrm>
          <a:off x="0" y="0"/>
          <a:ext cx="0" cy="0"/>
          <a:chOff x="0" y="0"/>
          <a:chExt cx="0" cy="0"/>
        </a:xfrm>
      </p:grpSpPr>
      <p:sp>
        <p:nvSpPr>
          <p:cNvPr id="398" name="Google Shape;398;p3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343"/>
          <p:cNvSpPr/>
          <p:nvPr>
            <p:ph idx="2" type="pic"/>
          </p:nvPr>
        </p:nvSpPr>
        <p:spPr>
          <a:xfrm>
            <a:off x="5183188" y="987425"/>
            <a:ext cx="6172200" cy="4873625"/>
          </a:xfrm>
          <a:prstGeom prst="rect">
            <a:avLst/>
          </a:prstGeom>
          <a:noFill/>
          <a:ln>
            <a:noFill/>
          </a:ln>
        </p:spPr>
      </p:sp>
      <p:sp>
        <p:nvSpPr>
          <p:cNvPr id="400" name="Google Shape;400;p3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1" name="Google Shape;401;p3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p3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3" name="Google Shape;403;p3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404" name="Shape 404"/>
        <p:cNvGrpSpPr/>
        <p:nvPr/>
      </p:nvGrpSpPr>
      <p:grpSpPr>
        <a:xfrm>
          <a:off x="0" y="0"/>
          <a:ext cx="0" cy="0"/>
          <a:chOff x="0" y="0"/>
          <a:chExt cx="0" cy="0"/>
        </a:xfrm>
      </p:grpSpPr>
      <p:sp>
        <p:nvSpPr>
          <p:cNvPr id="405" name="Google Shape;405;p3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6" name="Google Shape;406;p3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3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3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p3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410" name="Shape 410"/>
        <p:cNvGrpSpPr/>
        <p:nvPr/>
      </p:nvGrpSpPr>
      <p:grpSpPr>
        <a:xfrm>
          <a:off x="0" y="0"/>
          <a:ext cx="0" cy="0"/>
          <a:chOff x="0" y="0"/>
          <a:chExt cx="0" cy="0"/>
        </a:xfrm>
      </p:grpSpPr>
      <p:sp>
        <p:nvSpPr>
          <p:cNvPr id="411" name="Google Shape;411;p3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3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3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p3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3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422" name="Shape 422"/>
        <p:cNvGrpSpPr/>
        <p:nvPr/>
      </p:nvGrpSpPr>
      <p:grpSpPr>
        <a:xfrm>
          <a:off x="0" y="0"/>
          <a:ext cx="0" cy="0"/>
          <a:chOff x="0" y="0"/>
          <a:chExt cx="0" cy="0"/>
        </a:xfrm>
      </p:grpSpPr>
      <p:sp>
        <p:nvSpPr>
          <p:cNvPr id="423" name="Google Shape;423;p1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p1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1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p1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1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60" name="Shape 60"/>
        <p:cNvGrpSpPr/>
        <p:nvPr/>
      </p:nvGrpSpPr>
      <p:grpSpPr>
        <a:xfrm>
          <a:off x="0" y="0"/>
          <a:ext cx="0" cy="0"/>
          <a:chOff x="0" y="0"/>
          <a:chExt cx="0" cy="0"/>
        </a:xfrm>
      </p:grpSpPr>
      <p:sp>
        <p:nvSpPr>
          <p:cNvPr id="61" name="Google Shape;61;p157"/>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57"/>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57"/>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428" name="Shape 428"/>
        <p:cNvGrpSpPr/>
        <p:nvPr/>
      </p:nvGrpSpPr>
      <p:grpSpPr>
        <a:xfrm>
          <a:off x="0" y="0"/>
          <a:ext cx="0" cy="0"/>
          <a:chOff x="0" y="0"/>
          <a:chExt cx="0" cy="0"/>
        </a:xfrm>
      </p:grpSpPr>
      <p:sp>
        <p:nvSpPr>
          <p:cNvPr id="429" name="Google Shape;429;p20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p20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1" name="Google Shape;431;p2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p2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2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434" name="Shape 434"/>
        <p:cNvGrpSpPr/>
        <p:nvPr/>
      </p:nvGrpSpPr>
      <p:grpSpPr>
        <a:xfrm>
          <a:off x="0" y="0"/>
          <a:ext cx="0" cy="0"/>
          <a:chOff x="0" y="0"/>
          <a:chExt cx="0" cy="0"/>
        </a:xfrm>
      </p:grpSpPr>
      <p:sp>
        <p:nvSpPr>
          <p:cNvPr id="435" name="Google Shape;435;p20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20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7" name="Google Shape;437;p2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p2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9" name="Google Shape;439;p2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440" name="Shape 440"/>
        <p:cNvGrpSpPr/>
        <p:nvPr/>
      </p:nvGrpSpPr>
      <p:grpSpPr>
        <a:xfrm>
          <a:off x="0" y="0"/>
          <a:ext cx="0" cy="0"/>
          <a:chOff x="0" y="0"/>
          <a:chExt cx="0" cy="0"/>
        </a:xfrm>
      </p:grpSpPr>
      <p:sp>
        <p:nvSpPr>
          <p:cNvPr id="441" name="Google Shape;441;p2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2" name="Google Shape;442;p20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20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2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p2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6" name="Google Shape;446;p2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447" name="Shape 447"/>
        <p:cNvGrpSpPr/>
        <p:nvPr/>
      </p:nvGrpSpPr>
      <p:grpSpPr>
        <a:xfrm>
          <a:off x="0" y="0"/>
          <a:ext cx="0" cy="0"/>
          <a:chOff x="0" y="0"/>
          <a:chExt cx="0" cy="0"/>
        </a:xfrm>
      </p:grpSpPr>
      <p:sp>
        <p:nvSpPr>
          <p:cNvPr id="448" name="Google Shape;448;p20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20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0" name="Google Shape;450;p20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20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2" name="Google Shape;452;p20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2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2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p2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56" name="Shape 456"/>
        <p:cNvGrpSpPr/>
        <p:nvPr/>
      </p:nvGrpSpPr>
      <p:grpSpPr>
        <a:xfrm>
          <a:off x="0" y="0"/>
          <a:ext cx="0" cy="0"/>
          <a:chOff x="0" y="0"/>
          <a:chExt cx="0" cy="0"/>
        </a:xfrm>
      </p:grpSpPr>
      <p:sp>
        <p:nvSpPr>
          <p:cNvPr id="457" name="Google Shape;457;p2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p2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p2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p2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461" name="Shape 461"/>
        <p:cNvGrpSpPr/>
        <p:nvPr/>
      </p:nvGrpSpPr>
      <p:grpSpPr>
        <a:xfrm>
          <a:off x="0" y="0"/>
          <a:ext cx="0" cy="0"/>
          <a:chOff x="0" y="0"/>
          <a:chExt cx="0" cy="0"/>
        </a:xfrm>
      </p:grpSpPr>
      <p:sp>
        <p:nvSpPr>
          <p:cNvPr id="462" name="Google Shape;462;p2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2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p2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465" name="Shape 465"/>
        <p:cNvGrpSpPr/>
        <p:nvPr/>
      </p:nvGrpSpPr>
      <p:grpSpPr>
        <a:xfrm>
          <a:off x="0" y="0"/>
          <a:ext cx="0" cy="0"/>
          <a:chOff x="0" y="0"/>
          <a:chExt cx="0" cy="0"/>
        </a:xfrm>
      </p:grpSpPr>
      <p:sp>
        <p:nvSpPr>
          <p:cNvPr id="466" name="Google Shape;466;p20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20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8" name="Google Shape;468;p20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9" name="Google Shape;469;p2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2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472" name="Shape 472"/>
        <p:cNvGrpSpPr/>
        <p:nvPr/>
      </p:nvGrpSpPr>
      <p:grpSpPr>
        <a:xfrm>
          <a:off x="0" y="0"/>
          <a:ext cx="0" cy="0"/>
          <a:chOff x="0" y="0"/>
          <a:chExt cx="0" cy="0"/>
        </a:xfrm>
      </p:grpSpPr>
      <p:sp>
        <p:nvSpPr>
          <p:cNvPr id="473" name="Google Shape;473;p2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p210"/>
          <p:cNvSpPr/>
          <p:nvPr>
            <p:ph idx="2" type="pic"/>
          </p:nvPr>
        </p:nvSpPr>
        <p:spPr>
          <a:xfrm>
            <a:off x="5183188" y="987425"/>
            <a:ext cx="6172200" cy="4873625"/>
          </a:xfrm>
          <a:prstGeom prst="rect">
            <a:avLst/>
          </a:prstGeom>
          <a:noFill/>
          <a:ln>
            <a:noFill/>
          </a:ln>
        </p:spPr>
      </p:sp>
      <p:sp>
        <p:nvSpPr>
          <p:cNvPr id="475" name="Google Shape;475;p2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6" name="Google Shape;476;p2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7" name="Google Shape;477;p2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2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479" name="Shape 479"/>
        <p:cNvGrpSpPr/>
        <p:nvPr/>
      </p:nvGrpSpPr>
      <p:grpSpPr>
        <a:xfrm>
          <a:off x="0" y="0"/>
          <a:ext cx="0" cy="0"/>
          <a:chOff x="0" y="0"/>
          <a:chExt cx="0" cy="0"/>
        </a:xfrm>
      </p:grpSpPr>
      <p:sp>
        <p:nvSpPr>
          <p:cNvPr id="480" name="Google Shape;480;p2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p2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485" name="Shape 485"/>
        <p:cNvGrpSpPr/>
        <p:nvPr/>
      </p:nvGrpSpPr>
      <p:grpSpPr>
        <a:xfrm>
          <a:off x="0" y="0"/>
          <a:ext cx="0" cy="0"/>
          <a:chOff x="0" y="0"/>
          <a:chExt cx="0" cy="0"/>
        </a:xfrm>
      </p:grpSpPr>
      <p:sp>
        <p:nvSpPr>
          <p:cNvPr id="486" name="Google Shape;486;p2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2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4" name="Shape 64"/>
        <p:cNvGrpSpPr/>
        <p:nvPr/>
      </p:nvGrpSpPr>
      <p:grpSpPr>
        <a:xfrm>
          <a:off x="0" y="0"/>
          <a:ext cx="0" cy="0"/>
          <a:chOff x="0" y="0"/>
          <a:chExt cx="0" cy="0"/>
        </a:xfrm>
      </p:grpSpPr>
      <p:grpSp>
        <p:nvGrpSpPr>
          <p:cNvPr id="65" name="Google Shape;65;p155"/>
          <p:cNvGrpSpPr/>
          <p:nvPr/>
        </p:nvGrpSpPr>
        <p:grpSpPr>
          <a:xfrm>
            <a:off x="-6" y="54"/>
            <a:ext cx="9429907" cy="1769753"/>
            <a:chOff x="-4" y="40"/>
            <a:chExt cx="7072430" cy="1327315"/>
          </a:xfrm>
        </p:grpSpPr>
        <p:sp>
          <p:nvSpPr>
            <p:cNvPr id="66" name="Google Shape;66;p155"/>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grpSp>
          <p:nvGrpSpPr>
            <p:cNvPr id="67" name="Google Shape;67;p155"/>
            <p:cNvGrpSpPr/>
            <p:nvPr/>
          </p:nvGrpSpPr>
          <p:grpSpPr>
            <a:xfrm flipH="1" rot="10800000">
              <a:off x="3" y="40"/>
              <a:ext cx="6756168" cy="1327315"/>
              <a:chOff x="-2168138" y="330075"/>
              <a:chExt cx="8650663" cy="1699506"/>
            </a:xfrm>
          </p:grpSpPr>
          <p:sp>
            <p:nvSpPr>
              <p:cNvPr id="68" name="Google Shape;68;p155"/>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sp>
            <p:nvSpPr>
              <p:cNvPr id="69" name="Google Shape;69;p155"/>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grpSp>
        <p:grpSp>
          <p:nvGrpSpPr>
            <p:cNvPr id="70" name="Google Shape;70;p155"/>
            <p:cNvGrpSpPr/>
            <p:nvPr/>
          </p:nvGrpSpPr>
          <p:grpSpPr>
            <a:xfrm flipH="1" rot="10800000">
              <a:off x="-4" y="381007"/>
              <a:ext cx="7072430" cy="771744"/>
              <a:chOff x="-9092084" y="330075"/>
              <a:chExt cx="15574609" cy="1699501"/>
            </a:xfrm>
          </p:grpSpPr>
          <p:sp>
            <p:nvSpPr>
              <p:cNvPr id="71" name="Google Shape;71;p155"/>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sp>
            <p:nvSpPr>
              <p:cNvPr id="72" name="Google Shape;72;p155"/>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grpSp>
      </p:grpSp>
      <p:grpSp>
        <p:nvGrpSpPr>
          <p:cNvPr id="73" name="Google Shape;73;p155"/>
          <p:cNvGrpSpPr/>
          <p:nvPr/>
        </p:nvGrpSpPr>
        <p:grpSpPr>
          <a:xfrm>
            <a:off x="9262456" y="5963632"/>
            <a:ext cx="2937107" cy="894393"/>
            <a:chOff x="5575242" y="4472723"/>
            <a:chExt cx="2202830" cy="670795"/>
          </a:xfrm>
        </p:grpSpPr>
        <p:sp>
          <p:nvSpPr>
            <p:cNvPr id="74" name="Google Shape;74;p155"/>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grpSp>
          <p:nvGrpSpPr>
            <p:cNvPr id="75" name="Google Shape;75;p155"/>
            <p:cNvGrpSpPr/>
            <p:nvPr/>
          </p:nvGrpSpPr>
          <p:grpSpPr>
            <a:xfrm flipH="1">
              <a:off x="5734850" y="4472723"/>
              <a:ext cx="2040837" cy="670795"/>
              <a:chOff x="1297954" y="330075"/>
              <a:chExt cx="5169293" cy="1699506"/>
            </a:xfrm>
          </p:grpSpPr>
          <p:sp>
            <p:nvSpPr>
              <p:cNvPr id="76" name="Google Shape;76;p155"/>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sp>
            <p:nvSpPr>
              <p:cNvPr id="77" name="Google Shape;77;p155"/>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grpSp>
        <p:grpSp>
          <p:nvGrpSpPr>
            <p:cNvPr id="78" name="Google Shape;78;p155"/>
            <p:cNvGrpSpPr/>
            <p:nvPr/>
          </p:nvGrpSpPr>
          <p:grpSpPr>
            <a:xfrm flipH="1">
              <a:off x="5578209" y="4646738"/>
              <a:ext cx="2199863" cy="304563"/>
              <a:chOff x="-5827153" y="330075"/>
              <a:chExt cx="12276019" cy="1699569"/>
            </a:xfrm>
          </p:grpSpPr>
          <p:sp>
            <p:nvSpPr>
              <p:cNvPr id="79" name="Google Shape;79;p155"/>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sp>
            <p:nvSpPr>
              <p:cNvPr id="80" name="Google Shape;80;p155"/>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grpSp>
      </p:grpSp>
      <p:sp>
        <p:nvSpPr>
          <p:cNvPr id="81" name="Google Shape;81;p155"/>
          <p:cNvSpPr txBox="1"/>
          <p:nvPr>
            <p:ph type="title"/>
          </p:nvPr>
        </p:nvSpPr>
        <p:spPr>
          <a:xfrm>
            <a:off x="1085700" y="523433"/>
            <a:ext cx="7011200" cy="1021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2000"/>
              <a:buFont typeface="Arial"/>
              <a:buNone/>
              <a:defRPr/>
            </a:lvl1pPr>
            <a:lvl2pPr lvl="1" algn="l">
              <a:lnSpc>
                <a:spcPct val="100000"/>
              </a:lnSpc>
              <a:spcBef>
                <a:spcPts val="0"/>
              </a:spcBef>
              <a:spcAft>
                <a:spcPts val="0"/>
              </a:spcAft>
              <a:buClr>
                <a:schemeClr val="accent1"/>
              </a:buClr>
              <a:buSzPts val="2000"/>
              <a:buFont typeface="Arial"/>
              <a:buNone/>
              <a:defRPr/>
            </a:lvl2pPr>
            <a:lvl3pPr lvl="2" algn="l">
              <a:lnSpc>
                <a:spcPct val="100000"/>
              </a:lnSpc>
              <a:spcBef>
                <a:spcPts val="0"/>
              </a:spcBef>
              <a:spcAft>
                <a:spcPts val="0"/>
              </a:spcAft>
              <a:buClr>
                <a:schemeClr val="accent1"/>
              </a:buClr>
              <a:buSzPts val="2000"/>
              <a:buFont typeface="Arial"/>
              <a:buNone/>
              <a:defRPr/>
            </a:lvl3pPr>
            <a:lvl4pPr lvl="3" algn="l">
              <a:lnSpc>
                <a:spcPct val="100000"/>
              </a:lnSpc>
              <a:spcBef>
                <a:spcPts val="0"/>
              </a:spcBef>
              <a:spcAft>
                <a:spcPts val="0"/>
              </a:spcAft>
              <a:buClr>
                <a:schemeClr val="accent1"/>
              </a:buClr>
              <a:buSzPts val="2000"/>
              <a:buFont typeface="Arial"/>
              <a:buNone/>
              <a:defRPr/>
            </a:lvl4pPr>
            <a:lvl5pPr lvl="4" algn="l">
              <a:lnSpc>
                <a:spcPct val="100000"/>
              </a:lnSpc>
              <a:spcBef>
                <a:spcPts val="0"/>
              </a:spcBef>
              <a:spcAft>
                <a:spcPts val="0"/>
              </a:spcAft>
              <a:buClr>
                <a:schemeClr val="accent1"/>
              </a:buClr>
              <a:buSzPts val="2000"/>
              <a:buFont typeface="Arial"/>
              <a:buNone/>
              <a:defRPr/>
            </a:lvl5pPr>
            <a:lvl6pPr lvl="5" algn="l">
              <a:lnSpc>
                <a:spcPct val="100000"/>
              </a:lnSpc>
              <a:spcBef>
                <a:spcPts val="0"/>
              </a:spcBef>
              <a:spcAft>
                <a:spcPts val="0"/>
              </a:spcAft>
              <a:buClr>
                <a:schemeClr val="dk2"/>
              </a:buClr>
              <a:buSzPts val="2000"/>
              <a:buNone/>
              <a:defRPr/>
            </a:lvl6pPr>
            <a:lvl7pPr lvl="6" algn="l">
              <a:lnSpc>
                <a:spcPct val="100000"/>
              </a:lnSpc>
              <a:spcBef>
                <a:spcPts val="0"/>
              </a:spcBef>
              <a:spcAft>
                <a:spcPts val="0"/>
              </a:spcAft>
              <a:buClr>
                <a:schemeClr val="dk2"/>
              </a:buClr>
              <a:buSzPts val="2000"/>
              <a:buNone/>
              <a:defRPr/>
            </a:lvl7pPr>
            <a:lvl8pPr lvl="7" algn="l">
              <a:lnSpc>
                <a:spcPct val="100000"/>
              </a:lnSpc>
              <a:spcBef>
                <a:spcPts val="0"/>
              </a:spcBef>
              <a:spcAft>
                <a:spcPts val="0"/>
              </a:spcAft>
              <a:buClr>
                <a:schemeClr val="dk2"/>
              </a:buClr>
              <a:buSzPts val="2000"/>
              <a:buNone/>
              <a:defRPr/>
            </a:lvl8pPr>
            <a:lvl9pPr lvl="8" algn="l">
              <a:lnSpc>
                <a:spcPct val="100000"/>
              </a:lnSpc>
              <a:spcBef>
                <a:spcPts val="0"/>
              </a:spcBef>
              <a:spcAft>
                <a:spcPts val="0"/>
              </a:spcAft>
              <a:buClr>
                <a:schemeClr val="dk2"/>
              </a:buClr>
              <a:buSzPts val="2000"/>
              <a:buNone/>
              <a:defRPr/>
            </a:lvl9pPr>
          </a:lstStyle>
          <a:p/>
        </p:txBody>
      </p:sp>
      <p:sp>
        <p:nvSpPr>
          <p:cNvPr id="82" name="Google Shape;82;p155"/>
          <p:cNvSpPr txBox="1"/>
          <p:nvPr>
            <p:ph idx="1" type="body"/>
          </p:nvPr>
        </p:nvSpPr>
        <p:spPr>
          <a:xfrm>
            <a:off x="1085700" y="2050651"/>
            <a:ext cx="4504400" cy="3632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800"/>
              </a:spcBef>
              <a:spcAft>
                <a:spcPts val="0"/>
              </a:spcAft>
              <a:buSzPts val="2000"/>
              <a:buChar char="▰"/>
              <a:defRPr sz="2667"/>
            </a:lvl1pPr>
            <a:lvl2pPr indent="-355600" lvl="1" marL="914400" algn="l">
              <a:lnSpc>
                <a:spcPct val="100000"/>
              </a:lnSpc>
              <a:spcBef>
                <a:spcPts val="1333"/>
              </a:spcBef>
              <a:spcAft>
                <a:spcPts val="0"/>
              </a:spcAft>
              <a:buSzPts val="2000"/>
              <a:buChar char="▻"/>
              <a:defRPr sz="2667"/>
            </a:lvl2pPr>
            <a:lvl3pPr indent="-355600" lvl="2" marL="1371600" algn="l">
              <a:lnSpc>
                <a:spcPct val="100000"/>
              </a:lnSpc>
              <a:spcBef>
                <a:spcPts val="1333"/>
              </a:spcBef>
              <a:spcAft>
                <a:spcPts val="0"/>
              </a:spcAft>
              <a:buSzPts val="2000"/>
              <a:buChar char="▻"/>
              <a:defRPr sz="2667"/>
            </a:lvl3pPr>
            <a:lvl4pPr indent="-355600" lvl="3" marL="1828800" algn="l">
              <a:lnSpc>
                <a:spcPct val="100000"/>
              </a:lnSpc>
              <a:spcBef>
                <a:spcPts val="1333"/>
              </a:spcBef>
              <a:spcAft>
                <a:spcPts val="0"/>
              </a:spcAft>
              <a:buSzPts val="2000"/>
              <a:buChar char="▻"/>
              <a:defRPr sz="2667"/>
            </a:lvl4pPr>
            <a:lvl5pPr indent="-355600" lvl="4" marL="2286000" algn="l">
              <a:lnSpc>
                <a:spcPct val="100000"/>
              </a:lnSpc>
              <a:spcBef>
                <a:spcPts val="1333"/>
              </a:spcBef>
              <a:spcAft>
                <a:spcPts val="0"/>
              </a:spcAft>
              <a:buSzPts val="2000"/>
              <a:buChar char="▻"/>
              <a:defRPr sz="2667"/>
            </a:lvl5pPr>
            <a:lvl6pPr indent="-355600" lvl="5" marL="2743200" algn="l">
              <a:lnSpc>
                <a:spcPct val="100000"/>
              </a:lnSpc>
              <a:spcBef>
                <a:spcPts val="1333"/>
              </a:spcBef>
              <a:spcAft>
                <a:spcPts val="0"/>
              </a:spcAft>
              <a:buSzPts val="2000"/>
              <a:buChar char="▻"/>
              <a:defRPr sz="2667"/>
            </a:lvl6pPr>
            <a:lvl7pPr indent="-355600" lvl="6" marL="3200400" algn="l">
              <a:lnSpc>
                <a:spcPct val="100000"/>
              </a:lnSpc>
              <a:spcBef>
                <a:spcPts val="1333"/>
              </a:spcBef>
              <a:spcAft>
                <a:spcPts val="0"/>
              </a:spcAft>
              <a:buSzPts val="2000"/>
              <a:buChar char="▻"/>
              <a:defRPr sz="2667"/>
            </a:lvl7pPr>
            <a:lvl8pPr indent="-355600" lvl="7" marL="3657600" algn="l">
              <a:lnSpc>
                <a:spcPct val="100000"/>
              </a:lnSpc>
              <a:spcBef>
                <a:spcPts val="1333"/>
              </a:spcBef>
              <a:spcAft>
                <a:spcPts val="0"/>
              </a:spcAft>
              <a:buSzPts val="2000"/>
              <a:buChar char="▻"/>
              <a:defRPr sz="2667"/>
            </a:lvl8pPr>
            <a:lvl9pPr indent="-355600" lvl="8" marL="4114800" algn="l">
              <a:lnSpc>
                <a:spcPct val="100000"/>
              </a:lnSpc>
              <a:spcBef>
                <a:spcPts val="1333"/>
              </a:spcBef>
              <a:spcAft>
                <a:spcPts val="1333"/>
              </a:spcAft>
              <a:buSzPts val="2000"/>
              <a:buChar char="▻"/>
              <a:defRPr sz="2667"/>
            </a:lvl9pPr>
          </a:lstStyle>
          <a:p/>
        </p:txBody>
      </p:sp>
      <p:sp>
        <p:nvSpPr>
          <p:cNvPr id="83" name="Google Shape;83;p155"/>
          <p:cNvSpPr txBox="1"/>
          <p:nvPr>
            <p:ph idx="2" type="body"/>
          </p:nvPr>
        </p:nvSpPr>
        <p:spPr>
          <a:xfrm>
            <a:off x="5861497" y="2050651"/>
            <a:ext cx="4504400" cy="3632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800"/>
              </a:spcBef>
              <a:spcAft>
                <a:spcPts val="0"/>
              </a:spcAft>
              <a:buSzPts val="2000"/>
              <a:buChar char="▰"/>
              <a:defRPr sz="2667"/>
            </a:lvl1pPr>
            <a:lvl2pPr indent="-355600" lvl="1" marL="914400" algn="l">
              <a:lnSpc>
                <a:spcPct val="100000"/>
              </a:lnSpc>
              <a:spcBef>
                <a:spcPts val="1333"/>
              </a:spcBef>
              <a:spcAft>
                <a:spcPts val="0"/>
              </a:spcAft>
              <a:buSzPts val="2000"/>
              <a:buChar char="▻"/>
              <a:defRPr sz="2667"/>
            </a:lvl2pPr>
            <a:lvl3pPr indent="-355600" lvl="2" marL="1371600" algn="l">
              <a:lnSpc>
                <a:spcPct val="100000"/>
              </a:lnSpc>
              <a:spcBef>
                <a:spcPts val="1333"/>
              </a:spcBef>
              <a:spcAft>
                <a:spcPts val="0"/>
              </a:spcAft>
              <a:buSzPts val="2000"/>
              <a:buChar char="▻"/>
              <a:defRPr sz="2667"/>
            </a:lvl3pPr>
            <a:lvl4pPr indent="-355600" lvl="3" marL="1828800" algn="l">
              <a:lnSpc>
                <a:spcPct val="100000"/>
              </a:lnSpc>
              <a:spcBef>
                <a:spcPts val="1333"/>
              </a:spcBef>
              <a:spcAft>
                <a:spcPts val="0"/>
              </a:spcAft>
              <a:buSzPts val="2000"/>
              <a:buChar char="▻"/>
              <a:defRPr sz="2667"/>
            </a:lvl4pPr>
            <a:lvl5pPr indent="-355600" lvl="4" marL="2286000" algn="l">
              <a:lnSpc>
                <a:spcPct val="100000"/>
              </a:lnSpc>
              <a:spcBef>
                <a:spcPts val="1333"/>
              </a:spcBef>
              <a:spcAft>
                <a:spcPts val="0"/>
              </a:spcAft>
              <a:buSzPts val="2000"/>
              <a:buChar char="▻"/>
              <a:defRPr sz="2667"/>
            </a:lvl5pPr>
            <a:lvl6pPr indent="-355600" lvl="5" marL="2743200" algn="l">
              <a:lnSpc>
                <a:spcPct val="100000"/>
              </a:lnSpc>
              <a:spcBef>
                <a:spcPts val="1333"/>
              </a:spcBef>
              <a:spcAft>
                <a:spcPts val="0"/>
              </a:spcAft>
              <a:buSzPts val="2000"/>
              <a:buChar char="▻"/>
              <a:defRPr sz="2667"/>
            </a:lvl6pPr>
            <a:lvl7pPr indent="-355600" lvl="6" marL="3200400" algn="l">
              <a:lnSpc>
                <a:spcPct val="100000"/>
              </a:lnSpc>
              <a:spcBef>
                <a:spcPts val="1333"/>
              </a:spcBef>
              <a:spcAft>
                <a:spcPts val="0"/>
              </a:spcAft>
              <a:buSzPts val="2000"/>
              <a:buChar char="▻"/>
              <a:defRPr sz="2667"/>
            </a:lvl7pPr>
            <a:lvl8pPr indent="-355600" lvl="7" marL="3657600" algn="l">
              <a:lnSpc>
                <a:spcPct val="100000"/>
              </a:lnSpc>
              <a:spcBef>
                <a:spcPts val="1333"/>
              </a:spcBef>
              <a:spcAft>
                <a:spcPts val="0"/>
              </a:spcAft>
              <a:buSzPts val="2000"/>
              <a:buChar char="▻"/>
              <a:defRPr sz="2667"/>
            </a:lvl8pPr>
            <a:lvl9pPr indent="-355600" lvl="8" marL="4114800" algn="l">
              <a:lnSpc>
                <a:spcPct val="100000"/>
              </a:lnSpc>
              <a:spcBef>
                <a:spcPts val="1333"/>
              </a:spcBef>
              <a:spcAft>
                <a:spcPts val="1333"/>
              </a:spcAft>
              <a:buSzPts val="2000"/>
              <a:buChar char="▻"/>
              <a:defRPr sz="2667"/>
            </a:lvl9pPr>
          </a:lstStyle>
          <a:p/>
        </p:txBody>
      </p:sp>
      <p:sp>
        <p:nvSpPr>
          <p:cNvPr id="84" name="Google Shape;84;p155"/>
          <p:cNvSpPr txBox="1"/>
          <p:nvPr>
            <p:ph idx="12" type="sldNum"/>
          </p:nvPr>
        </p:nvSpPr>
        <p:spPr>
          <a:xfrm>
            <a:off x="10157333" y="6182000"/>
            <a:ext cx="1983200" cy="4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507" name="Shape 507"/>
        <p:cNvGrpSpPr/>
        <p:nvPr/>
      </p:nvGrpSpPr>
      <p:grpSpPr>
        <a:xfrm>
          <a:off x="0" y="0"/>
          <a:ext cx="0" cy="0"/>
          <a:chOff x="0" y="0"/>
          <a:chExt cx="0" cy="0"/>
        </a:xfrm>
      </p:grpSpPr>
      <p:sp>
        <p:nvSpPr>
          <p:cNvPr id="508" name="Google Shape;508;p166"/>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166"/>
          <p:cNvSpPr txBox="1"/>
          <p:nvPr>
            <p:ph idx="1" type="body"/>
          </p:nvPr>
        </p:nvSpPr>
        <p:spPr>
          <a:xfrm>
            <a:off x="677512" y="2160591"/>
            <a:ext cx="4185125"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10" name="Google Shape;510;p166"/>
          <p:cNvSpPr txBox="1"/>
          <p:nvPr>
            <p:ph idx="2" type="body"/>
          </p:nvPr>
        </p:nvSpPr>
        <p:spPr>
          <a:xfrm>
            <a:off x="5091299" y="2160591"/>
            <a:ext cx="4185124"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11" name="Google Shape;511;p16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16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p16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514" name="Shape 514"/>
        <p:cNvGrpSpPr/>
        <p:nvPr/>
      </p:nvGrpSpPr>
      <p:grpSpPr>
        <a:xfrm>
          <a:off x="0" y="0"/>
          <a:ext cx="0" cy="0"/>
          <a:chOff x="0" y="0"/>
          <a:chExt cx="0" cy="0"/>
        </a:xfrm>
      </p:grpSpPr>
      <p:cxnSp>
        <p:nvCxnSpPr>
          <p:cNvPr id="515" name="Google Shape;515;p228"/>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516" name="Google Shape;516;p228"/>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517" name="Google Shape;517;p228"/>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18" name="Google Shape;518;p228"/>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19" name="Google Shape;519;p228"/>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20" name="Google Shape;520;p228"/>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21" name="Google Shape;521;p228"/>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22" name="Google Shape;522;p228"/>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23" name="Google Shape;523;p228"/>
          <p:cNvSpPr/>
          <p:nvPr/>
        </p:nvSpPr>
        <p:spPr>
          <a:xfrm>
            <a:off x="-7938" y="-7938"/>
            <a:ext cx="863601" cy="5697538"/>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24" name="Google Shape;524;p228"/>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25" name="Google Shape;525;p228"/>
          <p:cNvSpPr txBox="1"/>
          <p:nvPr>
            <p:ph type="ctrTitle"/>
          </p:nvPr>
        </p:nvSpPr>
        <p:spPr>
          <a:xfrm>
            <a:off x="1507466" y="2404548"/>
            <a:ext cx="7768959" cy="1646303"/>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51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228"/>
          <p:cNvSpPr txBox="1"/>
          <p:nvPr>
            <p:ph idx="1" type="subTitle"/>
          </p:nvPr>
        </p:nvSpPr>
        <p:spPr>
          <a:xfrm>
            <a:off x="1507466" y="4050846"/>
            <a:ext cx="7768959"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20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527" name="Google Shape;527;p22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8" name="Google Shape;528;p22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p22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530" name="Shape 530"/>
        <p:cNvGrpSpPr/>
        <p:nvPr/>
      </p:nvGrpSpPr>
      <p:grpSpPr>
        <a:xfrm>
          <a:off x="0" y="0"/>
          <a:ext cx="0" cy="0"/>
          <a:chOff x="0" y="0"/>
          <a:chExt cx="0" cy="0"/>
        </a:xfrm>
      </p:grpSpPr>
      <p:sp>
        <p:nvSpPr>
          <p:cNvPr id="531" name="Google Shape;531;p229"/>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2" name="Google Shape;532;p229"/>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33" name="Google Shape;533;p22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22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22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536" name="Shape 536"/>
        <p:cNvGrpSpPr/>
        <p:nvPr/>
      </p:nvGrpSpPr>
      <p:grpSpPr>
        <a:xfrm>
          <a:off x="0" y="0"/>
          <a:ext cx="0" cy="0"/>
          <a:chOff x="0" y="0"/>
          <a:chExt cx="0" cy="0"/>
        </a:xfrm>
      </p:grpSpPr>
      <p:sp>
        <p:nvSpPr>
          <p:cNvPr id="537" name="Google Shape;537;p230"/>
          <p:cNvSpPr txBox="1"/>
          <p:nvPr>
            <p:ph type="title"/>
          </p:nvPr>
        </p:nvSpPr>
        <p:spPr>
          <a:xfrm>
            <a:off x="677513" y="2700871"/>
            <a:ext cx="8598907"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8" name="Google Shape;538;p230"/>
          <p:cNvSpPr txBox="1"/>
          <p:nvPr>
            <p:ph idx="1" type="body"/>
          </p:nvPr>
        </p:nvSpPr>
        <p:spPr>
          <a:xfrm>
            <a:off x="677513" y="4527448"/>
            <a:ext cx="8598907"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539" name="Google Shape;539;p23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23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23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542" name="Shape 542"/>
        <p:cNvGrpSpPr/>
        <p:nvPr/>
      </p:nvGrpSpPr>
      <p:grpSpPr>
        <a:xfrm>
          <a:off x="0" y="0"/>
          <a:ext cx="0" cy="0"/>
          <a:chOff x="0" y="0"/>
          <a:chExt cx="0" cy="0"/>
        </a:xfrm>
      </p:grpSpPr>
      <p:sp>
        <p:nvSpPr>
          <p:cNvPr id="543" name="Google Shape;543;p231"/>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4" name="Google Shape;544;p231"/>
          <p:cNvSpPr txBox="1"/>
          <p:nvPr>
            <p:ph idx="1" type="body"/>
          </p:nvPr>
        </p:nvSpPr>
        <p:spPr>
          <a:xfrm>
            <a:off x="675933" y="2160997"/>
            <a:ext cx="4186713" cy="5762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545" name="Google Shape;545;p231"/>
          <p:cNvSpPr txBox="1"/>
          <p:nvPr>
            <p:ph idx="2" type="body"/>
          </p:nvPr>
        </p:nvSpPr>
        <p:spPr>
          <a:xfrm>
            <a:off x="675933" y="2737258"/>
            <a:ext cx="418671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46" name="Google Shape;546;p231"/>
          <p:cNvSpPr txBox="1"/>
          <p:nvPr>
            <p:ph idx="3" type="body"/>
          </p:nvPr>
        </p:nvSpPr>
        <p:spPr>
          <a:xfrm>
            <a:off x="5089711" y="2160997"/>
            <a:ext cx="4186708" cy="5762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547" name="Google Shape;547;p231"/>
          <p:cNvSpPr txBox="1"/>
          <p:nvPr>
            <p:ph idx="4" type="body"/>
          </p:nvPr>
        </p:nvSpPr>
        <p:spPr>
          <a:xfrm>
            <a:off x="5089718" y="2737258"/>
            <a:ext cx="418670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48" name="Google Shape;548;p23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9" name="Google Shape;549;p23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23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551" name="Shape 551"/>
        <p:cNvGrpSpPr/>
        <p:nvPr/>
      </p:nvGrpSpPr>
      <p:grpSpPr>
        <a:xfrm>
          <a:off x="0" y="0"/>
          <a:ext cx="0" cy="0"/>
          <a:chOff x="0" y="0"/>
          <a:chExt cx="0" cy="0"/>
        </a:xfrm>
      </p:grpSpPr>
      <p:sp>
        <p:nvSpPr>
          <p:cNvPr id="552" name="Google Shape;552;p232"/>
          <p:cNvSpPr txBox="1"/>
          <p:nvPr>
            <p:ph type="title"/>
          </p:nvPr>
        </p:nvSpPr>
        <p:spPr>
          <a:xfrm>
            <a:off x="677513" y="609600"/>
            <a:ext cx="8598907"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23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4" name="Google Shape;554;p23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5" name="Google Shape;555;p23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56" name="Shape 556"/>
        <p:cNvGrpSpPr/>
        <p:nvPr/>
      </p:nvGrpSpPr>
      <p:grpSpPr>
        <a:xfrm>
          <a:off x="0" y="0"/>
          <a:ext cx="0" cy="0"/>
          <a:chOff x="0" y="0"/>
          <a:chExt cx="0" cy="0"/>
        </a:xfrm>
      </p:grpSpPr>
      <p:sp>
        <p:nvSpPr>
          <p:cNvPr id="557" name="Google Shape;557;p23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23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p23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560" name="Shape 560"/>
        <p:cNvGrpSpPr/>
        <p:nvPr/>
      </p:nvGrpSpPr>
      <p:grpSpPr>
        <a:xfrm>
          <a:off x="0" y="0"/>
          <a:ext cx="0" cy="0"/>
          <a:chOff x="0" y="0"/>
          <a:chExt cx="0" cy="0"/>
        </a:xfrm>
      </p:grpSpPr>
      <p:sp>
        <p:nvSpPr>
          <p:cNvPr id="561" name="Google Shape;561;p234"/>
          <p:cNvSpPr txBox="1"/>
          <p:nvPr>
            <p:ph type="title"/>
          </p:nvPr>
        </p:nvSpPr>
        <p:spPr>
          <a:xfrm>
            <a:off x="677511" y="1498615"/>
            <a:ext cx="3855532" cy="127846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p234"/>
          <p:cNvSpPr txBox="1"/>
          <p:nvPr>
            <p:ph idx="1" type="body"/>
          </p:nvPr>
        </p:nvSpPr>
        <p:spPr>
          <a:xfrm>
            <a:off x="4761709" y="514938"/>
            <a:ext cx="4514717"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63" name="Google Shape;563;p234"/>
          <p:cNvSpPr txBox="1"/>
          <p:nvPr>
            <p:ph idx="2" type="body"/>
          </p:nvPr>
        </p:nvSpPr>
        <p:spPr>
          <a:xfrm>
            <a:off x="677511" y="2777079"/>
            <a:ext cx="3855532"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200"/>
              <a:buNone/>
              <a:defRPr sz="1500"/>
            </a:lvl1pPr>
            <a:lvl2pPr indent="-228600" lvl="1" marL="914400" algn="l">
              <a:lnSpc>
                <a:spcPct val="100000"/>
              </a:lnSpc>
              <a:spcBef>
                <a:spcPts val="1000"/>
              </a:spcBef>
              <a:spcAft>
                <a:spcPts val="0"/>
              </a:spcAft>
              <a:buSzPts val="1200"/>
              <a:buNone/>
              <a:defRPr sz="15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80"/>
              <a:buNone/>
              <a:defRPr sz="1100"/>
            </a:lvl4pPr>
            <a:lvl5pPr indent="-228600" lvl="4" marL="2286000" algn="l">
              <a:lnSpc>
                <a:spcPct val="100000"/>
              </a:lnSpc>
              <a:spcBef>
                <a:spcPts val="1000"/>
              </a:spcBef>
              <a:spcAft>
                <a:spcPts val="0"/>
              </a:spcAft>
              <a:buSzPts val="880"/>
              <a:buNone/>
              <a:defRPr sz="1100"/>
            </a:lvl5pPr>
            <a:lvl6pPr indent="-228600" lvl="5" marL="2743200" algn="l">
              <a:lnSpc>
                <a:spcPct val="100000"/>
              </a:lnSpc>
              <a:spcBef>
                <a:spcPts val="1000"/>
              </a:spcBef>
              <a:spcAft>
                <a:spcPts val="0"/>
              </a:spcAft>
              <a:buSzPts val="880"/>
              <a:buNone/>
              <a:defRPr sz="1100"/>
            </a:lvl6pPr>
            <a:lvl7pPr indent="-228600" lvl="6" marL="3200400" algn="l">
              <a:lnSpc>
                <a:spcPct val="100000"/>
              </a:lnSpc>
              <a:spcBef>
                <a:spcPts val="1000"/>
              </a:spcBef>
              <a:spcAft>
                <a:spcPts val="0"/>
              </a:spcAft>
              <a:buSzPts val="880"/>
              <a:buNone/>
              <a:defRPr sz="1100"/>
            </a:lvl7pPr>
            <a:lvl8pPr indent="-228600" lvl="7" marL="3657600" algn="l">
              <a:lnSpc>
                <a:spcPct val="100000"/>
              </a:lnSpc>
              <a:spcBef>
                <a:spcPts val="1000"/>
              </a:spcBef>
              <a:spcAft>
                <a:spcPts val="0"/>
              </a:spcAft>
              <a:buSzPts val="880"/>
              <a:buNone/>
              <a:defRPr sz="1100"/>
            </a:lvl8pPr>
            <a:lvl9pPr indent="-228600" lvl="8" marL="4114800" algn="l">
              <a:lnSpc>
                <a:spcPct val="100000"/>
              </a:lnSpc>
              <a:spcBef>
                <a:spcPts val="1000"/>
              </a:spcBef>
              <a:spcAft>
                <a:spcPts val="0"/>
              </a:spcAft>
              <a:buSzPts val="880"/>
              <a:buNone/>
              <a:defRPr sz="1100"/>
            </a:lvl9pPr>
          </a:lstStyle>
          <a:p/>
        </p:txBody>
      </p:sp>
      <p:sp>
        <p:nvSpPr>
          <p:cNvPr id="564" name="Google Shape;564;p234"/>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234"/>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6" name="Google Shape;566;p234"/>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567" name="Shape 567"/>
        <p:cNvGrpSpPr/>
        <p:nvPr/>
      </p:nvGrpSpPr>
      <p:grpSpPr>
        <a:xfrm>
          <a:off x="0" y="0"/>
          <a:ext cx="0" cy="0"/>
          <a:chOff x="0" y="0"/>
          <a:chExt cx="0" cy="0"/>
        </a:xfrm>
      </p:grpSpPr>
      <p:sp>
        <p:nvSpPr>
          <p:cNvPr id="568" name="Google Shape;568;p235"/>
          <p:cNvSpPr txBox="1"/>
          <p:nvPr>
            <p:ph type="title"/>
          </p:nvPr>
        </p:nvSpPr>
        <p:spPr>
          <a:xfrm>
            <a:off x="677513" y="4800611"/>
            <a:ext cx="8598907" cy="566739"/>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235"/>
          <p:cNvSpPr/>
          <p:nvPr>
            <p:ph idx="2" type="pic"/>
          </p:nvPr>
        </p:nvSpPr>
        <p:spPr>
          <a:xfrm>
            <a:off x="677513" y="609615"/>
            <a:ext cx="8598907" cy="3845719"/>
          </a:xfrm>
          <a:prstGeom prst="rect">
            <a:avLst/>
          </a:prstGeom>
          <a:noFill/>
          <a:ln>
            <a:noFill/>
          </a:ln>
        </p:spPr>
      </p:sp>
      <p:sp>
        <p:nvSpPr>
          <p:cNvPr id="570" name="Google Shape;570;p235"/>
          <p:cNvSpPr txBox="1"/>
          <p:nvPr>
            <p:ph idx="1" type="body"/>
          </p:nvPr>
        </p:nvSpPr>
        <p:spPr>
          <a:xfrm>
            <a:off x="677513" y="5367339"/>
            <a:ext cx="859890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80"/>
              <a:buNone/>
              <a:defRPr sz="11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571" name="Google Shape;571;p23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2" name="Google Shape;572;p23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3" name="Google Shape;573;p23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574" name="Shape 574"/>
        <p:cNvGrpSpPr/>
        <p:nvPr/>
      </p:nvGrpSpPr>
      <p:grpSpPr>
        <a:xfrm>
          <a:off x="0" y="0"/>
          <a:ext cx="0" cy="0"/>
          <a:chOff x="0" y="0"/>
          <a:chExt cx="0" cy="0"/>
        </a:xfrm>
      </p:grpSpPr>
      <p:sp>
        <p:nvSpPr>
          <p:cNvPr id="575" name="Google Shape;575;p236"/>
          <p:cNvSpPr txBox="1"/>
          <p:nvPr>
            <p:ph type="title"/>
          </p:nvPr>
        </p:nvSpPr>
        <p:spPr>
          <a:xfrm>
            <a:off x="677513" y="609600"/>
            <a:ext cx="8598907"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6" name="Google Shape;576;p236"/>
          <p:cNvSpPr txBox="1"/>
          <p:nvPr>
            <p:ph idx="1" type="body"/>
          </p:nvPr>
        </p:nvSpPr>
        <p:spPr>
          <a:xfrm>
            <a:off x="677513" y="4470411"/>
            <a:ext cx="8598907" cy="157096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577" name="Google Shape;577;p23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8" name="Google Shape;578;p23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9" name="Google Shape;579;p23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85" name="Shape 85"/>
        <p:cNvGrpSpPr/>
        <p:nvPr/>
      </p:nvGrpSpPr>
      <p:grpSpPr>
        <a:xfrm>
          <a:off x="0" y="0"/>
          <a:ext cx="0" cy="0"/>
          <a:chOff x="0" y="0"/>
          <a:chExt cx="0" cy="0"/>
        </a:xfrm>
      </p:grpSpPr>
      <p:sp>
        <p:nvSpPr>
          <p:cNvPr id="86" name="Google Shape;86;p156"/>
          <p:cNvSpPr/>
          <p:nvPr/>
        </p:nvSpPr>
        <p:spPr>
          <a:xfrm>
            <a:off x="10059311" y="877033"/>
            <a:ext cx="1732400" cy="577200"/>
          </a:xfrm>
          <a:prstGeom prst="triangle">
            <a:avLst>
              <a:gd fmla="val 32425" name="adj"/>
            </a:avLst>
          </a:prstGeom>
          <a:solidFill>
            <a:srgbClr val="26324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grpSp>
        <p:nvGrpSpPr>
          <p:cNvPr id="87" name="Google Shape;87;p156"/>
          <p:cNvGrpSpPr/>
          <p:nvPr/>
        </p:nvGrpSpPr>
        <p:grpSpPr>
          <a:xfrm>
            <a:off x="0" y="-9451"/>
            <a:ext cx="11548531" cy="6867451"/>
            <a:chOff x="0" y="-7088"/>
            <a:chExt cx="8661398" cy="5150588"/>
          </a:xfrm>
        </p:grpSpPr>
        <p:sp>
          <p:nvSpPr>
            <p:cNvPr id="88" name="Google Shape;88;p156"/>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sp>
          <p:nvSpPr>
            <p:cNvPr id="89" name="Google Shape;89;p156"/>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grpSp>
      <p:grpSp>
        <p:nvGrpSpPr>
          <p:cNvPr id="90" name="Google Shape;90;p156"/>
          <p:cNvGrpSpPr/>
          <p:nvPr/>
        </p:nvGrpSpPr>
        <p:grpSpPr>
          <a:xfrm flipH="1" rot="10800000">
            <a:off x="2" y="1454351"/>
            <a:ext cx="11796668" cy="3949300"/>
            <a:chOff x="-8178042" y="-4493254"/>
            <a:chExt cx="19483597" cy="6522736"/>
          </a:xfrm>
        </p:grpSpPr>
        <p:sp>
          <p:nvSpPr>
            <p:cNvPr id="91" name="Google Shape;91;p156"/>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sp>
          <p:nvSpPr>
            <p:cNvPr id="92" name="Google Shape;92;p156"/>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Arvo"/>
                <a:ea typeface="Arvo"/>
                <a:cs typeface="Arvo"/>
                <a:sym typeface="Arvo"/>
              </a:endParaRPr>
            </a:p>
          </p:txBody>
        </p:sp>
      </p:grpSp>
      <p:grpSp>
        <p:nvGrpSpPr>
          <p:cNvPr id="93" name="Google Shape;93;p156"/>
          <p:cNvGrpSpPr/>
          <p:nvPr/>
        </p:nvGrpSpPr>
        <p:grpSpPr>
          <a:xfrm>
            <a:off x="4902982" y="5704465"/>
            <a:ext cx="7307771" cy="577328"/>
            <a:chOff x="5582265" y="4646738"/>
            <a:chExt cx="5480828" cy="432996"/>
          </a:xfrm>
        </p:grpSpPr>
        <p:sp>
          <p:nvSpPr>
            <p:cNvPr id="94" name="Google Shape;94;p156"/>
            <p:cNvSpPr/>
            <p:nvPr/>
          </p:nvSpPr>
          <p:spPr>
            <a:xfrm rot="10800000">
              <a:off x="5582265"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grpSp>
          <p:nvGrpSpPr>
            <p:cNvPr id="95" name="Google Shape;95;p156"/>
            <p:cNvGrpSpPr/>
            <p:nvPr/>
          </p:nvGrpSpPr>
          <p:grpSpPr>
            <a:xfrm flipH="1">
              <a:off x="5585232" y="4646738"/>
              <a:ext cx="5477861" cy="304551"/>
              <a:chOff x="-24158748" y="330075"/>
              <a:chExt cx="30568423" cy="1699506"/>
            </a:xfrm>
          </p:grpSpPr>
          <p:sp>
            <p:nvSpPr>
              <p:cNvPr id="96" name="Google Shape;96;p156"/>
              <p:cNvSpPr/>
              <p:nvPr/>
            </p:nvSpPr>
            <p:spPr>
              <a:xfrm>
                <a:off x="-24158748" y="330081"/>
                <a:ext cx="289080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sp>
            <p:nvSpPr>
              <p:cNvPr id="97" name="Google Shape;97;p156"/>
              <p:cNvSpPr/>
              <p:nvPr/>
            </p:nvSpPr>
            <p:spPr>
              <a:xfrm>
                <a:off x="4710175"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533"/>
                  <a:buFont typeface="Calibri"/>
                  <a:buNone/>
                </a:pPr>
                <a:r>
                  <a:t/>
                </a:r>
                <a:endParaRPr b="0" i="0" sz="2533" u="none" cap="none" strike="noStrike">
                  <a:solidFill>
                    <a:schemeClr val="dk1"/>
                  </a:solidFill>
                  <a:latin typeface="Calibri"/>
                  <a:ea typeface="Calibri"/>
                  <a:cs typeface="Calibri"/>
                  <a:sym typeface="Calibri"/>
                </a:endParaRPr>
              </a:p>
            </p:txBody>
          </p:sp>
        </p:grpSp>
      </p:grpSp>
      <p:sp>
        <p:nvSpPr>
          <p:cNvPr id="98" name="Google Shape;98;p156"/>
          <p:cNvSpPr txBox="1"/>
          <p:nvPr>
            <p:ph type="ctrTitle"/>
          </p:nvPr>
        </p:nvSpPr>
        <p:spPr>
          <a:xfrm>
            <a:off x="914400" y="1454333"/>
            <a:ext cx="7157200" cy="3949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Font typeface="Arial"/>
              <a:buNone/>
              <a:defRPr sz="6400"/>
            </a:lvl1pPr>
            <a:lvl2pPr lvl="1" algn="ctr">
              <a:lnSpc>
                <a:spcPct val="100000"/>
              </a:lnSpc>
              <a:spcBef>
                <a:spcPts val="0"/>
              </a:spcBef>
              <a:spcAft>
                <a:spcPts val="0"/>
              </a:spcAft>
              <a:buClr>
                <a:schemeClr val="accent1"/>
              </a:buClr>
              <a:buSzPts val="4800"/>
              <a:buFont typeface="Arial"/>
              <a:buNone/>
              <a:defRPr sz="6400"/>
            </a:lvl2pPr>
            <a:lvl3pPr lvl="2" algn="ctr">
              <a:lnSpc>
                <a:spcPct val="100000"/>
              </a:lnSpc>
              <a:spcBef>
                <a:spcPts val="0"/>
              </a:spcBef>
              <a:spcAft>
                <a:spcPts val="0"/>
              </a:spcAft>
              <a:buClr>
                <a:schemeClr val="accent1"/>
              </a:buClr>
              <a:buSzPts val="4800"/>
              <a:buFont typeface="Arial"/>
              <a:buNone/>
              <a:defRPr sz="6400"/>
            </a:lvl3pPr>
            <a:lvl4pPr lvl="3" algn="ctr">
              <a:lnSpc>
                <a:spcPct val="100000"/>
              </a:lnSpc>
              <a:spcBef>
                <a:spcPts val="0"/>
              </a:spcBef>
              <a:spcAft>
                <a:spcPts val="0"/>
              </a:spcAft>
              <a:buClr>
                <a:schemeClr val="accent1"/>
              </a:buClr>
              <a:buSzPts val="4800"/>
              <a:buFont typeface="Arial"/>
              <a:buNone/>
              <a:defRPr sz="6400"/>
            </a:lvl4pPr>
            <a:lvl5pPr lvl="4" algn="ctr">
              <a:lnSpc>
                <a:spcPct val="100000"/>
              </a:lnSpc>
              <a:spcBef>
                <a:spcPts val="0"/>
              </a:spcBef>
              <a:spcAft>
                <a:spcPts val="0"/>
              </a:spcAft>
              <a:buClr>
                <a:schemeClr val="accent1"/>
              </a:buClr>
              <a:buSzPts val="4800"/>
              <a:buFont typeface="Arial"/>
              <a:buNone/>
              <a:defRPr sz="6400"/>
            </a:lvl5pPr>
            <a:lvl6pPr lvl="5" algn="ctr">
              <a:lnSpc>
                <a:spcPct val="100000"/>
              </a:lnSpc>
              <a:spcBef>
                <a:spcPts val="0"/>
              </a:spcBef>
              <a:spcAft>
                <a:spcPts val="0"/>
              </a:spcAft>
              <a:buClr>
                <a:schemeClr val="dk2"/>
              </a:buClr>
              <a:buSzPts val="4800"/>
              <a:buNone/>
              <a:defRPr sz="6400"/>
            </a:lvl6pPr>
            <a:lvl7pPr lvl="6" algn="ctr">
              <a:lnSpc>
                <a:spcPct val="100000"/>
              </a:lnSpc>
              <a:spcBef>
                <a:spcPts val="0"/>
              </a:spcBef>
              <a:spcAft>
                <a:spcPts val="0"/>
              </a:spcAft>
              <a:buClr>
                <a:schemeClr val="dk2"/>
              </a:buClr>
              <a:buSzPts val="4800"/>
              <a:buNone/>
              <a:defRPr sz="6400"/>
            </a:lvl7pPr>
            <a:lvl8pPr lvl="7" algn="ctr">
              <a:lnSpc>
                <a:spcPct val="100000"/>
              </a:lnSpc>
              <a:spcBef>
                <a:spcPts val="0"/>
              </a:spcBef>
              <a:spcAft>
                <a:spcPts val="0"/>
              </a:spcAft>
              <a:buClr>
                <a:schemeClr val="dk2"/>
              </a:buClr>
              <a:buSzPts val="4800"/>
              <a:buNone/>
              <a:defRPr sz="6400"/>
            </a:lvl8pPr>
            <a:lvl9pPr lvl="8" algn="ctr">
              <a:lnSpc>
                <a:spcPct val="100000"/>
              </a:lnSpc>
              <a:spcBef>
                <a:spcPts val="0"/>
              </a:spcBef>
              <a:spcAft>
                <a:spcPts val="0"/>
              </a:spcAft>
              <a:buClr>
                <a:schemeClr val="dk2"/>
              </a:buClr>
              <a:buSzPts val="4800"/>
              <a:buNone/>
              <a:defRPr sz="64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580" name="Shape 580"/>
        <p:cNvGrpSpPr/>
        <p:nvPr/>
      </p:nvGrpSpPr>
      <p:grpSpPr>
        <a:xfrm>
          <a:off x="0" y="0"/>
          <a:ext cx="0" cy="0"/>
          <a:chOff x="0" y="0"/>
          <a:chExt cx="0" cy="0"/>
        </a:xfrm>
      </p:grpSpPr>
      <p:sp>
        <p:nvSpPr>
          <p:cNvPr id="581" name="Google Shape;581;p237"/>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582" name="Google Shape;582;p237"/>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583" name="Google Shape;583;p237"/>
          <p:cNvSpPr txBox="1"/>
          <p:nvPr>
            <p:ph type="title"/>
          </p:nvPr>
        </p:nvSpPr>
        <p:spPr>
          <a:xfrm>
            <a:off x="931582" y="609600"/>
            <a:ext cx="809624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4" name="Google Shape;584;p237"/>
          <p:cNvSpPr txBox="1"/>
          <p:nvPr>
            <p:ph idx="1" type="body"/>
          </p:nvPr>
        </p:nvSpPr>
        <p:spPr>
          <a:xfrm>
            <a:off x="677513" y="4470411"/>
            <a:ext cx="8598907" cy="1570963"/>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585" name="Google Shape;585;p237"/>
          <p:cNvSpPr txBox="1"/>
          <p:nvPr>
            <p:ph idx="2" type="body"/>
          </p:nvPr>
        </p:nvSpPr>
        <p:spPr>
          <a:xfrm>
            <a:off x="1366504" y="3632200"/>
            <a:ext cx="7226407"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86" name="Google Shape;586;p23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7" name="Google Shape;587;p23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8" name="Google Shape;588;p23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589" name="Shape 589"/>
        <p:cNvGrpSpPr/>
        <p:nvPr/>
      </p:nvGrpSpPr>
      <p:grpSpPr>
        <a:xfrm>
          <a:off x="0" y="0"/>
          <a:ext cx="0" cy="0"/>
          <a:chOff x="0" y="0"/>
          <a:chExt cx="0" cy="0"/>
        </a:xfrm>
      </p:grpSpPr>
      <p:sp>
        <p:nvSpPr>
          <p:cNvPr id="590" name="Google Shape;590;p238"/>
          <p:cNvSpPr txBox="1"/>
          <p:nvPr>
            <p:ph type="title"/>
          </p:nvPr>
        </p:nvSpPr>
        <p:spPr>
          <a:xfrm>
            <a:off x="677513" y="1931991"/>
            <a:ext cx="8598907"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1" name="Google Shape;591;p238"/>
          <p:cNvSpPr txBox="1"/>
          <p:nvPr>
            <p:ph idx="1" type="body"/>
          </p:nvPr>
        </p:nvSpPr>
        <p:spPr>
          <a:xfrm>
            <a:off x="677513" y="4527459"/>
            <a:ext cx="8598907" cy="1513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3F3F3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592" name="Google Shape;592;p23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3" name="Google Shape;593;p23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4" name="Google Shape;594;p23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595" name="Shape 595"/>
        <p:cNvGrpSpPr/>
        <p:nvPr/>
      </p:nvGrpSpPr>
      <p:grpSpPr>
        <a:xfrm>
          <a:off x="0" y="0"/>
          <a:ext cx="0" cy="0"/>
          <a:chOff x="0" y="0"/>
          <a:chExt cx="0" cy="0"/>
        </a:xfrm>
      </p:grpSpPr>
      <p:sp>
        <p:nvSpPr>
          <p:cNvPr id="596" name="Google Shape;596;p239"/>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597" name="Google Shape;597;p239"/>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598" name="Google Shape;598;p239"/>
          <p:cNvSpPr txBox="1"/>
          <p:nvPr>
            <p:ph type="title"/>
          </p:nvPr>
        </p:nvSpPr>
        <p:spPr>
          <a:xfrm>
            <a:off x="931582" y="609600"/>
            <a:ext cx="809624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9" name="Google Shape;599;p239"/>
          <p:cNvSpPr txBox="1"/>
          <p:nvPr>
            <p:ph idx="1" type="body"/>
          </p:nvPr>
        </p:nvSpPr>
        <p:spPr>
          <a:xfrm>
            <a:off x="677513" y="4527459"/>
            <a:ext cx="8598907" cy="1513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600" name="Google Shape;600;p239"/>
          <p:cNvSpPr txBox="1"/>
          <p:nvPr>
            <p:ph idx="2" type="body"/>
          </p:nvPr>
        </p:nvSpPr>
        <p:spPr>
          <a:xfrm>
            <a:off x="677516"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01" name="Google Shape;601;p23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2" name="Google Shape;602;p23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3" name="Google Shape;603;p23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604" name="Shape 604"/>
        <p:cNvGrpSpPr/>
        <p:nvPr/>
      </p:nvGrpSpPr>
      <p:grpSpPr>
        <a:xfrm>
          <a:off x="0" y="0"/>
          <a:ext cx="0" cy="0"/>
          <a:chOff x="0" y="0"/>
          <a:chExt cx="0" cy="0"/>
        </a:xfrm>
      </p:grpSpPr>
      <p:sp>
        <p:nvSpPr>
          <p:cNvPr id="605" name="Google Shape;605;p240"/>
          <p:cNvSpPr txBox="1"/>
          <p:nvPr>
            <p:ph type="title"/>
          </p:nvPr>
        </p:nvSpPr>
        <p:spPr>
          <a:xfrm>
            <a:off x="685979" y="609600"/>
            <a:ext cx="8590440"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6" name="Google Shape;606;p240"/>
          <p:cNvSpPr txBox="1"/>
          <p:nvPr>
            <p:ph idx="1" type="body"/>
          </p:nvPr>
        </p:nvSpPr>
        <p:spPr>
          <a:xfrm>
            <a:off x="677513" y="4527459"/>
            <a:ext cx="8598907" cy="1513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520"/>
              <a:buNone/>
              <a:defRPr sz="1900">
                <a:solidFill>
                  <a:srgbClr val="7F7F7F"/>
                </a:solidFill>
              </a:defRPr>
            </a:lvl1pPr>
            <a:lvl2pPr indent="-228600" lvl="1" marL="914400" algn="l">
              <a:lnSpc>
                <a:spcPct val="100000"/>
              </a:lnSpc>
              <a:spcBef>
                <a:spcPts val="1000"/>
              </a:spcBef>
              <a:spcAft>
                <a:spcPts val="0"/>
              </a:spcAft>
              <a:buSzPts val="1520"/>
              <a:buNone/>
              <a:defRPr sz="19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200"/>
              <a:buNone/>
              <a:defRPr sz="1500">
                <a:solidFill>
                  <a:srgbClr val="888888"/>
                </a:solidFill>
              </a:defRPr>
            </a:lvl4pPr>
            <a:lvl5pPr indent="-228600" lvl="4" marL="2286000" algn="l">
              <a:lnSpc>
                <a:spcPct val="100000"/>
              </a:lnSpc>
              <a:spcBef>
                <a:spcPts val="1000"/>
              </a:spcBef>
              <a:spcAft>
                <a:spcPts val="0"/>
              </a:spcAft>
              <a:buSzPts val="1200"/>
              <a:buNone/>
              <a:defRPr sz="1500">
                <a:solidFill>
                  <a:srgbClr val="888888"/>
                </a:solidFill>
              </a:defRPr>
            </a:lvl5pPr>
            <a:lvl6pPr indent="-228600" lvl="5" marL="2743200" algn="l">
              <a:lnSpc>
                <a:spcPct val="100000"/>
              </a:lnSpc>
              <a:spcBef>
                <a:spcPts val="1000"/>
              </a:spcBef>
              <a:spcAft>
                <a:spcPts val="0"/>
              </a:spcAft>
              <a:buSzPts val="1200"/>
              <a:buNone/>
              <a:defRPr sz="1500">
                <a:solidFill>
                  <a:srgbClr val="888888"/>
                </a:solidFill>
              </a:defRPr>
            </a:lvl6pPr>
            <a:lvl7pPr indent="-228600" lvl="6" marL="3200400" algn="l">
              <a:lnSpc>
                <a:spcPct val="100000"/>
              </a:lnSpc>
              <a:spcBef>
                <a:spcPts val="1000"/>
              </a:spcBef>
              <a:spcAft>
                <a:spcPts val="0"/>
              </a:spcAft>
              <a:buSzPts val="1200"/>
              <a:buNone/>
              <a:defRPr sz="1500">
                <a:solidFill>
                  <a:srgbClr val="888888"/>
                </a:solidFill>
              </a:defRPr>
            </a:lvl7pPr>
            <a:lvl8pPr indent="-228600" lvl="7" marL="3657600" algn="l">
              <a:lnSpc>
                <a:spcPct val="100000"/>
              </a:lnSpc>
              <a:spcBef>
                <a:spcPts val="1000"/>
              </a:spcBef>
              <a:spcAft>
                <a:spcPts val="0"/>
              </a:spcAft>
              <a:buSzPts val="1200"/>
              <a:buNone/>
              <a:defRPr sz="1500">
                <a:solidFill>
                  <a:srgbClr val="888888"/>
                </a:solidFill>
              </a:defRPr>
            </a:lvl8pPr>
            <a:lvl9pPr indent="-228600" lvl="8" marL="4114800" algn="l">
              <a:lnSpc>
                <a:spcPct val="100000"/>
              </a:lnSpc>
              <a:spcBef>
                <a:spcPts val="1000"/>
              </a:spcBef>
              <a:spcAft>
                <a:spcPts val="0"/>
              </a:spcAft>
              <a:buSzPts val="1200"/>
              <a:buNone/>
              <a:defRPr sz="1500">
                <a:solidFill>
                  <a:srgbClr val="888888"/>
                </a:solidFill>
              </a:defRPr>
            </a:lvl9pPr>
          </a:lstStyle>
          <a:p/>
        </p:txBody>
      </p:sp>
      <p:sp>
        <p:nvSpPr>
          <p:cNvPr id="607" name="Google Shape;607;p240"/>
          <p:cNvSpPr txBox="1"/>
          <p:nvPr>
            <p:ph idx="2" type="body"/>
          </p:nvPr>
        </p:nvSpPr>
        <p:spPr>
          <a:xfrm>
            <a:off x="677516"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20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08" name="Google Shape;608;p24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9" name="Google Shape;609;p24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0" name="Google Shape;610;p24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611" name="Shape 611"/>
        <p:cNvGrpSpPr/>
        <p:nvPr/>
      </p:nvGrpSpPr>
      <p:grpSpPr>
        <a:xfrm>
          <a:off x="0" y="0"/>
          <a:ext cx="0" cy="0"/>
          <a:chOff x="0" y="0"/>
          <a:chExt cx="0" cy="0"/>
        </a:xfrm>
      </p:grpSpPr>
      <p:sp>
        <p:nvSpPr>
          <p:cNvPr id="612" name="Google Shape;612;p241"/>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3" name="Google Shape;613;p241"/>
          <p:cNvSpPr txBox="1"/>
          <p:nvPr>
            <p:ph idx="1" type="body"/>
          </p:nvPr>
        </p:nvSpPr>
        <p:spPr>
          <a:xfrm rot="5400000">
            <a:off x="3036095" y="-197643"/>
            <a:ext cx="3881437" cy="8597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14" name="Google Shape;614;p24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5" name="Google Shape;615;p24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6" name="Google Shape;616;p24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617" name="Shape 617"/>
        <p:cNvGrpSpPr/>
        <p:nvPr/>
      </p:nvGrpSpPr>
      <p:grpSpPr>
        <a:xfrm>
          <a:off x="0" y="0"/>
          <a:ext cx="0" cy="0"/>
          <a:chOff x="0" y="0"/>
          <a:chExt cx="0" cy="0"/>
        </a:xfrm>
      </p:grpSpPr>
      <p:sp>
        <p:nvSpPr>
          <p:cNvPr id="618" name="Google Shape;618;p242"/>
          <p:cNvSpPr txBox="1"/>
          <p:nvPr>
            <p:ph type="title"/>
          </p:nvPr>
        </p:nvSpPr>
        <p:spPr>
          <a:xfrm rot="5400000">
            <a:off x="5996570" y="2582795"/>
            <a:ext cx="5251451" cy="13050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9" name="Google Shape;619;p242"/>
          <p:cNvSpPr txBox="1"/>
          <p:nvPr>
            <p:ph idx="1" type="body"/>
          </p:nvPr>
        </p:nvSpPr>
        <p:spPr>
          <a:xfrm rot="5400000">
            <a:off x="1582781" y="-295658"/>
            <a:ext cx="5251451" cy="7061989"/>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20" name="Google Shape;620;p24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1" name="Google Shape;621;p24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2" name="Google Shape;622;p24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639" name="Shape 639"/>
        <p:cNvGrpSpPr/>
        <p:nvPr/>
      </p:nvGrpSpPr>
      <p:grpSpPr>
        <a:xfrm>
          <a:off x="0" y="0"/>
          <a:ext cx="0" cy="0"/>
          <a:chOff x="0" y="0"/>
          <a:chExt cx="0" cy="0"/>
        </a:xfrm>
      </p:grpSpPr>
      <p:sp>
        <p:nvSpPr>
          <p:cNvPr id="640" name="Google Shape;640;p168"/>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1" name="Google Shape;641;p168"/>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42" name="Google Shape;642;p16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3" name="Google Shape;643;p16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4" name="Google Shape;644;p16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645" name="Shape 645"/>
        <p:cNvGrpSpPr/>
        <p:nvPr/>
      </p:nvGrpSpPr>
      <p:grpSpPr>
        <a:xfrm>
          <a:off x="0" y="0"/>
          <a:ext cx="0" cy="0"/>
          <a:chOff x="0" y="0"/>
          <a:chExt cx="0" cy="0"/>
        </a:xfrm>
      </p:grpSpPr>
      <p:sp>
        <p:nvSpPr>
          <p:cNvPr id="646" name="Google Shape;646;p16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7" name="Google Shape;647;p16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8" name="Google Shape;648;p16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649" name="Shape 649"/>
        <p:cNvGrpSpPr/>
        <p:nvPr/>
      </p:nvGrpSpPr>
      <p:grpSpPr>
        <a:xfrm>
          <a:off x="0" y="0"/>
          <a:ext cx="0" cy="0"/>
          <a:chOff x="0" y="0"/>
          <a:chExt cx="0" cy="0"/>
        </a:xfrm>
      </p:grpSpPr>
      <p:cxnSp>
        <p:nvCxnSpPr>
          <p:cNvPr id="650" name="Google Shape;650;p213"/>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651" name="Google Shape;651;p213"/>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652" name="Google Shape;652;p213"/>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3" name="Google Shape;653;p213"/>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4" name="Google Shape;654;p213"/>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5" name="Google Shape;655;p213"/>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6" name="Google Shape;656;p213"/>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7" name="Google Shape;657;p213"/>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8" name="Google Shape;658;p213"/>
          <p:cNvSpPr/>
          <p:nvPr/>
        </p:nvSpPr>
        <p:spPr>
          <a:xfrm>
            <a:off x="-7938" y="-7938"/>
            <a:ext cx="863601" cy="5697538"/>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9" name="Google Shape;659;p213"/>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0" name="Google Shape;660;p213"/>
          <p:cNvSpPr txBox="1"/>
          <p:nvPr>
            <p:ph type="ctrTitle"/>
          </p:nvPr>
        </p:nvSpPr>
        <p:spPr>
          <a:xfrm>
            <a:off x="1507460" y="2404534"/>
            <a:ext cx="7768959"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1" name="Google Shape;661;p213"/>
          <p:cNvSpPr txBox="1"/>
          <p:nvPr>
            <p:ph idx="1" type="subTitle"/>
          </p:nvPr>
        </p:nvSpPr>
        <p:spPr>
          <a:xfrm>
            <a:off x="1507460" y="4050834"/>
            <a:ext cx="7768959"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662" name="Google Shape;662;p21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3" name="Google Shape;663;p21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21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665" name="Shape 665"/>
        <p:cNvGrpSpPr/>
        <p:nvPr/>
      </p:nvGrpSpPr>
      <p:grpSpPr>
        <a:xfrm>
          <a:off x="0" y="0"/>
          <a:ext cx="0" cy="0"/>
          <a:chOff x="0" y="0"/>
          <a:chExt cx="0" cy="0"/>
        </a:xfrm>
      </p:grpSpPr>
      <p:sp>
        <p:nvSpPr>
          <p:cNvPr id="666" name="Google Shape;666;p214"/>
          <p:cNvSpPr txBox="1"/>
          <p:nvPr>
            <p:ph type="title"/>
          </p:nvPr>
        </p:nvSpPr>
        <p:spPr>
          <a:xfrm>
            <a:off x="677512" y="2700868"/>
            <a:ext cx="8598907"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7" name="Google Shape;667;p214"/>
          <p:cNvSpPr txBox="1"/>
          <p:nvPr>
            <p:ph idx="1" type="body"/>
          </p:nvPr>
        </p:nvSpPr>
        <p:spPr>
          <a:xfrm>
            <a:off x="677512" y="4527448"/>
            <a:ext cx="8598907"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668" name="Google Shape;668;p214"/>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9" name="Google Shape;669;p214"/>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0" name="Google Shape;670;p214"/>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99" name="Shape 99"/>
        <p:cNvGrpSpPr/>
        <p:nvPr/>
      </p:nvGrpSpPr>
      <p:grpSpPr>
        <a:xfrm>
          <a:off x="0" y="0"/>
          <a:ext cx="0" cy="0"/>
          <a:chOff x="0" y="0"/>
          <a:chExt cx="0" cy="0"/>
        </a:xfrm>
      </p:grpSpPr>
      <p:sp>
        <p:nvSpPr>
          <p:cNvPr id="100" name="Google Shape;100;p176"/>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76"/>
          <p:cNvSpPr txBox="1"/>
          <p:nvPr>
            <p:ph idx="1" type="body"/>
          </p:nvPr>
        </p:nvSpPr>
        <p:spPr>
          <a:xfrm>
            <a:off x="675938" y="2161002"/>
            <a:ext cx="4186713" cy="576263"/>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02" name="Google Shape;102;p176"/>
          <p:cNvSpPr txBox="1"/>
          <p:nvPr>
            <p:ph idx="2" type="body"/>
          </p:nvPr>
        </p:nvSpPr>
        <p:spPr>
          <a:xfrm>
            <a:off x="675938" y="2737260"/>
            <a:ext cx="4186713" cy="3304117"/>
          </a:xfrm>
          <a:prstGeom prst="rect">
            <a:avLst/>
          </a:prstGeom>
          <a:noFill/>
          <a:ln>
            <a:noFill/>
          </a:ln>
        </p:spPr>
        <p:txBody>
          <a:bodyPr anchorCtr="0" anchor="t" bIns="45700" lIns="91400" spcFirstLastPara="1" rIns="91400"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3" name="Google Shape;103;p176"/>
          <p:cNvSpPr txBox="1"/>
          <p:nvPr>
            <p:ph idx="3" type="body"/>
          </p:nvPr>
        </p:nvSpPr>
        <p:spPr>
          <a:xfrm>
            <a:off x="5089711" y="2161002"/>
            <a:ext cx="4186708" cy="576263"/>
          </a:xfrm>
          <a:prstGeom prst="rect">
            <a:avLst/>
          </a:prstGeom>
          <a:noFill/>
          <a:ln>
            <a:noFill/>
          </a:ln>
        </p:spPr>
        <p:txBody>
          <a:bodyPr anchorCtr="0" anchor="b" bIns="45700" lIns="91400" spcFirstLastPara="1" rIns="91400"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520"/>
              <a:buNone/>
              <a:defRPr b="1" sz="19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04" name="Google Shape;104;p176"/>
          <p:cNvSpPr txBox="1"/>
          <p:nvPr>
            <p:ph idx="4" type="body"/>
          </p:nvPr>
        </p:nvSpPr>
        <p:spPr>
          <a:xfrm>
            <a:off x="5089721" y="2737260"/>
            <a:ext cx="4186707" cy="3304117"/>
          </a:xfrm>
          <a:prstGeom prst="rect">
            <a:avLst/>
          </a:prstGeom>
          <a:noFill/>
          <a:ln>
            <a:noFill/>
          </a:ln>
        </p:spPr>
        <p:txBody>
          <a:bodyPr anchorCtr="0" anchor="t" bIns="45700" lIns="91400" spcFirstLastPara="1" rIns="91400"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5" name="Google Shape;105;p176"/>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76"/>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76"/>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671" name="Shape 671"/>
        <p:cNvGrpSpPr/>
        <p:nvPr/>
      </p:nvGrpSpPr>
      <p:grpSpPr>
        <a:xfrm>
          <a:off x="0" y="0"/>
          <a:ext cx="0" cy="0"/>
          <a:chOff x="0" y="0"/>
          <a:chExt cx="0" cy="0"/>
        </a:xfrm>
      </p:grpSpPr>
      <p:sp>
        <p:nvSpPr>
          <p:cNvPr id="672" name="Google Shape;672;p215"/>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3" name="Google Shape;673;p215"/>
          <p:cNvSpPr txBox="1"/>
          <p:nvPr>
            <p:ph idx="1" type="body"/>
          </p:nvPr>
        </p:nvSpPr>
        <p:spPr>
          <a:xfrm>
            <a:off x="677511" y="2160589"/>
            <a:ext cx="4185125"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74" name="Google Shape;674;p215"/>
          <p:cNvSpPr txBox="1"/>
          <p:nvPr>
            <p:ph idx="2" type="body"/>
          </p:nvPr>
        </p:nvSpPr>
        <p:spPr>
          <a:xfrm>
            <a:off x="5091296" y="2160590"/>
            <a:ext cx="4185124"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75" name="Google Shape;675;p21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21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7" name="Google Shape;677;p21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678" name="Shape 678"/>
        <p:cNvGrpSpPr/>
        <p:nvPr/>
      </p:nvGrpSpPr>
      <p:grpSpPr>
        <a:xfrm>
          <a:off x="0" y="0"/>
          <a:ext cx="0" cy="0"/>
          <a:chOff x="0" y="0"/>
          <a:chExt cx="0" cy="0"/>
        </a:xfrm>
      </p:grpSpPr>
      <p:sp>
        <p:nvSpPr>
          <p:cNvPr id="679" name="Google Shape;679;p216"/>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0" name="Google Shape;680;p216"/>
          <p:cNvSpPr txBox="1"/>
          <p:nvPr>
            <p:ph idx="1" type="body"/>
          </p:nvPr>
        </p:nvSpPr>
        <p:spPr>
          <a:xfrm>
            <a:off x="675922" y="2160983"/>
            <a:ext cx="418671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81" name="Google Shape;681;p216"/>
          <p:cNvSpPr txBox="1"/>
          <p:nvPr>
            <p:ph idx="2" type="body"/>
          </p:nvPr>
        </p:nvSpPr>
        <p:spPr>
          <a:xfrm>
            <a:off x="675922" y="2737246"/>
            <a:ext cx="418671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82" name="Google Shape;682;p216"/>
          <p:cNvSpPr txBox="1"/>
          <p:nvPr>
            <p:ph idx="3" type="body"/>
          </p:nvPr>
        </p:nvSpPr>
        <p:spPr>
          <a:xfrm>
            <a:off x="5089709" y="2160983"/>
            <a:ext cx="418670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83" name="Google Shape;683;p216"/>
          <p:cNvSpPr txBox="1"/>
          <p:nvPr>
            <p:ph idx="4" type="body"/>
          </p:nvPr>
        </p:nvSpPr>
        <p:spPr>
          <a:xfrm>
            <a:off x="5089710" y="2737246"/>
            <a:ext cx="418670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84" name="Google Shape;684;p21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5" name="Google Shape;685;p21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6" name="Google Shape;686;p21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687" name="Shape 687"/>
        <p:cNvGrpSpPr/>
        <p:nvPr/>
      </p:nvGrpSpPr>
      <p:grpSpPr>
        <a:xfrm>
          <a:off x="0" y="0"/>
          <a:ext cx="0" cy="0"/>
          <a:chOff x="0" y="0"/>
          <a:chExt cx="0" cy="0"/>
        </a:xfrm>
      </p:grpSpPr>
      <p:sp>
        <p:nvSpPr>
          <p:cNvPr id="688" name="Google Shape;688;p217"/>
          <p:cNvSpPr txBox="1"/>
          <p:nvPr>
            <p:ph type="title"/>
          </p:nvPr>
        </p:nvSpPr>
        <p:spPr>
          <a:xfrm>
            <a:off x="677511" y="609600"/>
            <a:ext cx="8598907"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9" name="Google Shape;689;p21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0" name="Google Shape;690;p21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1" name="Google Shape;691;p21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692" name="Shape 692"/>
        <p:cNvGrpSpPr/>
        <p:nvPr/>
      </p:nvGrpSpPr>
      <p:grpSpPr>
        <a:xfrm>
          <a:off x="0" y="0"/>
          <a:ext cx="0" cy="0"/>
          <a:chOff x="0" y="0"/>
          <a:chExt cx="0" cy="0"/>
        </a:xfrm>
      </p:grpSpPr>
      <p:sp>
        <p:nvSpPr>
          <p:cNvPr id="693" name="Google Shape;693;p218"/>
          <p:cNvSpPr txBox="1"/>
          <p:nvPr>
            <p:ph type="title"/>
          </p:nvPr>
        </p:nvSpPr>
        <p:spPr>
          <a:xfrm>
            <a:off x="677510" y="1498604"/>
            <a:ext cx="3855532"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4" name="Google Shape;694;p218"/>
          <p:cNvSpPr txBox="1"/>
          <p:nvPr>
            <p:ph idx="1" type="body"/>
          </p:nvPr>
        </p:nvSpPr>
        <p:spPr>
          <a:xfrm>
            <a:off x="4761701" y="514925"/>
            <a:ext cx="4514717"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95" name="Google Shape;695;p218"/>
          <p:cNvSpPr txBox="1"/>
          <p:nvPr>
            <p:ph idx="2" type="body"/>
          </p:nvPr>
        </p:nvSpPr>
        <p:spPr>
          <a:xfrm>
            <a:off x="677510" y="2777069"/>
            <a:ext cx="3855532"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696" name="Google Shape;696;p21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7" name="Google Shape;697;p21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8" name="Google Shape;698;p21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699" name="Shape 699"/>
        <p:cNvGrpSpPr/>
        <p:nvPr/>
      </p:nvGrpSpPr>
      <p:grpSpPr>
        <a:xfrm>
          <a:off x="0" y="0"/>
          <a:ext cx="0" cy="0"/>
          <a:chOff x="0" y="0"/>
          <a:chExt cx="0" cy="0"/>
        </a:xfrm>
      </p:grpSpPr>
      <p:sp>
        <p:nvSpPr>
          <p:cNvPr id="700" name="Google Shape;700;p219"/>
          <p:cNvSpPr txBox="1"/>
          <p:nvPr>
            <p:ph type="title"/>
          </p:nvPr>
        </p:nvSpPr>
        <p:spPr>
          <a:xfrm>
            <a:off x="677511" y="4800600"/>
            <a:ext cx="859890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1" name="Google Shape;701;p219"/>
          <p:cNvSpPr/>
          <p:nvPr>
            <p:ph idx="2" type="pic"/>
          </p:nvPr>
        </p:nvSpPr>
        <p:spPr>
          <a:xfrm>
            <a:off x="677511" y="609600"/>
            <a:ext cx="8598907" cy="3845718"/>
          </a:xfrm>
          <a:prstGeom prst="rect">
            <a:avLst/>
          </a:prstGeom>
          <a:noFill/>
          <a:ln>
            <a:noFill/>
          </a:ln>
        </p:spPr>
      </p:sp>
      <p:sp>
        <p:nvSpPr>
          <p:cNvPr id="702" name="Google Shape;702;p219"/>
          <p:cNvSpPr txBox="1"/>
          <p:nvPr>
            <p:ph idx="1" type="body"/>
          </p:nvPr>
        </p:nvSpPr>
        <p:spPr>
          <a:xfrm>
            <a:off x="677511" y="5367338"/>
            <a:ext cx="8598906"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703" name="Google Shape;703;p21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4" name="Google Shape;704;p21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5" name="Google Shape;705;p21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706" name="Shape 706"/>
        <p:cNvGrpSpPr/>
        <p:nvPr/>
      </p:nvGrpSpPr>
      <p:grpSpPr>
        <a:xfrm>
          <a:off x="0" y="0"/>
          <a:ext cx="0" cy="0"/>
          <a:chOff x="0" y="0"/>
          <a:chExt cx="0" cy="0"/>
        </a:xfrm>
      </p:grpSpPr>
      <p:sp>
        <p:nvSpPr>
          <p:cNvPr id="707" name="Google Shape;707;p220"/>
          <p:cNvSpPr txBox="1"/>
          <p:nvPr>
            <p:ph type="title"/>
          </p:nvPr>
        </p:nvSpPr>
        <p:spPr>
          <a:xfrm>
            <a:off x="677512" y="609600"/>
            <a:ext cx="8598907"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8" name="Google Shape;708;p220"/>
          <p:cNvSpPr txBox="1"/>
          <p:nvPr>
            <p:ph idx="1" type="body"/>
          </p:nvPr>
        </p:nvSpPr>
        <p:spPr>
          <a:xfrm>
            <a:off x="677512" y="4470400"/>
            <a:ext cx="859890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709" name="Google Shape;709;p22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0" name="Google Shape;710;p22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1" name="Google Shape;711;p22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712" name="Shape 712"/>
        <p:cNvGrpSpPr/>
        <p:nvPr/>
      </p:nvGrpSpPr>
      <p:grpSpPr>
        <a:xfrm>
          <a:off x="0" y="0"/>
          <a:ext cx="0" cy="0"/>
          <a:chOff x="0" y="0"/>
          <a:chExt cx="0" cy="0"/>
        </a:xfrm>
      </p:grpSpPr>
      <p:sp>
        <p:nvSpPr>
          <p:cNvPr id="713" name="Google Shape;713;p221"/>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714" name="Google Shape;714;p221"/>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715" name="Google Shape;715;p221"/>
          <p:cNvSpPr txBox="1"/>
          <p:nvPr>
            <p:ph type="title"/>
          </p:nvPr>
        </p:nvSpPr>
        <p:spPr>
          <a:xfrm>
            <a:off x="931577" y="609600"/>
            <a:ext cx="809624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6" name="Google Shape;716;p221"/>
          <p:cNvSpPr txBox="1"/>
          <p:nvPr>
            <p:ph idx="1" type="body"/>
          </p:nvPr>
        </p:nvSpPr>
        <p:spPr>
          <a:xfrm>
            <a:off x="677512" y="4470400"/>
            <a:ext cx="8598907"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717" name="Google Shape;717;p221"/>
          <p:cNvSpPr txBox="1"/>
          <p:nvPr>
            <p:ph idx="2" type="body"/>
          </p:nvPr>
        </p:nvSpPr>
        <p:spPr>
          <a:xfrm>
            <a:off x="1366495" y="3632200"/>
            <a:ext cx="7226406"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Arial"/>
              <a:buNone/>
              <a:defRPr sz="1600">
                <a:solidFill>
                  <a:srgbClr val="7F7F7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18" name="Google Shape;718;p22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9" name="Google Shape;719;p22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0" name="Google Shape;720;p22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721" name="Shape 721"/>
        <p:cNvGrpSpPr/>
        <p:nvPr/>
      </p:nvGrpSpPr>
      <p:grpSpPr>
        <a:xfrm>
          <a:off x="0" y="0"/>
          <a:ext cx="0" cy="0"/>
          <a:chOff x="0" y="0"/>
          <a:chExt cx="0" cy="0"/>
        </a:xfrm>
      </p:grpSpPr>
      <p:sp>
        <p:nvSpPr>
          <p:cNvPr id="722" name="Google Shape;722;p222"/>
          <p:cNvSpPr txBox="1"/>
          <p:nvPr>
            <p:ph type="title"/>
          </p:nvPr>
        </p:nvSpPr>
        <p:spPr>
          <a:xfrm>
            <a:off x="677512" y="1931988"/>
            <a:ext cx="8598907"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3" name="Google Shape;723;p222"/>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724" name="Google Shape;724;p22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5" name="Google Shape;725;p22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6" name="Google Shape;726;p22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727" name="Shape 727"/>
        <p:cNvGrpSpPr/>
        <p:nvPr/>
      </p:nvGrpSpPr>
      <p:grpSpPr>
        <a:xfrm>
          <a:off x="0" y="0"/>
          <a:ext cx="0" cy="0"/>
          <a:chOff x="0" y="0"/>
          <a:chExt cx="0" cy="0"/>
        </a:xfrm>
      </p:grpSpPr>
      <p:sp>
        <p:nvSpPr>
          <p:cNvPr id="728" name="Google Shape;728;p223"/>
          <p:cNvSpPr txBox="1"/>
          <p:nvPr/>
        </p:nvSpPr>
        <p:spPr>
          <a:xfrm>
            <a:off x="541338" y="790575"/>
            <a:ext cx="611187"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729" name="Google Shape;729;p223"/>
          <p:cNvSpPr txBox="1"/>
          <p:nvPr/>
        </p:nvSpPr>
        <p:spPr>
          <a:xfrm>
            <a:off x="8894763" y="2886075"/>
            <a:ext cx="609600" cy="5857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6A9F3"/>
              </a:buClr>
              <a:buSzPts val="8000"/>
              <a:buFont typeface="DFKai-SB"/>
              <a:buNone/>
            </a:pPr>
            <a:r>
              <a:rPr b="0" i="0" lang="en-US" sz="8000" u="none" cap="none" strike="noStrike">
                <a:solidFill>
                  <a:srgbClr val="56A9F3"/>
                </a:solidFill>
                <a:latin typeface="DFKai-SB"/>
                <a:ea typeface="DFKai-SB"/>
                <a:cs typeface="DFKai-SB"/>
                <a:sym typeface="DFKai-SB"/>
              </a:rPr>
              <a:t>"</a:t>
            </a:r>
            <a:endParaRPr b="0" i="0" sz="1400" u="none" cap="none" strike="noStrike">
              <a:solidFill>
                <a:srgbClr val="000000"/>
              </a:solidFill>
              <a:latin typeface="Arial"/>
              <a:ea typeface="Arial"/>
              <a:cs typeface="Arial"/>
              <a:sym typeface="Arial"/>
            </a:endParaRPr>
          </a:p>
        </p:txBody>
      </p:sp>
      <p:sp>
        <p:nvSpPr>
          <p:cNvPr id="730" name="Google Shape;730;p223"/>
          <p:cNvSpPr txBox="1"/>
          <p:nvPr>
            <p:ph type="title"/>
          </p:nvPr>
        </p:nvSpPr>
        <p:spPr>
          <a:xfrm>
            <a:off x="931577" y="609600"/>
            <a:ext cx="809624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1" name="Google Shape;731;p223"/>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732" name="Google Shape;732;p223"/>
          <p:cNvSpPr txBox="1"/>
          <p:nvPr>
            <p:ph idx="2" type="body"/>
          </p:nvPr>
        </p:nvSpPr>
        <p:spPr>
          <a:xfrm>
            <a:off x="677509"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rgbClr val="3F3F3F"/>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33" name="Google Shape;733;p22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4" name="Google Shape;734;p22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5" name="Google Shape;735;p22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736" name="Shape 736"/>
        <p:cNvGrpSpPr/>
        <p:nvPr/>
      </p:nvGrpSpPr>
      <p:grpSpPr>
        <a:xfrm>
          <a:off x="0" y="0"/>
          <a:ext cx="0" cy="0"/>
          <a:chOff x="0" y="0"/>
          <a:chExt cx="0" cy="0"/>
        </a:xfrm>
      </p:grpSpPr>
      <p:sp>
        <p:nvSpPr>
          <p:cNvPr id="737" name="Google Shape;737;p224"/>
          <p:cNvSpPr txBox="1"/>
          <p:nvPr>
            <p:ph type="title"/>
          </p:nvPr>
        </p:nvSpPr>
        <p:spPr>
          <a:xfrm>
            <a:off x="685978" y="609600"/>
            <a:ext cx="8590440"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8" name="Google Shape;738;p224"/>
          <p:cNvSpPr txBox="1"/>
          <p:nvPr>
            <p:ph idx="1" type="body"/>
          </p:nvPr>
        </p:nvSpPr>
        <p:spPr>
          <a:xfrm>
            <a:off x="677512" y="4527448"/>
            <a:ext cx="8598907"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739" name="Google Shape;739;p224"/>
          <p:cNvSpPr txBox="1"/>
          <p:nvPr>
            <p:ph idx="2" type="body"/>
          </p:nvPr>
        </p:nvSpPr>
        <p:spPr>
          <a:xfrm>
            <a:off x="677509" y="4013200"/>
            <a:ext cx="8598908"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Arial"/>
              <a:buNone/>
              <a:defRPr sz="2400">
                <a:solidFill>
                  <a:schemeClr val="accent1"/>
                </a:solidFill>
              </a:defRPr>
            </a:lvl1pPr>
            <a:lvl2pPr indent="-228600" lvl="1" marL="914400" algn="l">
              <a:lnSpc>
                <a:spcPct val="100000"/>
              </a:lnSpc>
              <a:spcBef>
                <a:spcPts val="1000"/>
              </a:spcBef>
              <a:spcAft>
                <a:spcPts val="0"/>
              </a:spcAft>
              <a:buSzPts val="1280"/>
              <a:buFont typeface="Arial"/>
              <a:buNone/>
              <a:defRPr/>
            </a:lvl2pPr>
            <a:lvl3pPr indent="-228600" lvl="2" marL="1371600" algn="l">
              <a:lnSpc>
                <a:spcPct val="100000"/>
              </a:lnSpc>
              <a:spcBef>
                <a:spcPts val="1000"/>
              </a:spcBef>
              <a:spcAft>
                <a:spcPts val="0"/>
              </a:spcAft>
              <a:buSzPts val="1120"/>
              <a:buFont typeface="Arial"/>
              <a:buNone/>
              <a:defRPr/>
            </a:lvl3pPr>
            <a:lvl4pPr indent="-228600" lvl="3" marL="1828800" algn="l">
              <a:lnSpc>
                <a:spcPct val="100000"/>
              </a:lnSpc>
              <a:spcBef>
                <a:spcPts val="1000"/>
              </a:spcBef>
              <a:spcAft>
                <a:spcPts val="0"/>
              </a:spcAft>
              <a:buSzPts val="960"/>
              <a:buFont typeface="Arial"/>
              <a:buNone/>
              <a:defRPr/>
            </a:lvl4pPr>
            <a:lvl5pPr indent="-228600" lvl="4" marL="2286000" algn="l">
              <a:lnSpc>
                <a:spcPct val="100000"/>
              </a:lnSpc>
              <a:spcBef>
                <a:spcPts val="1000"/>
              </a:spcBef>
              <a:spcAft>
                <a:spcPts val="0"/>
              </a:spcAft>
              <a:buSzPts val="960"/>
              <a:buFont typeface="Aria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40" name="Google Shape;740;p224"/>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1" name="Google Shape;741;p224"/>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2" name="Google Shape;742;p224"/>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08" name="Shape 108"/>
        <p:cNvGrpSpPr/>
        <p:nvPr/>
      </p:nvGrpSpPr>
      <p:grpSpPr>
        <a:xfrm>
          <a:off x="0" y="0"/>
          <a:ext cx="0" cy="0"/>
          <a:chOff x="0" y="0"/>
          <a:chExt cx="0" cy="0"/>
        </a:xfrm>
      </p:grpSpPr>
      <p:sp>
        <p:nvSpPr>
          <p:cNvPr id="109" name="Google Shape;109;p177"/>
          <p:cNvSpPr txBox="1"/>
          <p:nvPr>
            <p:ph type="title"/>
          </p:nvPr>
        </p:nvSpPr>
        <p:spPr>
          <a:xfrm>
            <a:off x="677513" y="609600"/>
            <a:ext cx="8598907" cy="1320800"/>
          </a:xfrm>
          <a:prstGeom prst="rect">
            <a:avLst/>
          </a:prstGeom>
          <a:noFill/>
          <a:ln>
            <a:noFill/>
          </a:ln>
        </p:spPr>
        <p:txBody>
          <a:bodyPr anchorCtr="0" anchor="t"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77"/>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77"/>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77"/>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743" name="Shape 743"/>
        <p:cNvGrpSpPr/>
        <p:nvPr/>
      </p:nvGrpSpPr>
      <p:grpSpPr>
        <a:xfrm>
          <a:off x="0" y="0"/>
          <a:ext cx="0" cy="0"/>
          <a:chOff x="0" y="0"/>
          <a:chExt cx="0" cy="0"/>
        </a:xfrm>
      </p:grpSpPr>
      <p:sp>
        <p:nvSpPr>
          <p:cNvPr id="744" name="Google Shape;744;p225"/>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5" name="Google Shape;745;p225"/>
          <p:cNvSpPr txBox="1"/>
          <p:nvPr>
            <p:ph idx="1" type="body"/>
          </p:nvPr>
        </p:nvSpPr>
        <p:spPr>
          <a:xfrm rot="5400000">
            <a:off x="3036095" y="-197643"/>
            <a:ext cx="3881437" cy="8597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46" name="Google Shape;746;p22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7" name="Google Shape;747;p22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8" name="Google Shape;748;p22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749" name="Shape 749"/>
        <p:cNvGrpSpPr/>
        <p:nvPr/>
      </p:nvGrpSpPr>
      <p:grpSpPr>
        <a:xfrm>
          <a:off x="0" y="0"/>
          <a:ext cx="0" cy="0"/>
          <a:chOff x="0" y="0"/>
          <a:chExt cx="0" cy="0"/>
        </a:xfrm>
      </p:grpSpPr>
      <p:sp>
        <p:nvSpPr>
          <p:cNvPr id="750" name="Google Shape;750;p226"/>
          <p:cNvSpPr txBox="1"/>
          <p:nvPr>
            <p:ph type="title"/>
          </p:nvPr>
        </p:nvSpPr>
        <p:spPr>
          <a:xfrm rot="5400000">
            <a:off x="5996565" y="2582784"/>
            <a:ext cx="5251451" cy="13050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1" name="Google Shape;751;p226"/>
          <p:cNvSpPr txBox="1"/>
          <p:nvPr>
            <p:ph idx="1" type="body"/>
          </p:nvPr>
        </p:nvSpPr>
        <p:spPr>
          <a:xfrm rot="5400000">
            <a:off x="1582781" y="-295669"/>
            <a:ext cx="5251450" cy="7061989"/>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52" name="Google Shape;752;p22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3" name="Google Shape;753;p22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4" name="Google Shape;754;p22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755" name="Shape 755"/>
        <p:cNvGrpSpPr/>
        <p:nvPr/>
      </p:nvGrpSpPr>
      <p:grpSpPr>
        <a:xfrm>
          <a:off x="0" y="0"/>
          <a:ext cx="0" cy="0"/>
          <a:chOff x="0" y="0"/>
          <a:chExt cx="0" cy="0"/>
        </a:xfrm>
      </p:grpSpPr>
      <p:sp>
        <p:nvSpPr>
          <p:cNvPr id="756" name="Google Shape;756;p227"/>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7" name="Google Shape;757;p22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8" name="Google Shape;758;p22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9" name="Google Shape;759;p22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776" name="Shape 776"/>
        <p:cNvGrpSpPr/>
        <p:nvPr/>
      </p:nvGrpSpPr>
      <p:grpSpPr>
        <a:xfrm>
          <a:off x="0" y="0"/>
          <a:ext cx="0" cy="0"/>
          <a:chOff x="0" y="0"/>
          <a:chExt cx="0" cy="0"/>
        </a:xfrm>
      </p:grpSpPr>
      <p:sp>
        <p:nvSpPr>
          <p:cNvPr id="777" name="Google Shape;777;p330"/>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8" name="Google Shape;778;p330"/>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79" name="Google Shape;779;p330"/>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0" name="Google Shape;780;p330"/>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1" name="Google Shape;781;p330"/>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782" name="Shape 782"/>
        <p:cNvGrpSpPr/>
        <p:nvPr/>
      </p:nvGrpSpPr>
      <p:grpSpPr>
        <a:xfrm>
          <a:off x="0" y="0"/>
          <a:ext cx="0" cy="0"/>
          <a:chOff x="0" y="0"/>
          <a:chExt cx="0" cy="0"/>
        </a:xfrm>
      </p:grpSpPr>
      <p:sp>
        <p:nvSpPr>
          <p:cNvPr id="783" name="Google Shape;783;p331"/>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4" name="Google Shape;784;p331"/>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5" name="Google Shape;785;p331"/>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786" name="Shape 786"/>
        <p:cNvGrpSpPr/>
        <p:nvPr/>
      </p:nvGrpSpPr>
      <p:grpSpPr>
        <a:xfrm>
          <a:off x="0" y="0"/>
          <a:ext cx="0" cy="0"/>
          <a:chOff x="0" y="0"/>
          <a:chExt cx="0" cy="0"/>
        </a:xfrm>
      </p:grpSpPr>
      <p:cxnSp>
        <p:nvCxnSpPr>
          <p:cNvPr id="787" name="Google Shape;787;p332"/>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788" name="Google Shape;788;p332"/>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sp>
        <p:nvSpPr>
          <p:cNvPr id="789" name="Google Shape;789;p332"/>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0" name="Google Shape;790;p332"/>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1" name="Google Shape;791;p332"/>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2" name="Google Shape;792;p332"/>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3" name="Google Shape;793;p332"/>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4" name="Google Shape;794;p332"/>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5" name="Google Shape;795;p332"/>
          <p:cNvSpPr/>
          <p:nvPr/>
        </p:nvSpPr>
        <p:spPr>
          <a:xfrm>
            <a:off x="-7938" y="-7938"/>
            <a:ext cx="863601" cy="5697538"/>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6" name="Google Shape;796;p332"/>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7" name="Google Shape;797;p332"/>
          <p:cNvSpPr txBox="1"/>
          <p:nvPr>
            <p:ph type="ctrTitle"/>
          </p:nvPr>
        </p:nvSpPr>
        <p:spPr>
          <a:xfrm>
            <a:off x="1507460" y="2404534"/>
            <a:ext cx="7768959"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8" name="Google Shape;798;p332"/>
          <p:cNvSpPr txBox="1"/>
          <p:nvPr>
            <p:ph idx="1" type="subTitle"/>
          </p:nvPr>
        </p:nvSpPr>
        <p:spPr>
          <a:xfrm>
            <a:off x="1507460" y="4050834"/>
            <a:ext cx="7768959"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799" name="Google Shape;799;p332"/>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0" name="Google Shape;800;p332"/>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1" name="Google Shape;801;p33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802" name="Shape 802"/>
        <p:cNvGrpSpPr/>
        <p:nvPr/>
      </p:nvGrpSpPr>
      <p:grpSpPr>
        <a:xfrm>
          <a:off x="0" y="0"/>
          <a:ext cx="0" cy="0"/>
          <a:chOff x="0" y="0"/>
          <a:chExt cx="0" cy="0"/>
        </a:xfrm>
      </p:grpSpPr>
      <p:sp>
        <p:nvSpPr>
          <p:cNvPr id="803" name="Google Shape;803;p346"/>
          <p:cNvSpPr txBox="1"/>
          <p:nvPr>
            <p:ph type="title"/>
          </p:nvPr>
        </p:nvSpPr>
        <p:spPr>
          <a:xfrm>
            <a:off x="677512" y="2700868"/>
            <a:ext cx="8598907"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4" name="Google Shape;804;p346"/>
          <p:cNvSpPr txBox="1"/>
          <p:nvPr>
            <p:ph idx="1" type="body"/>
          </p:nvPr>
        </p:nvSpPr>
        <p:spPr>
          <a:xfrm>
            <a:off x="677512" y="4527448"/>
            <a:ext cx="8598907"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805" name="Google Shape;805;p346"/>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6" name="Google Shape;806;p346"/>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7" name="Google Shape;807;p346"/>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808" name="Shape 808"/>
        <p:cNvGrpSpPr/>
        <p:nvPr/>
      </p:nvGrpSpPr>
      <p:grpSpPr>
        <a:xfrm>
          <a:off x="0" y="0"/>
          <a:ext cx="0" cy="0"/>
          <a:chOff x="0" y="0"/>
          <a:chExt cx="0" cy="0"/>
        </a:xfrm>
      </p:grpSpPr>
      <p:sp>
        <p:nvSpPr>
          <p:cNvPr id="809" name="Google Shape;809;p347"/>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0" name="Google Shape;810;p347"/>
          <p:cNvSpPr txBox="1"/>
          <p:nvPr>
            <p:ph idx="1" type="body"/>
          </p:nvPr>
        </p:nvSpPr>
        <p:spPr>
          <a:xfrm>
            <a:off x="677511" y="2160589"/>
            <a:ext cx="4185125"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11" name="Google Shape;811;p347"/>
          <p:cNvSpPr txBox="1"/>
          <p:nvPr>
            <p:ph idx="2" type="body"/>
          </p:nvPr>
        </p:nvSpPr>
        <p:spPr>
          <a:xfrm>
            <a:off x="5091296" y="2160590"/>
            <a:ext cx="4185124"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12" name="Google Shape;812;p34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3" name="Google Shape;813;p34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4" name="Google Shape;814;p34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815" name="Shape 815"/>
        <p:cNvGrpSpPr/>
        <p:nvPr/>
      </p:nvGrpSpPr>
      <p:grpSpPr>
        <a:xfrm>
          <a:off x="0" y="0"/>
          <a:ext cx="0" cy="0"/>
          <a:chOff x="0" y="0"/>
          <a:chExt cx="0" cy="0"/>
        </a:xfrm>
      </p:grpSpPr>
      <p:sp>
        <p:nvSpPr>
          <p:cNvPr id="816" name="Google Shape;816;p348"/>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7" name="Google Shape;817;p348"/>
          <p:cNvSpPr txBox="1"/>
          <p:nvPr>
            <p:ph idx="1" type="body"/>
          </p:nvPr>
        </p:nvSpPr>
        <p:spPr>
          <a:xfrm>
            <a:off x="675922" y="2160983"/>
            <a:ext cx="418671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818" name="Google Shape;818;p348"/>
          <p:cNvSpPr txBox="1"/>
          <p:nvPr>
            <p:ph idx="2" type="body"/>
          </p:nvPr>
        </p:nvSpPr>
        <p:spPr>
          <a:xfrm>
            <a:off x="675922" y="2737246"/>
            <a:ext cx="418671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19" name="Google Shape;819;p348"/>
          <p:cNvSpPr txBox="1"/>
          <p:nvPr>
            <p:ph idx="3" type="body"/>
          </p:nvPr>
        </p:nvSpPr>
        <p:spPr>
          <a:xfrm>
            <a:off x="5089709" y="2160983"/>
            <a:ext cx="418670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820" name="Google Shape;820;p348"/>
          <p:cNvSpPr txBox="1"/>
          <p:nvPr>
            <p:ph idx="4" type="body"/>
          </p:nvPr>
        </p:nvSpPr>
        <p:spPr>
          <a:xfrm>
            <a:off x="5089710" y="2737246"/>
            <a:ext cx="418670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21" name="Google Shape;821;p348"/>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2" name="Google Shape;822;p348"/>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3" name="Google Shape;823;p348"/>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824" name="Shape 824"/>
        <p:cNvGrpSpPr/>
        <p:nvPr/>
      </p:nvGrpSpPr>
      <p:grpSpPr>
        <a:xfrm>
          <a:off x="0" y="0"/>
          <a:ext cx="0" cy="0"/>
          <a:chOff x="0" y="0"/>
          <a:chExt cx="0" cy="0"/>
        </a:xfrm>
      </p:grpSpPr>
      <p:sp>
        <p:nvSpPr>
          <p:cNvPr id="825" name="Google Shape;825;p349"/>
          <p:cNvSpPr txBox="1"/>
          <p:nvPr>
            <p:ph type="title"/>
          </p:nvPr>
        </p:nvSpPr>
        <p:spPr>
          <a:xfrm>
            <a:off x="677511" y="609600"/>
            <a:ext cx="8598907"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6" name="Google Shape;826;p34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7" name="Google Shape;827;p34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8" name="Google Shape;828;p34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theme" Target="../theme/theme10.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2"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slideLayout" Target="../slideLayouts/slideLayout74.xml"/><Relationship Id="rId14" Type="http://schemas.openxmlformats.org/officeDocument/2006/relationships/slideLayout" Target="../slideLayouts/slideLayout73.xml"/><Relationship Id="rId17" Type="http://schemas.openxmlformats.org/officeDocument/2006/relationships/theme" Target="../theme/theme3.xml"/><Relationship Id="rId16" Type="http://schemas.openxmlformats.org/officeDocument/2006/relationships/slideLayout" Target="../slideLayouts/slideLayout75.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7" Type="http://schemas.openxmlformats.org/officeDocument/2006/relationships/slideLayout" Target="../slideLayouts/slideLayout92.xml"/><Relationship Id="rId16" Type="http://schemas.openxmlformats.org/officeDocument/2006/relationships/slideLayout" Target="../slideLayouts/slideLayout91.xml"/><Relationship Id="rId5" Type="http://schemas.openxmlformats.org/officeDocument/2006/relationships/slideLayout" Target="../slideLayouts/slideLayout80.xml"/><Relationship Id="rId6" Type="http://schemas.openxmlformats.org/officeDocument/2006/relationships/slideLayout" Target="../slideLayouts/slideLayout81.xml"/><Relationship Id="rId18" Type="http://schemas.openxmlformats.org/officeDocument/2006/relationships/theme" Target="../theme/theme8.xml"/><Relationship Id="rId7" Type="http://schemas.openxmlformats.org/officeDocument/2006/relationships/slideLayout" Target="../slideLayouts/slideLayout82.xml"/><Relationship Id="rId8"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3" Type="http://schemas.openxmlformats.org/officeDocument/2006/relationships/slideLayout" Target="../slideLayouts/slideLayout105.xml"/><Relationship Id="rId12" Type="http://schemas.openxmlformats.org/officeDocument/2006/relationships/slideLayout" Target="../slideLayouts/slideLayout104.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5" Type="http://schemas.openxmlformats.org/officeDocument/2006/relationships/slideLayout" Target="../slideLayouts/slideLayout107.xml"/><Relationship Id="rId14" Type="http://schemas.openxmlformats.org/officeDocument/2006/relationships/slideLayout" Target="../slideLayouts/slideLayout106.xml"/><Relationship Id="rId17" Type="http://schemas.openxmlformats.org/officeDocument/2006/relationships/slideLayout" Target="../slideLayouts/slideLayout109.xml"/><Relationship Id="rId16" Type="http://schemas.openxmlformats.org/officeDocument/2006/relationships/slideLayout" Target="../slideLayouts/slideLayout108.xml"/><Relationship Id="rId5" Type="http://schemas.openxmlformats.org/officeDocument/2006/relationships/slideLayout" Target="../slideLayouts/slideLayout97.xml"/><Relationship Id="rId6" Type="http://schemas.openxmlformats.org/officeDocument/2006/relationships/slideLayout" Target="../slideLayouts/slideLayout98.xml"/><Relationship Id="rId18" Type="http://schemas.openxmlformats.org/officeDocument/2006/relationships/theme" Target="../theme/theme7.xml"/><Relationship Id="rId7" Type="http://schemas.openxmlformats.org/officeDocument/2006/relationships/slideLayout" Target="../slideLayouts/slideLayout99.xml"/><Relationship Id="rId8"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3" Type="http://schemas.openxmlformats.org/officeDocument/2006/relationships/slideLayout" Target="../slideLayouts/slideLayout122.xml"/><Relationship Id="rId12" Type="http://schemas.openxmlformats.org/officeDocument/2006/relationships/slideLayout" Target="../slideLayouts/slideLayout12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5" Type="http://schemas.openxmlformats.org/officeDocument/2006/relationships/slideLayout" Target="../slideLayouts/slideLayout124.xml"/><Relationship Id="rId14" Type="http://schemas.openxmlformats.org/officeDocument/2006/relationships/slideLayout" Target="../slideLayouts/slideLayout123.xml"/><Relationship Id="rId17" Type="http://schemas.openxmlformats.org/officeDocument/2006/relationships/slideLayout" Target="../slideLayouts/slideLayout126.xml"/><Relationship Id="rId16" Type="http://schemas.openxmlformats.org/officeDocument/2006/relationships/slideLayout" Target="../slideLayouts/slideLayout125.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18" Type="http://schemas.openxmlformats.org/officeDocument/2006/relationships/theme" Target="../theme/theme2.xml"/><Relationship Id="rId7" Type="http://schemas.openxmlformats.org/officeDocument/2006/relationships/slideLayout" Target="../slideLayouts/slideLayout116.xml"/><Relationship Id="rId8"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3" Type="http://schemas.openxmlformats.org/officeDocument/2006/relationships/slideLayout" Target="../slideLayouts/slideLayout139.xml"/><Relationship Id="rId12" Type="http://schemas.openxmlformats.org/officeDocument/2006/relationships/slideLayout" Target="../slideLayouts/slideLayout138.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5" Type="http://schemas.openxmlformats.org/officeDocument/2006/relationships/slideLayout" Target="../slideLayouts/slideLayout141.xml"/><Relationship Id="rId14" Type="http://schemas.openxmlformats.org/officeDocument/2006/relationships/slideLayout" Target="../slideLayouts/slideLayout140.xml"/><Relationship Id="rId17" Type="http://schemas.openxmlformats.org/officeDocument/2006/relationships/slideLayout" Target="../slideLayouts/slideLayout143.xml"/><Relationship Id="rId16" Type="http://schemas.openxmlformats.org/officeDocument/2006/relationships/slideLayout" Target="../slideLayouts/slideLayout142.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18" Type="http://schemas.openxmlformats.org/officeDocument/2006/relationships/theme" Target="../theme/theme9.xml"/><Relationship Id="rId7" Type="http://schemas.openxmlformats.org/officeDocument/2006/relationships/slideLayout" Target="../slideLayouts/slideLayout133.xml"/><Relationship Id="rId8"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151"/>
          <p:cNvCxnSpPr/>
          <p:nvPr/>
        </p:nvCxnSpPr>
        <p:spPr>
          <a:xfrm flipH="1" rot="10800000">
            <a:off x="7427918"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11" name="Google Shape;11;p151"/>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12" name="Google Shape;12;p151"/>
          <p:cNvSpPr/>
          <p:nvPr/>
        </p:nvSpPr>
        <p:spPr>
          <a:xfrm>
            <a:off x="9188452" y="-7939"/>
            <a:ext cx="3006725" cy="6865939"/>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3" name="Google Shape;13;p151"/>
          <p:cNvSpPr/>
          <p:nvPr/>
        </p:nvSpPr>
        <p:spPr>
          <a:xfrm>
            <a:off x="9604375" y="-7939"/>
            <a:ext cx="2590800" cy="6865939"/>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4" name="Google Shape;14;p151"/>
          <p:cNvSpPr/>
          <p:nvPr/>
        </p:nvSpPr>
        <p:spPr>
          <a:xfrm>
            <a:off x="8934452"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5" name="Google Shape;15;p151"/>
          <p:cNvSpPr/>
          <p:nvPr/>
        </p:nvSpPr>
        <p:spPr>
          <a:xfrm>
            <a:off x="9340852" y="-7939"/>
            <a:ext cx="2854325" cy="6865939"/>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6" name="Google Shape;16;p151"/>
          <p:cNvSpPr/>
          <p:nvPr/>
        </p:nvSpPr>
        <p:spPr>
          <a:xfrm>
            <a:off x="10907718" y="-7939"/>
            <a:ext cx="1287463" cy="6865939"/>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7" name="Google Shape;17;p151"/>
          <p:cNvSpPr/>
          <p:nvPr/>
        </p:nvSpPr>
        <p:spPr>
          <a:xfrm>
            <a:off x="10941051" y="-7939"/>
            <a:ext cx="1271588" cy="6865939"/>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8" name="Google Shape;18;p151"/>
          <p:cNvSpPr/>
          <p:nvPr/>
        </p:nvSpPr>
        <p:spPr>
          <a:xfrm>
            <a:off x="10374318" y="3589342"/>
            <a:ext cx="1820863" cy="3268663"/>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9" name="Google Shape;19;p151"/>
          <p:cNvSpPr/>
          <p:nvPr/>
        </p:nvSpPr>
        <p:spPr>
          <a:xfrm>
            <a:off x="-7937" y="4013201"/>
            <a:ext cx="457201" cy="2852739"/>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137"/>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0" name="Google Shape;20;p151"/>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21" name="Google Shape;21;p151"/>
          <p:cNvSpPr txBox="1"/>
          <p:nvPr>
            <p:ph idx="1" type="body"/>
          </p:nvPr>
        </p:nvSpPr>
        <p:spPr>
          <a:xfrm>
            <a:off x="677863" y="2160588"/>
            <a:ext cx="8597900" cy="3881437"/>
          </a:xfrm>
          <a:prstGeom prst="rect">
            <a:avLst/>
          </a:prstGeom>
          <a:noFill/>
          <a:ln>
            <a:noFill/>
          </a:ln>
        </p:spPr>
        <p:txBody>
          <a:bodyPr anchorCtr="0" anchor="t" bIns="45700" lIns="91400" spcFirstLastPara="1" rIns="91400"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304800" lvl="2" marL="1371600" marR="0" rtl="0" algn="l">
              <a:lnSpc>
                <a:spcPct val="100000"/>
              </a:lnSpc>
              <a:spcBef>
                <a:spcPts val="1000"/>
              </a:spcBef>
              <a:spcAft>
                <a:spcPts val="0"/>
              </a:spcAft>
              <a:buClr>
                <a:schemeClr val="accent1"/>
              </a:buClr>
              <a:buSzPts val="1200"/>
              <a:buFont typeface="Noto Sans Symbols"/>
              <a:buChar char="►"/>
              <a:defRPr b="0" i="0" sz="15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22" name="Google Shape;22;p151"/>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23" name="Google Shape;23;p151"/>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24" name="Google Shape;24;p151"/>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cxnSp>
        <p:nvCxnSpPr>
          <p:cNvPr id="177" name="Google Shape;177;p48"/>
          <p:cNvCxnSpPr/>
          <p:nvPr/>
        </p:nvCxnSpPr>
        <p:spPr>
          <a:xfrm flipH="1" rot="10800000">
            <a:off x="7427918"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178" name="Google Shape;178;p48"/>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179" name="Google Shape;179;p48"/>
          <p:cNvSpPr/>
          <p:nvPr/>
        </p:nvSpPr>
        <p:spPr>
          <a:xfrm>
            <a:off x="9188452" y="-7939"/>
            <a:ext cx="3006725" cy="6865939"/>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0" name="Google Shape;180;p48"/>
          <p:cNvSpPr/>
          <p:nvPr/>
        </p:nvSpPr>
        <p:spPr>
          <a:xfrm>
            <a:off x="9604375" y="-7939"/>
            <a:ext cx="2590800" cy="6865939"/>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1" name="Google Shape;181;p48"/>
          <p:cNvSpPr/>
          <p:nvPr/>
        </p:nvSpPr>
        <p:spPr>
          <a:xfrm>
            <a:off x="8934452"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2" name="Google Shape;182;p48"/>
          <p:cNvSpPr/>
          <p:nvPr/>
        </p:nvSpPr>
        <p:spPr>
          <a:xfrm>
            <a:off x="9340852" y="-7939"/>
            <a:ext cx="2854325" cy="6865939"/>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3" name="Google Shape;183;p48"/>
          <p:cNvSpPr/>
          <p:nvPr/>
        </p:nvSpPr>
        <p:spPr>
          <a:xfrm>
            <a:off x="10907718" y="-7939"/>
            <a:ext cx="1287463" cy="6865939"/>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4" name="Google Shape;184;p48"/>
          <p:cNvSpPr/>
          <p:nvPr/>
        </p:nvSpPr>
        <p:spPr>
          <a:xfrm>
            <a:off x="10941051" y="-7939"/>
            <a:ext cx="1271588" cy="6865939"/>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5" name="Google Shape;185;p48"/>
          <p:cNvSpPr/>
          <p:nvPr/>
        </p:nvSpPr>
        <p:spPr>
          <a:xfrm>
            <a:off x="10374318" y="3589342"/>
            <a:ext cx="1820863" cy="3268663"/>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6" name="Google Shape;186;p48"/>
          <p:cNvSpPr/>
          <p:nvPr/>
        </p:nvSpPr>
        <p:spPr>
          <a:xfrm>
            <a:off x="-7937" y="4013201"/>
            <a:ext cx="457201" cy="2852739"/>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29"/>
            </a:schemeClr>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87" name="Google Shape;187;p48"/>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8" name="Google Shape;188;p48"/>
          <p:cNvSpPr txBox="1"/>
          <p:nvPr>
            <p:ph idx="1" type="body"/>
          </p:nvPr>
        </p:nvSpPr>
        <p:spPr>
          <a:xfrm>
            <a:off x="677863" y="2160588"/>
            <a:ext cx="8597900" cy="3881437"/>
          </a:xfrm>
          <a:prstGeom prst="rect">
            <a:avLst/>
          </a:prstGeom>
          <a:noFill/>
          <a:ln>
            <a:noFill/>
          </a:ln>
        </p:spPr>
        <p:txBody>
          <a:bodyPr anchorCtr="0" anchor="t" bIns="45700" lIns="91400" spcFirstLastPara="1" rIns="91400"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304800" lvl="2" marL="1371600" marR="0" rtl="0" algn="l">
              <a:lnSpc>
                <a:spcPct val="100000"/>
              </a:lnSpc>
              <a:spcBef>
                <a:spcPts val="1000"/>
              </a:spcBef>
              <a:spcAft>
                <a:spcPts val="0"/>
              </a:spcAft>
              <a:buClr>
                <a:schemeClr val="accent1"/>
              </a:buClr>
              <a:buSzPts val="1200"/>
              <a:buFont typeface="Noto Sans Symbols"/>
              <a:buChar char="►"/>
              <a:defRPr b="0" i="0" sz="15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189" name="Google Shape;189;p48"/>
          <p:cNvSpPr txBox="1"/>
          <p:nvPr>
            <p:ph idx="10" type="dt"/>
          </p:nvPr>
        </p:nvSpPr>
        <p:spPr>
          <a:xfrm>
            <a:off x="7207256" y="6042028"/>
            <a:ext cx="911225" cy="365125"/>
          </a:xfrm>
          <a:prstGeom prst="rect">
            <a:avLst/>
          </a:prstGeom>
          <a:noFill/>
          <a:ln>
            <a:noFill/>
          </a:ln>
        </p:spPr>
        <p:txBody>
          <a:bodyPr anchorCtr="0" anchor="ctr" bIns="45700" lIns="91400" spcFirstLastPara="1" rIns="91400"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0" name="Google Shape;190;p48"/>
          <p:cNvSpPr txBox="1"/>
          <p:nvPr>
            <p:ph idx="11" type="ftr"/>
          </p:nvPr>
        </p:nvSpPr>
        <p:spPr>
          <a:xfrm>
            <a:off x="677863" y="6042028"/>
            <a:ext cx="6299200" cy="365125"/>
          </a:xfrm>
          <a:prstGeom prst="rect">
            <a:avLst/>
          </a:prstGeom>
          <a:noFill/>
          <a:ln>
            <a:noFill/>
          </a:ln>
        </p:spPr>
        <p:txBody>
          <a:bodyPr anchorCtr="0" anchor="ctr" bIns="45700" lIns="91400" spcFirstLastPara="1" rIns="91400"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1" name="Google Shape;191;p48"/>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lvl1pPr indent="0" lvl="0"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id="344" name="Google Shape;344;p3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5" name="Google Shape;345;p3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6" name="Google Shape;346;p3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7" name="Google Shape;347;p3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8" name="Google Shape;348;p3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1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8" name="Google Shape;418;p1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9" name="Google Shape;419;p1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420" name="Google Shape;420;p1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421" name="Google Shape;421;p1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cxnSp>
        <p:nvCxnSpPr>
          <p:cNvPr id="492" name="Google Shape;492;p165"/>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493" name="Google Shape;493;p165"/>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494" name="Google Shape;494;p165"/>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95" name="Google Shape;495;p165"/>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96" name="Google Shape;496;p165"/>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97" name="Google Shape;497;p165"/>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98" name="Google Shape;498;p165"/>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499" name="Google Shape;499;p165"/>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00" name="Google Shape;500;p165"/>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01" name="Google Shape;501;p165"/>
          <p:cNvSpPr/>
          <p:nvPr/>
        </p:nvSpPr>
        <p:spPr>
          <a:xfrm>
            <a:off x="-7938" y="4013200"/>
            <a:ext cx="457201" cy="2852738"/>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502" name="Google Shape;502;p165"/>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503" name="Google Shape;503;p165"/>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304800" lvl="2" marL="1371600" marR="0" rtl="0" algn="l">
              <a:lnSpc>
                <a:spcPct val="100000"/>
              </a:lnSpc>
              <a:spcBef>
                <a:spcPts val="1000"/>
              </a:spcBef>
              <a:spcAft>
                <a:spcPts val="0"/>
              </a:spcAft>
              <a:buClr>
                <a:schemeClr val="accent1"/>
              </a:buClr>
              <a:buSzPts val="1200"/>
              <a:buFont typeface="Noto Sans Symbols"/>
              <a:buChar char="►"/>
              <a:defRPr b="0" i="0" sz="15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504" name="Google Shape;504;p165"/>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505" name="Google Shape;505;p165"/>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506" name="Google Shape;506;p165"/>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cxnSp>
        <p:nvCxnSpPr>
          <p:cNvPr id="624" name="Google Shape;624;p167"/>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625" name="Google Shape;625;p167"/>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626" name="Google Shape;626;p167"/>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7" name="Google Shape;627;p167"/>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8" name="Google Shape;628;p167"/>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9" name="Google Shape;629;p167"/>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0" name="Google Shape;630;p167"/>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1" name="Google Shape;631;p167"/>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2" name="Google Shape;632;p167"/>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3" name="Google Shape;633;p167"/>
          <p:cNvSpPr/>
          <p:nvPr/>
        </p:nvSpPr>
        <p:spPr>
          <a:xfrm>
            <a:off x="-7938" y="4013200"/>
            <a:ext cx="457201" cy="2852738"/>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4" name="Google Shape;634;p167"/>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635" name="Google Shape;635;p167"/>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636" name="Google Shape;636;p167"/>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637" name="Google Shape;637;p167"/>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638" name="Google Shape;638;p167"/>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cxnSp>
        <p:nvCxnSpPr>
          <p:cNvPr id="761" name="Google Shape;761;p329"/>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762" name="Google Shape;762;p329"/>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763" name="Google Shape;763;p329"/>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4" name="Google Shape;764;p329"/>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5" name="Google Shape;765;p329"/>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6" name="Google Shape;766;p329"/>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7" name="Google Shape;767;p329"/>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8" name="Google Shape;768;p329"/>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9" name="Google Shape;769;p329"/>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70" name="Google Shape;770;p329"/>
          <p:cNvSpPr/>
          <p:nvPr/>
        </p:nvSpPr>
        <p:spPr>
          <a:xfrm>
            <a:off x="-7938" y="4013200"/>
            <a:ext cx="457201" cy="2852738"/>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71" name="Google Shape;771;p329"/>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772" name="Google Shape;772;p329"/>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773" name="Google Shape;773;p329"/>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74" name="Google Shape;774;p329"/>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75" name="Google Shape;775;p32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7" name="Shape 897"/>
        <p:cNvGrpSpPr/>
        <p:nvPr/>
      </p:nvGrpSpPr>
      <p:grpSpPr>
        <a:xfrm>
          <a:off x="0" y="0"/>
          <a:ext cx="0" cy="0"/>
          <a:chOff x="0" y="0"/>
          <a:chExt cx="0" cy="0"/>
        </a:xfrm>
      </p:grpSpPr>
      <p:cxnSp>
        <p:nvCxnSpPr>
          <p:cNvPr id="898" name="Google Shape;898;p333"/>
          <p:cNvCxnSpPr/>
          <p:nvPr/>
        </p:nvCxnSpPr>
        <p:spPr>
          <a:xfrm flipH="1" rot="10800000">
            <a:off x="7427913"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899" name="Google Shape;899;p333"/>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900" name="Google Shape;900;p333"/>
          <p:cNvSpPr/>
          <p:nvPr/>
        </p:nvSpPr>
        <p:spPr>
          <a:xfrm>
            <a:off x="9188450" y="-7938"/>
            <a:ext cx="3006725" cy="6865938"/>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1" name="Google Shape;901;p333"/>
          <p:cNvSpPr/>
          <p:nvPr/>
        </p:nvSpPr>
        <p:spPr>
          <a:xfrm>
            <a:off x="9604375" y="-7938"/>
            <a:ext cx="2590800" cy="6865938"/>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2" name="Google Shape;902;p333"/>
          <p:cNvSpPr/>
          <p:nvPr/>
        </p:nvSpPr>
        <p:spPr>
          <a:xfrm>
            <a:off x="8934450"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3" name="Google Shape;903;p333"/>
          <p:cNvSpPr/>
          <p:nvPr/>
        </p:nvSpPr>
        <p:spPr>
          <a:xfrm>
            <a:off x="9340850" y="-7938"/>
            <a:ext cx="2854325" cy="6865938"/>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4" name="Google Shape;904;p333"/>
          <p:cNvSpPr/>
          <p:nvPr/>
        </p:nvSpPr>
        <p:spPr>
          <a:xfrm>
            <a:off x="10907713" y="-7938"/>
            <a:ext cx="1287462" cy="6865938"/>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5" name="Google Shape;905;p333"/>
          <p:cNvSpPr/>
          <p:nvPr/>
        </p:nvSpPr>
        <p:spPr>
          <a:xfrm>
            <a:off x="10941050" y="-7938"/>
            <a:ext cx="1271588" cy="6865938"/>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6" name="Google Shape;906;p333"/>
          <p:cNvSpPr/>
          <p:nvPr/>
        </p:nvSpPr>
        <p:spPr>
          <a:xfrm>
            <a:off x="10374313" y="3589338"/>
            <a:ext cx="1820862" cy="3268662"/>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7" name="Google Shape;907;p333"/>
          <p:cNvSpPr/>
          <p:nvPr/>
        </p:nvSpPr>
        <p:spPr>
          <a:xfrm>
            <a:off x="-7938" y="4013200"/>
            <a:ext cx="457201" cy="2852738"/>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08" name="Google Shape;908;p333"/>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909" name="Google Shape;909;p333"/>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910" name="Google Shape;910;p333"/>
          <p:cNvSpPr txBox="1"/>
          <p:nvPr>
            <p:ph idx="10" type="dt"/>
          </p:nvPr>
        </p:nvSpPr>
        <p:spPr>
          <a:xfrm>
            <a:off x="7207250"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11" name="Google Shape;911;p333"/>
          <p:cNvSpPr txBox="1"/>
          <p:nvPr>
            <p:ph idx="11" type="ftr"/>
          </p:nvPr>
        </p:nvSpPr>
        <p:spPr>
          <a:xfrm>
            <a:off x="677863" y="6042025"/>
            <a:ext cx="629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12" name="Google Shape;912;p333"/>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900"/>
              <a:buFont typeface="Calibri"/>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4" name="Shape 1034"/>
        <p:cNvGrpSpPr/>
        <p:nvPr/>
      </p:nvGrpSpPr>
      <p:grpSpPr>
        <a:xfrm>
          <a:off x="0" y="0"/>
          <a:ext cx="0" cy="0"/>
          <a:chOff x="0" y="0"/>
          <a:chExt cx="0" cy="0"/>
        </a:xfrm>
      </p:grpSpPr>
      <p:cxnSp>
        <p:nvCxnSpPr>
          <p:cNvPr id="1035" name="Google Shape;1035;p174"/>
          <p:cNvCxnSpPr/>
          <p:nvPr/>
        </p:nvCxnSpPr>
        <p:spPr>
          <a:xfrm flipH="1" rot="10800000">
            <a:off x="7427918" y="3681413"/>
            <a:ext cx="4764087" cy="3176587"/>
          </a:xfrm>
          <a:prstGeom prst="straightConnector1">
            <a:avLst/>
          </a:prstGeom>
          <a:noFill/>
          <a:ln cap="flat" cmpd="sng" w="9525">
            <a:solidFill>
              <a:srgbClr val="D8D8D8"/>
            </a:solidFill>
            <a:prstDash val="solid"/>
            <a:round/>
            <a:headEnd len="sm" w="sm" type="none"/>
            <a:tailEnd len="sm" w="sm" type="none"/>
          </a:ln>
        </p:spPr>
      </p:cxnSp>
      <p:cxnSp>
        <p:nvCxnSpPr>
          <p:cNvPr id="1036" name="Google Shape;1036;p174"/>
          <p:cNvCxnSpPr/>
          <p:nvPr/>
        </p:nvCxnSpPr>
        <p:spPr>
          <a:xfrm>
            <a:off x="9374188"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1037" name="Google Shape;1037;p174"/>
          <p:cNvSpPr/>
          <p:nvPr/>
        </p:nvSpPr>
        <p:spPr>
          <a:xfrm>
            <a:off x="9188452" y="-7939"/>
            <a:ext cx="3006725" cy="6865939"/>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38" name="Google Shape;1038;p174"/>
          <p:cNvSpPr/>
          <p:nvPr/>
        </p:nvSpPr>
        <p:spPr>
          <a:xfrm>
            <a:off x="9604375" y="-7939"/>
            <a:ext cx="2590800" cy="6865939"/>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39" name="Google Shape;1039;p174"/>
          <p:cNvSpPr/>
          <p:nvPr/>
        </p:nvSpPr>
        <p:spPr>
          <a:xfrm>
            <a:off x="8934452" y="3048000"/>
            <a:ext cx="3260725" cy="38100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40" name="Google Shape;1040;p174"/>
          <p:cNvSpPr/>
          <p:nvPr/>
        </p:nvSpPr>
        <p:spPr>
          <a:xfrm>
            <a:off x="9340852" y="-7939"/>
            <a:ext cx="2854325" cy="6865939"/>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41" name="Google Shape;1041;p174"/>
          <p:cNvSpPr/>
          <p:nvPr/>
        </p:nvSpPr>
        <p:spPr>
          <a:xfrm>
            <a:off x="10907718" y="-7939"/>
            <a:ext cx="1287463" cy="6865939"/>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42" name="Google Shape;1042;p174"/>
          <p:cNvSpPr/>
          <p:nvPr/>
        </p:nvSpPr>
        <p:spPr>
          <a:xfrm>
            <a:off x="10941051" y="-7939"/>
            <a:ext cx="1271588" cy="6865939"/>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43" name="Google Shape;1043;p174"/>
          <p:cNvSpPr/>
          <p:nvPr/>
        </p:nvSpPr>
        <p:spPr>
          <a:xfrm>
            <a:off x="10374318" y="3589342"/>
            <a:ext cx="1820863" cy="3268663"/>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44" name="Google Shape;1044;p174"/>
          <p:cNvSpPr/>
          <p:nvPr/>
        </p:nvSpPr>
        <p:spPr>
          <a:xfrm>
            <a:off x="-7937" y="4013201"/>
            <a:ext cx="457201" cy="2852739"/>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13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1045" name="Google Shape;1045;p174"/>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046" name="Google Shape;1046;p174"/>
          <p:cNvSpPr txBox="1"/>
          <p:nvPr>
            <p:ph idx="1" type="body"/>
          </p:nvPr>
        </p:nvSpPr>
        <p:spPr>
          <a:xfrm>
            <a:off x="677863" y="2160588"/>
            <a:ext cx="8597900" cy="3881437"/>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404040"/>
                </a:solidFill>
                <a:latin typeface="Arial"/>
                <a:ea typeface="Arial"/>
                <a:cs typeface="Arial"/>
                <a:sym typeface="Aria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404040"/>
                </a:solidFill>
                <a:latin typeface="Arial"/>
                <a:ea typeface="Arial"/>
                <a:cs typeface="Arial"/>
                <a:sym typeface="Arial"/>
              </a:defRPr>
            </a:lvl2pPr>
            <a:lvl3pPr indent="-304800" lvl="2" marL="1371600" marR="0" rtl="0" algn="l">
              <a:lnSpc>
                <a:spcPct val="100000"/>
              </a:lnSpc>
              <a:spcBef>
                <a:spcPts val="1000"/>
              </a:spcBef>
              <a:spcAft>
                <a:spcPts val="0"/>
              </a:spcAft>
              <a:buClr>
                <a:schemeClr val="accent1"/>
              </a:buClr>
              <a:buSzPts val="1200"/>
              <a:buFont typeface="Noto Sans Symbols"/>
              <a:buChar char="►"/>
              <a:defRPr b="0" i="0" sz="1500" u="none" cap="none" strike="noStrike">
                <a:solidFill>
                  <a:srgbClr val="404040"/>
                </a:solidFill>
                <a:latin typeface="Arial"/>
                <a:ea typeface="Arial"/>
                <a:cs typeface="Arial"/>
                <a:sym typeface="Aria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404040"/>
                </a:solidFill>
                <a:latin typeface="Arial"/>
                <a:ea typeface="Arial"/>
                <a:cs typeface="Arial"/>
                <a:sym typeface="Aria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Arial"/>
                <a:ea typeface="Arial"/>
                <a:cs typeface="Arial"/>
                <a:sym typeface="Arial"/>
              </a:defRPr>
            </a:lvl9pPr>
          </a:lstStyle>
          <a:p/>
        </p:txBody>
      </p:sp>
      <p:sp>
        <p:nvSpPr>
          <p:cNvPr id="1047" name="Google Shape;1047;p174"/>
          <p:cNvSpPr txBox="1"/>
          <p:nvPr>
            <p:ph idx="10" type="dt"/>
          </p:nvPr>
        </p:nvSpPr>
        <p:spPr>
          <a:xfrm>
            <a:off x="7207256" y="6042028"/>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1048" name="Google Shape;1048;p174"/>
          <p:cNvSpPr txBox="1"/>
          <p:nvPr>
            <p:ph idx="11" type="ftr"/>
          </p:nvPr>
        </p:nvSpPr>
        <p:spPr>
          <a:xfrm>
            <a:off x="677863" y="6042028"/>
            <a:ext cx="629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1049" name="Google Shape;1049;p174"/>
          <p:cNvSpPr txBox="1"/>
          <p:nvPr>
            <p:ph idx="12" type="sldNum"/>
          </p:nvPr>
        </p:nvSpPr>
        <p:spPr>
          <a:xfrm>
            <a:off x="8593144" y="6042028"/>
            <a:ext cx="6826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0.xml"/><Relationship Id="rId3" Type="http://schemas.openxmlformats.org/officeDocument/2006/relationships/image" Target="../media/image142.jpg"/><Relationship Id="rId4" Type="http://schemas.openxmlformats.org/officeDocument/2006/relationships/image" Target="../media/image127.jp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1.xml"/><Relationship Id="rId3" Type="http://schemas.openxmlformats.org/officeDocument/2006/relationships/image" Target="../media/image1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2.xml"/><Relationship Id="rId3" Type="http://schemas.openxmlformats.org/officeDocument/2006/relationships/image" Target="../media/image12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3.xml"/><Relationship Id="rId3" Type="http://schemas.openxmlformats.org/officeDocument/2006/relationships/image" Target="../media/image1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4.xml"/><Relationship Id="rId3" Type="http://schemas.openxmlformats.org/officeDocument/2006/relationships/image" Target="../media/image11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5.xml"/><Relationship Id="rId3" Type="http://schemas.openxmlformats.org/officeDocument/2006/relationships/image" Target="../media/image15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6.xml"/><Relationship Id="rId3" Type="http://schemas.openxmlformats.org/officeDocument/2006/relationships/image" Target="../media/image13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7.xml"/><Relationship Id="rId3" Type="http://schemas.openxmlformats.org/officeDocument/2006/relationships/image" Target="../media/image148.jpg"/><Relationship Id="rId4" Type="http://schemas.openxmlformats.org/officeDocument/2006/relationships/image" Target="../media/image154.jpg"/><Relationship Id="rId5" Type="http://schemas.openxmlformats.org/officeDocument/2006/relationships/image" Target="../media/image121.jpg"/><Relationship Id="rId6" Type="http://schemas.openxmlformats.org/officeDocument/2006/relationships/image" Target="../media/image124.jpg"/><Relationship Id="rId7" Type="http://schemas.openxmlformats.org/officeDocument/2006/relationships/image" Target="../media/image133.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9.xml"/><Relationship Id="rId3" Type="http://schemas.openxmlformats.org/officeDocument/2006/relationships/image" Target="../media/image1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hyperlink" Target="https://coa.immigration.gov.tw/coafrontend/student/entry" TargetMode="External"/><Relationship Id="rId4" Type="http://schemas.openxmlformats.org/officeDocument/2006/relationships/image" Target="../media/image3.jpg"/><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20.xml"/><Relationship Id="rId3" Type="http://schemas.openxmlformats.org/officeDocument/2006/relationships/image" Target="../media/image130.png"/><Relationship Id="rId4" Type="http://schemas.openxmlformats.org/officeDocument/2006/relationships/image" Target="../media/image16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21.xml"/><Relationship Id="rId3" Type="http://schemas.openxmlformats.org/officeDocument/2006/relationships/image" Target="../media/image16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26.xml"/><Relationship Id="rId3" Type="http://schemas.openxmlformats.org/officeDocument/2006/relationships/image" Target="../media/image134.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27.xml"/><Relationship Id="rId3" Type="http://schemas.openxmlformats.org/officeDocument/2006/relationships/image" Target="../media/image13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28.xml"/><Relationship Id="rId3" Type="http://schemas.openxmlformats.org/officeDocument/2006/relationships/image" Target="../media/image156.png"/><Relationship Id="rId4" Type="http://schemas.openxmlformats.org/officeDocument/2006/relationships/image" Target="../media/image167.png"/><Relationship Id="rId5" Type="http://schemas.openxmlformats.org/officeDocument/2006/relationships/image" Target="../media/image158.png"/><Relationship Id="rId6" Type="http://schemas.openxmlformats.org/officeDocument/2006/relationships/image" Target="../media/image16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29.xml"/><Relationship Id="rId3" Type="http://schemas.openxmlformats.org/officeDocument/2006/relationships/image" Target="../media/image168.png"/><Relationship Id="rId4" Type="http://schemas.openxmlformats.org/officeDocument/2006/relationships/image" Target="../media/image140.png"/><Relationship Id="rId9" Type="http://schemas.openxmlformats.org/officeDocument/2006/relationships/image" Target="../media/image146.png"/><Relationship Id="rId5" Type="http://schemas.openxmlformats.org/officeDocument/2006/relationships/image" Target="../media/image139.png"/><Relationship Id="rId6" Type="http://schemas.openxmlformats.org/officeDocument/2006/relationships/image" Target="../media/image141.png"/><Relationship Id="rId7" Type="http://schemas.openxmlformats.org/officeDocument/2006/relationships/image" Target="../media/image145.png"/><Relationship Id="rId8" Type="http://schemas.openxmlformats.org/officeDocument/2006/relationships/image" Target="../media/image1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0.xml"/><Relationship Id="rId3" Type="http://schemas.openxmlformats.org/officeDocument/2006/relationships/image" Target="../media/image168.png"/><Relationship Id="rId4" Type="http://schemas.openxmlformats.org/officeDocument/2006/relationships/image" Target="../media/image140.png"/><Relationship Id="rId9" Type="http://schemas.openxmlformats.org/officeDocument/2006/relationships/image" Target="../media/image146.png"/><Relationship Id="rId5" Type="http://schemas.openxmlformats.org/officeDocument/2006/relationships/image" Target="../media/image139.png"/><Relationship Id="rId6" Type="http://schemas.openxmlformats.org/officeDocument/2006/relationships/image" Target="../media/image141.png"/><Relationship Id="rId7" Type="http://schemas.openxmlformats.org/officeDocument/2006/relationships/image" Target="../media/image145.png"/><Relationship Id="rId8" Type="http://schemas.openxmlformats.org/officeDocument/2006/relationships/image" Target="../media/image14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1.xml"/><Relationship Id="rId3" Type="http://schemas.openxmlformats.org/officeDocument/2006/relationships/image" Target="../media/image161.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32.xml"/><Relationship Id="rId3" Type="http://schemas.openxmlformats.org/officeDocument/2006/relationships/image" Target="../media/image170.gi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3.xml"/><Relationship Id="rId3" Type="http://schemas.openxmlformats.org/officeDocument/2006/relationships/image" Target="../media/image153.jpg"/><Relationship Id="rId4" Type="http://schemas.openxmlformats.org/officeDocument/2006/relationships/image" Target="../media/image15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4.xml"/><Relationship Id="rId3" Type="http://schemas.openxmlformats.org/officeDocument/2006/relationships/image" Target="../media/image16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40.xml"/><Relationship Id="rId3" Type="http://schemas.openxmlformats.org/officeDocument/2006/relationships/hyperlink" Target="http://www2.isu.edu.tw/upload/04e/8/files/dept_8_lv_2_25333.pdf"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41.xml"/><Relationship Id="rId3" Type="http://schemas.openxmlformats.org/officeDocument/2006/relationships/image" Target="../media/image169.jpg"/></Relationships>
</file>

<file path=ppt/slides/_rels/slide15.xml.rels><?xml version="1.0" encoding="UTF-8" standalone="yes"?><Relationships xmlns="http://schemas.openxmlformats.org/package/2006/relationships"><Relationship Id="rId10" Type="http://schemas.openxmlformats.org/officeDocument/2006/relationships/image" Target="../media/image18.jpg"/><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50.png"/><Relationship Id="rId9" Type="http://schemas.openxmlformats.org/officeDocument/2006/relationships/image" Target="../media/image45.jpg"/><Relationship Id="rId5" Type="http://schemas.openxmlformats.org/officeDocument/2006/relationships/image" Target="../media/image42.jpg"/><Relationship Id="rId6" Type="http://schemas.openxmlformats.org/officeDocument/2006/relationships/image" Target="../media/image16.jpg"/><Relationship Id="rId7" Type="http://schemas.openxmlformats.org/officeDocument/2006/relationships/image" Target="../media/image15.jpg"/><Relationship Id="rId8"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48.png"/><Relationship Id="rId5" Type="http://schemas.openxmlformats.org/officeDocument/2006/relationships/image" Target="../media/image58.png"/><Relationship Id="rId6"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slide" Target="/ppt/slides/slide18.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43.jp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54.png"/><Relationship Id="rId5" Type="http://schemas.openxmlformats.org/officeDocument/2006/relationships/image" Target="../media/image40.png"/><Relationship Id="rId6"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41.jpg"/><Relationship Id="rId4" Type="http://schemas.openxmlformats.org/officeDocument/2006/relationships/image" Target="../media/image44.jpg"/><Relationship Id="rId5" Type="http://schemas.openxmlformats.org/officeDocument/2006/relationships/image" Target="../media/image55.jpg"/><Relationship Id="rId6"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hyperlink" Target="https://www2.isu.edu.tw/2018/homepage_v01.php?dept_mno=654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102.jp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hyperlink" Target="http://www.oia.ntu.edu.tw/upload/content_files/article/291/aW1nMDE2MTI=.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62.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hyperlink" Target="http://www2.isu.edu.tw/upload/29100/Sophie/1060518working%20after%20graduation.pdf" TargetMode="External"/><Relationship Id="rId4" Type="http://schemas.openxmlformats.org/officeDocument/2006/relationships/hyperlink" Target="https://ezworktaiwan.wda.gov.tw/cp.aspx?n=2991AC80BCDA014A&amp;s=AA9D36CA55662CED" TargetMode="External"/><Relationship Id="rId5" Type="http://schemas.openxmlformats.org/officeDocument/2006/relationships/hyperlink" Target="https://ezworktaiwan.wda.gov.tw/cp.aspx?n=98C816CDB81AA655"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74.jpg"/><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hyperlink" Target="https://ezworktaiwan.wda.gov.tw/en/cp.aspx?n=8E87472D9CB255FF" TargetMode="Externa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edu.law.moe.gov.tw/LawContentDetails.aspx?id=GL000516&amp;KeyWordHL=&amp;StyleType=1" TargetMode="External"/><Relationship Id="rId4" Type="http://schemas.openxmlformats.org/officeDocument/2006/relationships/hyperlink" Target="http://edu.law.moe.gov.tw/EngLawContent.aspx?Type=E&amp;id=207"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4.xml"/><Relationship Id="rId3" Type="http://schemas.openxmlformats.org/officeDocument/2006/relationships/image" Target="../media/image61.png"/><Relationship Id="rId4" Type="http://schemas.openxmlformats.org/officeDocument/2006/relationships/hyperlink" Target="https://ezwp.wda.gov.tw/wcfonline/wSite/Control?function=IndexPag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6.xml"/><Relationship Id="rId3" Type="http://schemas.openxmlformats.org/officeDocument/2006/relationships/hyperlink" Target="https://reurl.cc/M8Egr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9.xml"/><Relationship Id="rId3" Type="http://schemas.openxmlformats.org/officeDocument/2006/relationships/hyperlink" Target="https://reurl.cc/kXAWN3" TargetMode="External"/><Relationship Id="rId4" Type="http://schemas.openxmlformats.org/officeDocument/2006/relationships/image" Target="../media/image70.jpg"/><Relationship Id="rId5" Type="http://schemas.openxmlformats.org/officeDocument/2006/relationships/image" Target="../media/image65.jpg"/><Relationship Id="rId6"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0.xml"/><Relationship Id="rId3" Type="http://schemas.openxmlformats.org/officeDocument/2006/relationships/hyperlink" Target="https://rich.yda.gov.tw/rich/#/" TargetMode="External"/><Relationship Id="rId4" Type="http://schemas.openxmlformats.org/officeDocument/2006/relationships/hyperlink" Target="https://www.facebook.com/rich.gov" TargetMode="External"/><Relationship Id="rId5" Type="http://schemas.openxmlformats.org/officeDocument/2006/relationships/image" Target="../media/image8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1.xml"/><Relationship Id="rId3" Type="http://schemas.openxmlformats.org/officeDocument/2006/relationships/hyperlink" Target="https://www.taiwanjobs.gov.tw/home109/index.aspx" TargetMode="External"/><Relationship Id="rId4" Type="http://schemas.openxmlformats.org/officeDocument/2006/relationships/hyperlink" Target="https://www.taiwanjobs.gov.tw/home/new_index.aspx" TargetMode="External"/><Relationship Id="rId5"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2.xml"/><Relationship Id="rId3" Type="http://schemas.openxmlformats.org/officeDocument/2006/relationships/hyperlink" Target="https://www.contacttaiwan.tw/main/index.aspx" TargetMode="Externa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4.xml"/><Relationship Id="rId3" Type="http://schemas.openxmlformats.org/officeDocument/2006/relationships/hyperlink" Target="https://www.isu.edu.tw/newsite/showpage.php?dept_mno=811&amp;dept_id=19&amp;page_id=49465" TargetMode="Externa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5.xml"/><Relationship Id="rId3" Type="http://schemas.openxmlformats.org/officeDocument/2006/relationships/hyperlink" Target="https://www.gift.org.tw/" TargetMode="External"/><Relationship Id="rId4" Type="http://schemas.openxmlformats.org/officeDocument/2006/relationships/image" Target="../media/image67.png"/><Relationship Id="rId5" Type="http://schemas.openxmlformats.org/officeDocument/2006/relationships/hyperlink" Target="https://www.gift.org.tw/"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6.xml"/><Relationship Id="rId3" Type="http://schemas.openxmlformats.org/officeDocument/2006/relationships/image" Target="../media/image72.jpg"/><Relationship Id="rId4" Type="http://schemas.openxmlformats.org/officeDocument/2006/relationships/image" Target="../media/image69.png"/><Relationship Id="rId5" Type="http://schemas.openxmlformats.org/officeDocument/2006/relationships/hyperlink" Target="https://www.isu.edu.tw/2018/homepage_v01.php?dept_mno=654"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7.xml"/><Relationship Id="rId3"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jpg"/><Relationship Id="rId5" Type="http://schemas.openxmlformats.org/officeDocument/2006/relationships/image" Target="../media/image7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88.png"/><Relationship Id="rId4" Type="http://schemas.openxmlformats.org/officeDocument/2006/relationships/hyperlink" Target="https://khh.travel/index.aspx?l=1"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6.xml"/><Relationship Id="rId3"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7.xml"/><Relationship Id="rId3" Type="http://schemas.openxmlformats.org/officeDocument/2006/relationships/image" Target="../media/image8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9.xml"/><Relationship Id="rId3" Type="http://schemas.openxmlformats.org/officeDocument/2006/relationships/hyperlink" Target="http://www.railway.gov.tw/tw/" TargetMode="Externa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0.xml"/><Relationship Id="rId3" Type="http://schemas.openxmlformats.org/officeDocument/2006/relationships/image" Target="../media/image103.png"/><Relationship Id="rId4" Type="http://schemas.openxmlformats.org/officeDocument/2006/relationships/hyperlink" Target="http://www.railway.gov.tw/en/index.aspx"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1.xml"/><Relationship Id="rId3" Type="http://schemas.openxmlformats.org/officeDocument/2006/relationships/image" Target="../media/image77.jpg"/><Relationship Id="rId4" Type="http://schemas.openxmlformats.org/officeDocument/2006/relationships/image" Target="../media/image11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2.xml"/><Relationship Id="rId3" Type="http://schemas.openxmlformats.org/officeDocument/2006/relationships/image" Target="../media/image8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3.xml"/><Relationship Id="rId3" Type="http://schemas.openxmlformats.org/officeDocument/2006/relationships/image" Target="../media/image8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8.xml"/><Relationship Id="rId3" Type="http://schemas.openxmlformats.org/officeDocument/2006/relationships/hyperlink" Target="http://www.edabus.com.tw/index.htm"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9.xml"/><Relationship Id="rId3" Type="http://schemas.openxmlformats.org/officeDocument/2006/relationships/hyperlink" Target="http://www.e-united.com.tw/" TargetMode="External"/><Relationship Id="rId4" Type="http://schemas.openxmlformats.org/officeDocument/2006/relationships/image" Target="../media/image89.png"/><Relationship Id="rId5" Type="http://schemas.openxmlformats.org/officeDocument/2006/relationships/image" Target="../media/image8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0.xml"/><Relationship Id="rId3" Type="http://schemas.openxmlformats.org/officeDocument/2006/relationships/hyperlink" Target="http://www.edaworld.com.tw/index.aspx" TargetMode="External"/><Relationship Id="rId4" Type="http://schemas.openxmlformats.org/officeDocument/2006/relationships/image" Target="../media/image90.png"/><Relationship Id="rId5" Type="http://schemas.openxmlformats.org/officeDocument/2006/relationships/image" Target="../media/image81.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1.xml"/><Relationship Id="rId3" Type="http://schemas.openxmlformats.org/officeDocument/2006/relationships/hyperlink" Target="http://www.edaworld.com.tw/bus_info.aspx" TargetMode="External"/><Relationship Id="rId4" Type="http://schemas.openxmlformats.org/officeDocument/2006/relationships/image" Target="../media/image93.png"/><Relationship Id="rId5" Type="http://schemas.openxmlformats.org/officeDocument/2006/relationships/image" Target="../media/image8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2.xml"/><Relationship Id="rId3" Type="http://schemas.openxmlformats.org/officeDocument/2006/relationships/image" Target="../media/image94.png"/><Relationship Id="rId4" Type="http://schemas.openxmlformats.org/officeDocument/2006/relationships/image" Target="../media/image8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3.xml"/><Relationship Id="rId3" Type="http://schemas.openxmlformats.org/officeDocument/2006/relationships/image" Target="../media/image100.png"/><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4.xml"/><Relationship Id="rId3" Type="http://schemas.openxmlformats.org/officeDocument/2006/relationships/image" Target="../media/image92.png"/><Relationship Id="rId4" Type="http://schemas.openxmlformats.org/officeDocument/2006/relationships/image" Target="../media/image111.png"/><Relationship Id="rId5" Type="http://schemas.openxmlformats.org/officeDocument/2006/relationships/image" Target="../media/image91.jpg"/><Relationship Id="rId6" Type="http://schemas.openxmlformats.org/officeDocument/2006/relationships/image" Target="../media/image98.jpg"/><Relationship Id="rId7" Type="http://schemas.openxmlformats.org/officeDocument/2006/relationships/image" Target="../media/image104.jpg"/><Relationship Id="rId8" Type="http://schemas.openxmlformats.org/officeDocument/2006/relationships/image" Target="../media/image11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5.xml"/><Relationship Id="rId3" Type="http://schemas.openxmlformats.org/officeDocument/2006/relationships/image" Target="../media/image99.png"/><Relationship Id="rId4" Type="http://schemas.openxmlformats.org/officeDocument/2006/relationships/image" Target="../media/image106.jpg"/><Relationship Id="rId5" Type="http://schemas.openxmlformats.org/officeDocument/2006/relationships/image" Target="../media/image132.jpg"/><Relationship Id="rId6" Type="http://schemas.openxmlformats.org/officeDocument/2006/relationships/image" Target="../media/image105.jpg"/><Relationship Id="rId7" Type="http://schemas.openxmlformats.org/officeDocument/2006/relationships/image" Target="../media/image112.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6.xml"/><Relationship Id="rId3" Type="http://schemas.openxmlformats.org/officeDocument/2006/relationships/image" Target="../media/image137.png"/><Relationship Id="rId4" Type="http://schemas.openxmlformats.org/officeDocument/2006/relationships/image" Target="../media/image123.png"/><Relationship Id="rId5" Type="http://schemas.openxmlformats.org/officeDocument/2006/relationships/image" Target="../media/image135.jpg"/><Relationship Id="rId6" Type="http://schemas.openxmlformats.org/officeDocument/2006/relationships/image" Target="../media/image116.jpg"/><Relationship Id="rId7" Type="http://schemas.openxmlformats.org/officeDocument/2006/relationships/image" Target="../media/image125.jpg"/><Relationship Id="rId8" Type="http://schemas.openxmlformats.org/officeDocument/2006/relationships/image" Target="../media/image144.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7.xml"/><Relationship Id="rId3" Type="http://schemas.openxmlformats.org/officeDocument/2006/relationships/image" Target="../media/image128.jpg"/><Relationship Id="rId4" Type="http://schemas.openxmlformats.org/officeDocument/2006/relationships/image" Target="../media/image108.jpg"/><Relationship Id="rId5" Type="http://schemas.openxmlformats.org/officeDocument/2006/relationships/image" Target="../media/image147.jpg"/><Relationship Id="rId6" Type="http://schemas.openxmlformats.org/officeDocument/2006/relationships/image" Target="../media/image109.jpg"/><Relationship Id="rId7" Type="http://schemas.openxmlformats.org/officeDocument/2006/relationships/image" Target="../media/image107.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8.xml"/><Relationship Id="rId3" Type="http://schemas.openxmlformats.org/officeDocument/2006/relationships/image" Target="../media/image12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9.xml"/><Relationship Id="rId3"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
          <p:cNvSpPr txBox="1"/>
          <p:nvPr>
            <p:ph type="ctrTitle"/>
          </p:nvPr>
        </p:nvSpPr>
        <p:spPr>
          <a:xfrm>
            <a:off x="1507471" y="2404554"/>
            <a:ext cx="7768959" cy="1646303"/>
          </a:xfrm>
          <a:prstGeom prst="rect">
            <a:avLst/>
          </a:prstGeom>
          <a:noFill/>
          <a:ln>
            <a:noFill/>
          </a:ln>
        </p:spPr>
        <p:txBody>
          <a:bodyPr anchorCtr="0" anchor="b" bIns="45700" lIns="91400" spcFirstLastPara="1" rIns="91400" wrap="square" tIns="45700">
            <a:noAutofit/>
          </a:bodyPr>
          <a:lstStyle/>
          <a:p>
            <a:pPr indent="0" lvl="0" marL="0" rtl="0" algn="r">
              <a:lnSpc>
                <a:spcPct val="100000"/>
              </a:lnSpc>
              <a:spcBef>
                <a:spcPts val="0"/>
              </a:spcBef>
              <a:spcAft>
                <a:spcPts val="0"/>
              </a:spcAft>
              <a:buSzPts val="1400"/>
              <a:buNone/>
            </a:pPr>
            <a:r>
              <a:rPr lang="en-US" sz="4000"/>
              <a:t>校園生活</a:t>
            </a:r>
            <a:br>
              <a:rPr lang="en-US" sz="4000"/>
            </a:br>
            <a:r>
              <a:rPr lang="en-US" sz="3600"/>
              <a:t>Smooth Transition into Life at ISU</a:t>
            </a:r>
            <a:endParaRPr sz="4000"/>
          </a:p>
        </p:txBody>
      </p:sp>
      <p:sp>
        <p:nvSpPr>
          <p:cNvPr id="1176" name="Google Shape;1176;p1"/>
          <p:cNvSpPr txBox="1"/>
          <p:nvPr>
            <p:ph idx="1" type="subTitle"/>
          </p:nvPr>
        </p:nvSpPr>
        <p:spPr>
          <a:xfrm>
            <a:off x="1508059" y="4050836"/>
            <a:ext cx="7767948" cy="1394389"/>
          </a:xfrm>
          <a:prstGeom prst="rect">
            <a:avLst/>
          </a:prstGeom>
          <a:noFill/>
          <a:ln>
            <a:noFill/>
          </a:ln>
        </p:spPr>
        <p:txBody>
          <a:bodyPr anchorCtr="0" anchor="t" bIns="45700" lIns="91400" spcFirstLastPara="1" rIns="91400" wrap="square" tIns="45700">
            <a:noAutofit/>
          </a:bodyPr>
          <a:lstStyle/>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112-1 義守大學秋季外國新生入學説明會</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2023 Fall Semester International Student Orientation</a:t>
            </a:r>
            <a:endParaRPr/>
          </a:p>
          <a:p>
            <a:pPr indent="0" lvl="0" marL="0" rtl="0" algn="r">
              <a:lnSpc>
                <a:spcPct val="100000"/>
              </a:lnSpc>
              <a:spcBef>
                <a:spcPts val="0"/>
              </a:spcBef>
              <a:spcAft>
                <a:spcPts val="0"/>
              </a:spcAft>
              <a:buSzPts val="1800"/>
              <a:buNone/>
            </a:pPr>
            <a:r>
              <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國際及兩岸事務處</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800"/>
              <a:buNone/>
            </a:pPr>
            <a:r>
              <a:rPr lang="en-US">
                <a:latin typeface="Microsoft YaHei"/>
                <a:ea typeface="Microsoft YaHei"/>
                <a:cs typeface="Microsoft YaHei"/>
                <a:sym typeface="Microsoft YaHei"/>
              </a:rPr>
              <a:t>Office of International and Cross-Strait Affairs</a:t>
            </a:r>
            <a:endParaRPr>
              <a:latin typeface="Microsoft YaHei"/>
              <a:ea typeface="Microsoft YaHei"/>
              <a:cs typeface="Microsoft YaHei"/>
              <a:sym typeface="Microsoft YaHei"/>
            </a:endParaRPr>
          </a:p>
          <a:p>
            <a:pPr indent="0" lvl="0" marL="0" rtl="0" algn="r">
              <a:lnSpc>
                <a:spcPct val="100000"/>
              </a:lnSpc>
              <a:spcBef>
                <a:spcPts val="1000"/>
              </a:spcBef>
              <a:spcAft>
                <a:spcPts val="0"/>
              </a:spcAft>
              <a:buSzPts val="1440"/>
              <a:buNone/>
            </a:pPr>
            <a:r>
              <a:t/>
            </a:r>
            <a:endParaRPr/>
          </a:p>
        </p:txBody>
      </p:sp>
      <p:sp>
        <p:nvSpPr>
          <p:cNvPr id="1177" name="Google Shape;1177;p1"/>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rtl="0" algn="r">
              <a:lnSpc>
                <a:spcPct val="100000"/>
              </a:lnSpc>
              <a:spcBef>
                <a:spcPts val="0"/>
              </a:spcBef>
              <a:spcAft>
                <a:spcPts val="0"/>
              </a:spcAft>
              <a:buSzPts val="900"/>
              <a:buNone/>
            </a:pPr>
            <a:fld id="{00000000-1234-1234-1234-123412341234}" type="slidenum">
              <a:rPr lang="en-US">
                <a:solidFill>
                  <a:srgbClr val="0F6FC6"/>
                </a:solidFill>
              </a:rPr>
              <a:t>‹#›</a:t>
            </a:fld>
            <a:endParaRPr>
              <a:solidFill>
                <a:srgbClr val="0F6FC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7"/>
          <p:cNvSpPr txBox="1"/>
          <p:nvPr>
            <p:ph type="ctrTitle"/>
          </p:nvPr>
        </p:nvSpPr>
        <p:spPr>
          <a:xfrm>
            <a:off x="1" y="1454400"/>
            <a:ext cx="8882743" cy="39492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Clr>
                <a:schemeClr val="lt1"/>
              </a:buClr>
              <a:buSzPts val="4800"/>
              <a:buFont typeface="PMingLiu"/>
              <a:buNone/>
            </a:pPr>
            <a:r>
              <a:rPr lang="en-US" sz="4800">
                <a:solidFill>
                  <a:schemeClr val="lt1"/>
                </a:solidFill>
                <a:latin typeface="PMingLiu"/>
                <a:ea typeface="PMingLiu"/>
                <a:cs typeface="PMingLiu"/>
                <a:sym typeface="PMingLiu"/>
              </a:rPr>
              <a:t>外國學生居留證</a:t>
            </a:r>
            <a:br>
              <a:rPr lang="en-US" sz="4800">
                <a:solidFill>
                  <a:schemeClr val="lt1"/>
                </a:solidFill>
                <a:latin typeface="PMingLiu"/>
                <a:ea typeface="PMingLiu"/>
                <a:cs typeface="PMingLiu"/>
                <a:sym typeface="PMingLiu"/>
              </a:rPr>
            </a:br>
            <a:r>
              <a:rPr lang="en-US" sz="4800">
                <a:solidFill>
                  <a:schemeClr val="lt1"/>
                </a:solidFill>
                <a:latin typeface="PMingLiu"/>
                <a:ea typeface="PMingLiu"/>
                <a:cs typeface="PMingLiu"/>
                <a:sym typeface="PMingLiu"/>
              </a:rPr>
              <a:t>線上申辦系統</a:t>
            </a:r>
            <a:br>
              <a:rPr lang="en-US" sz="4800">
                <a:solidFill>
                  <a:schemeClr val="lt1"/>
                </a:solidFill>
                <a:latin typeface="KaiTi"/>
                <a:ea typeface="KaiTi"/>
                <a:cs typeface="KaiTi"/>
                <a:sym typeface="KaiTi"/>
              </a:rPr>
            </a:br>
            <a:r>
              <a:rPr lang="en-US" sz="2400">
                <a:solidFill>
                  <a:schemeClr val="lt1"/>
                </a:solidFill>
                <a:latin typeface="Times New Roman"/>
                <a:ea typeface="Times New Roman"/>
                <a:cs typeface="Times New Roman"/>
                <a:sym typeface="Times New Roman"/>
              </a:rPr>
              <a:t>ARC Online Application System Platform For Foreign Students</a:t>
            </a:r>
            <a:endParaRPr sz="4800">
              <a:solidFill>
                <a:schemeClr val="lt1"/>
              </a:solidFill>
              <a:latin typeface="Times New Roman"/>
              <a:ea typeface="Times New Roman"/>
              <a:cs typeface="Times New Roman"/>
              <a:sym typeface="Times New Roman"/>
            </a:endParaRPr>
          </a:p>
        </p:txBody>
      </p:sp>
      <p:pic>
        <p:nvPicPr>
          <p:cNvPr id="1245" name="Google Shape;1245;p7"/>
          <p:cNvPicPr preferRelativeResize="0"/>
          <p:nvPr/>
        </p:nvPicPr>
        <p:blipFill rotWithShape="1">
          <a:blip r:embed="rId3">
            <a:alphaModFix/>
          </a:blip>
          <a:srcRect b="0" l="0" r="0" t="0"/>
          <a:stretch/>
        </p:blipFill>
        <p:spPr>
          <a:xfrm>
            <a:off x="0" y="77748"/>
            <a:ext cx="3794400" cy="102192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pic>
        <p:nvPicPr>
          <p:cNvPr descr="路線96 義大醫院-義大世界" id="2250" name="Google Shape;2250;p104"/>
          <p:cNvPicPr preferRelativeResize="0"/>
          <p:nvPr/>
        </p:nvPicPr>
        <p:blipFill rotWithShape="1">
          <a:blip r:embed="rId3">
            <a:alphaModFix/>
          </a:blip>
          <a:srcRect b="0" l="0" r="0" t="0"/>
          <a:stretch/>
        </p:blipFill>
        <p:spPr>
          <a:xfrm>
            <a:off x="1470025" y="111125"/>
            <a:ext cx="4572000" cy="3362325"/>
          </a:xfrm>
          <a:prstGeom prst="rect">
            <a:avLst/>
          </a:prstGeom>
          <a:noFill/>
          <a:ln>
            <a:noFill/>
          </a:ln>
        </p:spPr>
      </p:pic>
      <p:pic>
        <p:nvPicPr>
          <p:cNvPr descr="紅52線行駛路線圖" id="2251" name="Google Shape;2251;p104"/>
          <p:cNvPicPr preferRelativeResize="0"/>
          <p:nvPr/>
        </p:nvPicPr>
        <p:blipFill rotWithShape="1">
          <a:blip r:embed="rId4">
            <a:alphaModFix/>
          </a:blip>
          <a:srcRect b="0" l="0" r="0" t="0"/>
          <a:stretch/>
        </p:blipFill>
        <p:spPr>
          <a:xfrm>
            <a:off x="1524000" y="3522663"/>
            <a:ext cx="4572000" cy="3362325"/>
          </a:xfrm>
          <a:prstGeom prst="rect">
            <a:avLst/>
          </a:prstGeom>
          <a:noFill/>
          <a:ln>
            <a:noFill/>
          </a:ln>
        </p:spPr>
      </p:pic>
      <p:pic>
        <p:nvPicPr>
          <p:cNvPr id="2252" name="Google Shape;2252;p104"/>
          <p:cNvPicPr preferRelativeResize="0"/>
          <p:nvPr/>
        </p:nvPicPr>
        <p:blipFill rotWithShape="1">
          <a:blip r:embed="rId5">
            <a:alphaModFix/>
          </a:blip>
          <a:srcRect b="5707" l="18262" r="16780" t="13585"/>
          <a:stretch/>
        </p:blipFill>
        <p:spPr>
          <a:xfrm>
            <a:off x="6089650" y="23813"/>
            <a:ext cx="4572000" cy="3405187"/>
          </a:xfrm>
          <a:prstGeom prst="rect">
            <a:avLst/>
          </a:prstGeom>
          <a:noFill/>
          <a:ln>
            <a:noFill/>
          </a:ln>
        </p:spPr>
      </p:pic>
      <p:pic>
        <p:nvPicPr>
          <p:cNvPr id="2253" name="Google Shape;2253;p104"/>
          <p:cNvPicPr preferRelativeResize="0"/>
          <p:nvPr/>
        </p:nvPicPr>
        <p:blipFill rotWithShape="1">
          <a:blip r:embed="rId6">
            <a:alphaModFix/>
          </a:blip>
          <a:srcRect b="5402" l="13086" r="11604" t="13585"/>
          <a:stretch/>
        </p:blipFill>
        <p:spPr>
          <a:xfrm>
            <a:off x="6167438" y="3573463"/>
            <a:ext cx="4465637" cy="3251200"/>
          </a:xfrm>
          <a:prstGeom prst="rect">
            <a:avLst/>
          </a:prstGeom>
          <a:noFill/>
          <a:ln>
            <a:noFill/>
          </a:ln>
        </p:spPr>
      </p:pic>
      <p:pic>
        <p:nvPicPr>
          <p:cNvPr descr="C:\Documents and Settings\Administrator\Local Settings\Temporary Internet Files\Content.IE5\L008ZUD9\MC900072685[1].gif" id="2254" name="Google Shape;2254;p104"/>
          <p:cNvPicPr preferRelativeResize="0"/>
          <p:nvPr/>
        </p:nvPicPr>
        <p:blipFill rotWithShape="1">
          <a:blip r:embed="rId7">
            <a:alphaModFix/>
          </a:blip>
          <a:srcRect b="0" l="0" r="0" t="0"/>
          <a:stretch/>
        </p:blipFill>
        <p:spPr>
          <a:xfrm>
            <a:off x="1603375" y="3422650"/>
            <a:ext cx="9010650" cy="15081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8" name="Shape 2258"/>
        <p:cNvGrpSpPr/>
        <p:nvPr/>
      </p:nvGrpSpPr>
      <p:grpSpPr>
        <a:xfrm>
          <a:off x="0" y="0"/>
          <a:ext cx="0" cy="0"/>
          <a:chOff x="0" y="0"/>
          <a:chExt cx="0" cy="0"/>
        </a:xfrm>
      </p:grpSpPr>
      <p:pic>
        <p:nvPicPr>
          <p:cNvPr id="2259" name="Google Shape;2259;p105"/>
          <p:cNvPicPr preferRelativeResize="0"/>
          <p:nvPr/>
        </p:nvPicPr>
        <p:blipFill rotWithShape="1">
          <a:blip r:embed="rId3">
            <a:alphaModFix/>
          </a:blip>
          <a:srcRect b="5707" l="10139" r="13085" t="11610"/>
          <a:stretch/>
        </p:blipFill>
        <p:spPr>
          <a:xfrm>
            <a:off x="508000" y="0"/>
            <a:ext cx="838835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3" name="Shape 2263"/>
        <p:cNvGrpSpPr/>
        <p:nvPr/>
      </p:nvGrpSpPr>
      <p:grpSpPr>
        <a:xfrm>
          <a:off x="0" y="0"/>
          <a:ext cx="0" cy="0"/>
          <a:chOff x="0" y="0"/>
          <a:chExt cx="0" cy="0"/>
        </a:xfrm>
      </p:grpSpPr>
      <p:pic>
        <p:nvPicPr>
          <p:cNvPr id="2264" name="Google Shape;2264;p106"/>
          <p:cNvPicPr preferRelativeResize="0"/>
          <p:nvPr/>
        </p:nvPicPr>
        <p:blipFill rotWithShape="1">
          <a:blip r:embed="rId3">
            <a:alphaModFix/>
          </a:blip>
          <a:srcRect b="5703" l="8659" r="9390" t="12586"/>
          <a:stretch/>
        </p:blipFill>
        <p:spPr>
          <a:xfrm>
            <a:off x="528638" y="20638"/>
            <a:ext cx="9144000" cy="6837362"/>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pic>
        <p:nvPicPr>
          <p:cNvPr id="2269" name="Google Shape;2269;p107"/>
          <p:cNvPicPr preferRelativeResize="0"/>
          <p:nvPr/>
        </p:nvPicPr>
        <p:blipFill rotWithShape="1">
          <a:blip r:embed="rId3">
            <a:alphaModFix/>
          </a:blip>
          <a:srcRect b="15710" l="10139" r="9960" t="11826"/>
          <a:stretch/>
        </p:blipFill>
        <p:spPr>
          <a:xfrm>
            <a:off x="673100" y="0"/>
            <a:ext cx="9144000"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pic>
        <p:nvPicPr>
          <p:cNvPr id="2274" name="Google Shape;2274;p108"/>
          <p:cNvPicPr preferRelativeResize="0"/>
          <p:nvPr/>
        </p:nvPicPr>
        <p:blipFill rotWithShape="1">
          <a:blip r:embed="rId3">
            <a:alphaModFix/>
          </a:blip>
          <a:srcRect b="6681" l="10138" r="10868" t="11610"/>
          <a:stretch/>
        </p:blipFill>
        <p:spPr>
          <a:xfrm>
            <a:off x="536575" y="15875"/>
            <a:ext cx="9144000" cy="68421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pic>
        <p:nvPicPr>
          <p:cNvPr id="2279" name="Google Shape;2279;p109"/>
          <p:cNvPicPr preferRelativeResize="0"/>
          <p:nvPr/>
        </p:nvPicPr>
        <p:blipFill rotWithShape="1">
          <a:blip r:embed="rId3">
            <a:alphaModFix/>
          </a:blip>
          <a:srcRect b="9026" l="10139" r="11247" t="11608"/>
          <a:stretch/>
        </p:blipFill>
        <p:spPr>
          <a:xfrm>
            <a:off x="536575" y="0"/>
            <a:ext cx="9144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pic>
        <p:nvPicPr>
          <p:cNvPr id="2284" name="Google Shape;2284;p110"/>
          <p:cNvPicPr preferRelativeResize="0"/>
          <p:nvPr/>
        </p:nvPicPr>
        <p:blipFill rotWithShape="1">
          <a:blip r:embed="rId3">
            <a:alphaModFix/>
          </a:blip>
          <a:srcRect b="5414" l="11591" r="13104" t="11124"/>
          <a:stretch/>
        </p:blipFill>
        <p:spPr>
          <a:xfrm>
            <a:off x="519113" y="0"/>
            <a:ext cx="9144000"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111"/>
          <p:cNvSpPr txBox="1"/>
          <p:nvPr/>
        </p:nvSpPr>
        <p:spPr>
          <a:xfrm>
            <a:off x="1909763" y="407988"/>
            <a:ext cx="7488237" cy="7016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Tahoma"/>
                <a:ea typeface="Tahoma"/>
                <a:cs typeface="Tahoma"/>
                <a:sym typeface="Tahoma"/>
              </a:rPr>
              <a:t>醫學分部交通車乘車處　</a:t>
            </a:r>
            <a:endParaRPr b="0" i="0" sz="1400" u="none" cap="none" strike="noStrike">
              <a:solidFill>
                <a:srgbClr val="000000"/>
              </a:solidFill>
              <a:latin typeface="Arial"/>
              <a:ea typeface="Arial"/>
              <a:cs typeface="Arial"/>
              <a:sym typeface="Arial"/>
            </a:endParaRPr>
          </a:p>
        </p:txBody>
      </p:sp>
      <p:grpSp>
        <p:nvGrpSpPr>
          <p:cNvPr id="2290" name="Google Shape;2290;p111"/>
          <p:cNvGrpSpPr/>
          <p:nvPr/>
        </p:nvGrpSpPr>
        <p:grpSpPr>
          <a:xfrm>
            <a:off x="5584825" y="1684338"/>
            <a:ext cx="6278563" cy="3990975"/>
            <a:chOff x="720" y="1980"/>
            <a:chExt cx="15120" cy="9048"/>
          </a:xfrm>
        </p:grpSpPr>
        <p:sp>
          <p:nvSpPr>
            <p:cNvPr id="2291" name="Google Shape;2291;p111"/>
            <p:cNvSpPr txBox="1"/>
            <p:nvPr/>
          </p:nvSpPr>
          <p:spPr>
            <a:xfrm>
              <a:off x="13305" y="4233"/>
              <a:ext cx="2535" cy="417"/>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12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校車行駛方向</a:t>
              </a:r>
              <a:endParaRPr b="1" i="0" sz="1800" u="none" cap="none" strike="noStrike">
                <a:solidFill>
                  <a:srgbClr val="000000"/>
                </a:solidFill>
                <a:latin typeface="Tahoma"/>
                <a:ea typeface="Tahoma"/>
                <a:cs typeface="Tahoma"/>
                <a:sym typeface="Tahoma"/>
              </a:endParaRPr>
            </a:p>
          </p:txBody>
        </p:sp>
        <p:grpSp>
          <p:nvGrpSpPr>
            <p:cNvPr id="2292" name="Google Shape;2292;p111"/>
            <p:cNvGrpSpPr/>
            <p:nvPr/>
          </p:nvGrpSpPr>
          <p:grpSpPr>
            <a:xfrm>
              <a:off x="720" y="1980"/>
              <a:ext cx="15120" cy="9048"/>
              <a:chOff x="720" y="2069"/>
              <a:chExt cx="10620" cy="8370"/>
            </a:xfrm>
          </p:grpSpPr>
          <p:grpSp>
            <p:nvGrpSpPr>
              <p:cNvPr id="2293" name="Google Shape;2293;p111"/>
              <p:cNvGrpSpPr/>
              <p:nvPr/>
            </p:nvGrpSpPr>
            <p:grpSpPr>
              <a:xfrm>
                <a:off x="720" y="2069"/>
                <a:ext cx="8280" cy="8370"/>
                <a:chOff x="720" y="2069"/>
                <a:chExt cx="8280" cy="8370"/>
              </a:xfrm>
            </p:grpSpPr>
            <p:grpSp>
              <p:nvGrpSpPr>
                <p:cNvPr id="2294" name="Google Shape;2294;p111"/>
                <p:cNvGrpSpPr/>
                <p:nvPr/>
              </p:nvGrpSpPr>
              <p:grpSpPr>
                <a:xfrm>
                  <a:off x="720" y="2069"/>
                  <a:ext cx="8280" cy="8370"/>
                  <a:chOff x="720" y="2069"/>
                  <a:chExt cx="10620" cy="7664"/>
                </a:xfrm>
              </p:grpSpPr>
              <p:pic>
                <p:nvPicPr>
                  <p:cNvPr descr="義守大學燕巢分部平面圖" id="2295" name="Google Shape;2295;p111"/>
                  <p:cNvPicPr preferRelativeResize="0"/>
                  <p:nvPr/>
                </p:nvPicPr>
                <p:blipFill rotWithShape="1">
                  <a:blip r:embed="rId3">
                    <a:alphaModFix/>
                  </a:blip>
                  <a:srcRect b="0" l="0" r="0" t="0"/>
                  <a:stretch/>
                </p:blipFill>
                <p:spPr>
                  <a:xfrm>
                    <a:off x="720" y="2072"/>
                    <a:ext cx="10620" cy="7661"/>
                  </a:xfrm>
                  <a:prstGeom prst="rect">
                    <a:avLst/>
                  </a:prstGeom>
                  <a:noFill/>
                  <a:ln>
                    <a:noFill/>
                  </a:ln>
                </p:spPr>
              </p:pic>
              <p:sp>
                <p:nvSpPr>
                  <p:cNvPr id="2296" name="Google Shape;2296;p111"/>
                  <p:cNvSpPr/>
                  <p:nvPr/>
                </p:nvSpPr>
                <p:spPr>
                  <a:xfrm>
                    <a:off x="5042" y="2069"/>
                    <a:ext cx="283" cy="28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grpSp>
            <p:sp>
              <p:nvSpPr>
                <p:cNvPr id="2297" name="Google Shape;2297;p111"/>
                <p:cNvSpPr/>
                <p:nvPr/>
              </p:nvSpPr>
              <p:spPr>
                <a:xfrm>
                  <a:off x="5760" y="3239"/>
                  <a:ext cx="1080" cy="540"/>
                </a:xfrm>
                <a:prstGeom prst="rect">
                  <a:avLst/>
                </a:prstGeom>
                <a:solidFill>
                  <a:srgbClr val="CCFF6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grpSp>
          <p:sp>
            <p:nvSpPr>
              <p:cNvPr id="2298" name="Google Shape;2298;p111"/>
              <p:cNvSpPr/>
              <p:nvPr/>
            </p:nvSpPr>
            <p:spPr>
              <a:xfrm>
                <a:off x="7935" y="2849"/>
                <a:ext cx="3240" cy="1315"/>
              </a:xfrm>
              <a:prstGeom prst="rect">
                <a:avLst/>
              </a:prstGeom>
              <a:solidFill>
                <a:srgbClr val="D4FF7F"/>
              </a:solidFill>
              <a:ln cap="flat" cmpd="sng" w="1587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cxnSp>
            <p:nvCxnSpPr>
              <p:cNvPr id="2299" name="Google Shape;2299;p111"/>
              <p:cNvCxnSpPr/>
              <p:nvPr/>
            </p:nvCxnSpPr>
            <p:spPr>
              <a:xfrm>
                <a:off x="4320" y="4169"/>
                <a:ext cx="7020" cy="0"/>
              </a:xfrm>
              <a:prstGeom prst="straightConnector1">
                <a:avLst/>
              </a:prstGeom>
              <a:noFill/>
              <a:ln cap="flat" cmpd="sng" w="28575">
                <a:solidFill>
                  <a:srgbClr val="000000"/>
                </a:solidFill>
                <a:prstDash val="solid"/>
                <a:round/>
                <a:headEnd len="sm" w="sm" type="none"/>
                <a:tailEnd len="sm" w="sm" type="none"/>
              </a:ln>
            </p:spPr>
          </p:cxnSp>
        </p:grpSp>
        <p:sp>
          <p:nvSpPr>
            <p:cNvPr id="2300" name="Google Shape;2300;p111"/>
            <p:cNvSpPr txBox="1"/>
            <p:nvPr/>
          </p:nvSpPr>
          <p:spPr>
            <a:xfrm>
              <a:off x="5434" y="5770"/>
              <a:ext cx="1873" cy="1116"/>
            </a:xfrm>
            <a:prstGeom prst="rect">
              <a:avLst/>
            </a:prstGeom>
            <a:solidFill>
              <a:srgbClr val="FF99CC"/>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義守大學燕巢分部</a:t>
              </a:r>
              <a:endParaRPr b="1" i="0" sz="1700" u="none" cap="none" strike="noStrike">
                <a:solidFill>
                  <a:srgbClr val="000000"/>
                </a:solidFill>
                <a:latin typeface="Tahoma"/>
                <a:ea typeface="Tahoma"/>
                <a:cs typeface="Tahoma"/>
                <a:sym typeface="Tahoma"/>
              </a:endParaRPr>
            </a:p>
          </p:txBody>
        </p:sp>
        <p:sp>
          <p:nvSpPr>
            <p:cNvPr id="2301" name="Google Shape;2301;p111"/>
            <p:cNvSpPr txBox="1"/>
            <p:nvPr/>
          </p:nvSpPr>
          <p:spPr>
            <a:xfrm>
              <a:off x="12017" y="2873"/>
              <a:ext cx="2711" cy="583"/>
            </a:xfrm>
            <a:prstGeom prst="rect">
              <a:avLst/>
            </a:prstGeom>
            <a:solidFill>
              <a:srgbClr val="D4FF7F"/>
            </a:solidFill>
            <a:ln>
              <a:noFill/>
            </a:ln>
          </p:spPr>
          <p:txBody>
            <a:bodyPr anchorCtr="0" anchor="t" bIns="45700" lIns="91425" spcFirstLastPara="1" rIns="91425" wrap="square" tIns="45700">
              <a:noAutofit/>
            </a:bodyPr>
            <a:lstStyle/>
            <a:p>
              <a:pPr indent="0" lvl="0" marL="0" marR="0" rtl="0" algn="l">
                <a:lnSpc>
                  <a:spcPct val="136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義大醫院</a:t>
              </a:r>
              <a:endParaRPr b="1" i="0" sz="1800" u="none" cap="none" strike="noStrike">
                <a:solidFill>
                  <a:srgbClr val="000000"/>
                </a:solidFill>
                <a:latin typeface="Tahoma"/>
                <a:ea typeface="Tahoma"/>
                <a:cs typeface="Tahoma"/>
                <a:sym typeface="Tahoma"/>
              </a:endParaRPr>
            </a:p>
          </p:txBody>
        </p:sp>
        <p:sp>
          <p:nvSpPr>
            <p:cNvPr id="2302" name="Google Shape;2302;p111"/>
            <p:cNvSpPr txBox="1"/>
            <p:nvPr/>
          </p:nvSpPr>
          <p:spPr>
            <a:xfrm>
              <a:off x="10989" y="4899"/>
              <a:ext cx="2152" cy="727"/>
            </a:xfrm>
            <a:prstGeom prst="rect">
              <a:avLst/>
            </a:prstGeom>
            <a:solidFill>
              <a:srgbClr val="CC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客運車站牌</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搭乘上車處</a:t>
              </a:r>
              <a:endParaRPr b="1" i="0" sz="1800" u="none" cap="none" strike="noStrike">
                <a:solidFill>
                  <a:srgbClr val="000000"/>
                </a:solidFill>
                <a:latin typeface="Tahoma"/>
                <a:ea typeface="Tahoma"/>
                <a:cs typeface="Tahoma"/>
                <a:sym typeface="Tahoma"/>
              </a:endParaRPr>
            </a:p>
          </p:txBody>
        </p:sp>
        <p:sp>
          <p:nvSpPr>
            <p:cNvPr id="2303" name="Google Shape;2303;p111"/>
            <p:cNvSpPr txBox="1"/>
            <p:nvPr/>
          </p:nvSpPr>
          <p:spPr>
            <a:xfrm>
              <a:off x="11015" y="3470"/>
              <a:ext cx="2126" cy="767"/>
            </a:xfrm>
            <a:prstGeom prst="rect">
              <a:avLst/>
            </a:prstGeom>
            <a:solidFill>
              <a:srgbClr val="CC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客運車站牌</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到站下車處</a:t>
              </a:r>
              <a:endParaRPr b="1" i="0" sz="1800" u="none" cap="none" strike="noStrike">
                <a:solidFill>
                  <a:srgbClr val="000000"/>
                </a:solidFill>
                <a:latin typeface="Tahoma"/>
                <a:ea typeface="Tahoma"/>
                <a:cs typeface="Tahoma"/>
                <a:sym typeface="Tahoma"/>
              </a:endParaRPr>
            </a:p>
          </p:txBody>
        </p:sp>
        <p:cxnSp>
          <p:nvCxnSpPr>
            <p:cNvPr id="2304" name="Google Shape;2304;p111"/>
            <p:cNvCxnSpPr/>
            <p:nvPr/>
          </p:nvCxnSpPr>
          <p:spPr>
            <a:xfrm>
              <a:off x="10440" y="4695"/>
              <a:ext cx="900" cy="0"/>
            </a:xfrm>
            <a:prstGeom prst="straightConnector1">
              <a:avLst/>
            </a:prstGeom>
            <a:noFill/>
            <a:ln cap="flat" cmpd="sng" w="38100">
              <a:solidFill>
                <a:srgbClr val="000000"/>
              </a:solidFill>
              <a:prstDash val="solid"/>
              <a:round/>
              <a:headEnd len="sm" w="sm" type="none"/>
              <a:tailEnd len="lg" w="lg" type="triangle"/>
            </a:ln>
          </p:spPr>
        </p:cxnSp>
        <p:cxnSp>
          <p:nvCxnSpPr>
            <p:cNvPr id="2305" name="Google Shape;2305;p111"/>
            <p:cNvCxnSpPr/>
            <p:nvPr/>
          </p:nvCxnSpPr>
          <p:spPr>
            <a:xfrm rot="10800000">
              <a:off x="12465" y="4425"/>
              <a:ext cx="900" cy="0"/>
            </a:xfrm>
            <a:prstGeom prst="straightConnector1">
              <a:avLst/>
            </a:prstGeom>
            <a:noFill/>
            <a:ln cap="flat" cmpd="sng" w="38100">
              <a:solidFill>
                <a:srgbClr val="000000"/>
              </a:solidFill>
              <a:prstDash val="solid"/>
              <a:round/>
              <a:headEnd len="sm" w="sm" type="none"/>
              <a:tailEnd len="lg" w="lg" type="triangle"/>
            </a:ln>
          </p:spPr>
        </p:cxnSp>
        <p:sp>
          <p:nvSpPr>
            <p:cNvPr id="2306" name="Google Shape;2306;p111"/>
            <p:cNvSpPr txBox="1"/>
            <p:nvPr/>
          </p:nvSpPr>
          <p:spPr>
            <a:xfrm>
              <a:off x="8045" y="4442"/>
              <a:ext cx="2393" cy="414"/>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r">
                <a:lnSpc>
                  <a:spcPct val="112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校車行駛方向</a:t>
              </a:r>
              <a:endParaRPr b="1" i="0" sz="1800" u="none" cap="none" strike="noStrike">
                <a:solidFill>
                  <a:srgbClr val="000000"/>
                </a:solidFill>
                <a:latin typeface="Tahoma"/>
                <a:ea typeface="Tahoma"/>
                <a:cs typeface="Tahoma"/>
                <a:sym typeface="Tahoma"/>
              </a:endParaRPr>
            </a:p>
          </p:txBody>
        </p:sp>
      </p:grpSp>
      <p:grpSp>
        <p:nvGrpSpPr>
          <p:cNvPr id="2307" name="Google Shape;2307;p111"/>
          <p:cNvGrpSpPr/>
          <p:nvPr/>
        </p:nvGrpSpPr>
        <p:grpSpPr>
          <a:xfrm>
            <a:off x="352425" y="3062288"/>
            <a:ext cx="2387600" cy="1349375"/>
            <a:chOff x="39" y="2095"/>
            <a:chExt cx="2789" cy="2092"/>
          </a:xfrm>
        </p:grpSpPr>
        <p:pic>
          <p:nvPicPr>
            <p:cNvPr descr="DSC03592" id="2308" name="Google Shape;2308;p111"/>
            <p:cNvPicPr preferRelativeResize="0"/>
            <p:nvPr/>
          </p:nvPicPr>
          <p:blipFill rotWithShape="1">
            <a:blip r:embed="rId4">
              <a:alphaModFix/>
            </a:blip>
            <a:srcRect b="0" l="0" r="0" t="0"/>
            <a:stretch/>
          </p:blipFill>
          <p:spPr>
            <a:xfrm>
              <a:off x="39" y="2095"/>
              <a:ext cx="2789" cy="2092"/>
            </a:xfrm>
            <a:prstGeom prst="rect">
              <a:avLst/>
            </a:prstGeom>
            <a:noFill/>
            <a:ln cap="flat" cmpd="sng" w="38100">
              <a:solidFill>
                <a:srgbClr val="FFFF00"/>
              </a:solidFill>
              <a:prstDash val="solid"/>
              <a:miter lim="800000"/>
              <a:headEnd len="sm" w="sm" type="none"/>
              <a:tailEnd len="sm" w="sm" type="none"/>
            </a:ln>
          </p:spPr>
        </p:pic>
        <p:sp>
          <p:nvSpPr>
            <p:cNvPr id="2309" name="Google Shape;2309;p111"/>
            <p:cNvSpPr txBox="1"/>
            <p:nvPr/>
          </p:nvSpPr>
          <p:spPr>
            <a:xfrm>
              <a:off x="2090" y="2223"/>
              <a:ext cx="727" cy="234"/>
            </a:xfrm>
            <a:prstGeom prst="rect">
              <a:avLst/>
            </a:prstGeom>
            <a:solidFill>
              <a:srgbClr val="FF0000">
                <a:alpha val="33333"/>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FFFF"/>
                  </a:solidFill>
                  <a:latin typeface="DFKai-SB"/>
                  <a:ea typeface="DFKai-SB"/>
                  <a:cs typeface="DFKai-SB"/>
                  <a:sym typeface="DFKai-SB"/>
                </a:rPr>
                <a:t>上車處</a:t>
              </a:r>
              <a:endParaRPr b="0" i="0" sz="1400" u="none" cap="none" strike="noStrike">
                <a:solidFill>
                  <a:srgbClr val="000000"/>
                </a:solidFill>
                <a:latin typeface="Arial"/>
                <a:ea typeface="Arial"/>
                <a:cs typeface="Arial"/>
                <a:sym typeface="Arial"/>
              </a:endParaRPr>
            </a:p>
          </p:txBody>
        </p:sp>
      </p:grpSp>
      <p:grpSp>
        <p:nvGrpSpPr>
          <p:cNvPr id="2310" name="Google Shape;2310;p111"/>
          <p:cNvGrpSpPr/>
          <p:nvPr/>
        </p:nvGrpSpPr>
        <p:grpSpPr>
          <a:xfrm>
            <a:off x="2738438" y="2989263"/>
            <a:ext cx="2584450" cy="1422400"/>
            <a:chOff x="2973" y="-898"/>
            <a:chExt cx="3954" cy="2536"/>
          </a:xfrm>
        </p:grpSpPr>
        <p:pic>
          <p:nvPicPr>
            <p:cNvPr descr="DSC03593" id="2311" name="Google Shape;2311;p111"/>
            <p:cNvPicPr preferRelativeResize="0"/>
            <p:nvPr/>
          </p:nvPicPr>
          <p:blipFill rotWithShape="1">
            <a:blip r:embed="rId5">
              <a:alphaModFix/>
            </a:blip>
            <a:srcRect b="0" l="0" r="0" t="0"/>
            <a:stretch/>
          </p:blipFill>
          <p:spPr>
            <a:xfrm>
              <a:off x="2973" y="-898"/>
              <a:ext cx="3954" cy="2536"/>
            </a:xfrm>
            <a:prstGeom prst="rect">
              <a:avLst/>
            </a:prstGeom>
            <a:noFill/>
            <a:ln cap="flat" cmpd="sng" w="38100">
              <a:solidFill>
                <a:srgbClr val="FFFF00"/>
              </a:solidFill>
              <a:prstDash val="solid"/>
              <a:miter lim="800000"/>
              <a:headEnd len="sm" w="sm" type="none"/>
              <a:tailEnd len="sm" w="sm" type="none"/>
            </a:ln>
          </p:spPr>
        </p:pic>
        <p:sp>
          <p:nvSpPr>
            <p:cNvPr id="2312" name="Google Shape;2312;p111"/>
            <p:cNvSpPr txBox="1"/>
            <p:nvPr/>
          </p:nvSpPr>
          <p:spPr>
            <a:xfrm>
              <a:off x="3012" y="-601"/>
              <a:ext cx="726" cy="232"/>
            </a:xfrm>
            <a:prstGeom prst="rect">
              <a:avLst/>
            </a:prstGeom>
            <a:solidFill>
              <a:srgbClr val="FF0000">
                <a:alpha val="33333"/>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FFFF"/>
                  </a:solidFill>
                  <a:latin typeface="DFKai-SB"/>
                  <a:ea typeface="DFKai-SB"/>
                  <a:cs typeface="DFKai-SB"/>
                  <a:sym typeface="DFKai-SB"/>
                </a:rPr>
                <a:t>上車處</a:t>
              </a:r>
              <a:endParaRPr b="0" i="0" sz="1400" u="none" cap="none" strike="noStrike">
                <a:solidFill>
                  <a:srgbClr val="000000"/>
                </a:solidFill>
                <a:latin typeface="Arial"/>
                <a:ea typeface="Arial"/>
                <a:cs typeface="Arial"/>
                <a:sym typeface="Arial"/>
              </a:endParaRPr>
            </a:p>
          </p:txBody>
        </p:sp>
      </p:grpSp>
      <p:grpSp>
        <p:nvGrpSpPr>
          <p:cNvPr id="2313" name="Google Shape;2313;p111"/>
          <p:cNvGrpSpPr/>
          <p:nvPr/>
        </p:nvGrpSpPr>
        <p:grpSpPr>
          <a:xfrm>
            <a:off x="352425" y="1725613"/>
            <a:ext cx="2386013" cy="1262062"/>
            <a:chOff x="39" y="25"/>
            <a:chExt cx="2789" cy="2092"/>
          </a:xfrm>
        </p:grpSpPr>
        <p:pic>
          <p:nvPicPr>
            <p:cNvPr descr="DSC03594" id="2314" name="Google Shape;2314;p111"/>
            <p:cNvPicPr preferRelativeResize="0"/>
            <p:nvPr/>
          </p:nvPicPr>
          <p:blipFill rotWithShape="1">
            <a:blip r:embed="rId6">
              <a:alphaModFix/>
            </a:blip>
            <a:srcRect b="0" l="0" r="0" t="0"/>
            <a:stretch/>
          </p:blipFill>
          <p:spPr>
            <a:xfrm>
              <a:off x="39" y="25"/>
              <a:ext cx="2789" cy="2092"/>
            </a:xfrm>
            <a:prstGeom prst="rect">
              <a:avLst/>
            </a:prstGeom>
            <a:noFill/>
            <a:ln cap="flat" cmpd="sng" w="38100">
              <a:solidFill>
                <a:srgbClr val="FFFF00"/>
              </a:solidFill>
              <a:prstDash val="solid"/>
              <a:miter lim="800000"/>
              <a:headEnd len="sm" w="sm" type="none"/>
              <a:tailEnd len="sm" w="sm" type="none"/>
            </a:ln>
          </p:spPr>
        </p:pic>
        <p:sp>
          <p:nvSpPr>
            <p:cNvPr id="2315" name="Google Shape;2315;p111"/>
            <p:cNvSpPr txBox="1"/>
            <p:nvPr/>
          </p:nvSpPr>
          <p:spPr>
            <a:xfrm>
              <a:off x="2017" y="36"/>
              <a:ext cx="727" cy="2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DFKai-SB"/>
                  <a:ea typeface="DFKai-SB"/>
                  <a:cs typeface="DFKai-SB"/>
                  <a:sym typeface="DFKai-SB"/>
                </a:rPr>
                <a:t>下車處</a:t>
              </a:r>
              <a:endParaRPr b="0" i="0" sz="1400" u="none" cap="none" strike="noStrike">
                <a:solidFill>
                  <a:srgbClr val="000000"/>
                </a:solidFill>
                <a:latin typeface="Arial"/>
                <a:ea typeface="Arial"/>
                <a:cs typeface="Arial"/>
                <a:sym typeface="Arial"/>
              </a:endParaRPr>
            </a:p>
          </p:txBody>
        </p:sp>
      </p:grpSp>
      <p:grpSp>
        <p:nvGrpSpPr>
          <p:cNvPr id="2316" name="Google Shape;2316;p111"/>
          <p:cNvGrpSpPr/>
          <p:nvPr/>
        </p:nvGrpSpPr>
        <p:grpSpPr>
          <a:xfrm>
            <a:off x="2806700" y="1739900"/>
            <a:ext cx="2428875" cy="1233488"/>
            <a:chOff x="2925" y="25"/>
            <a:chExt cx="2789" cy="2092"/>
          </a:xfrm>
        </p:grpSpPr>
        <p:pic>
          <p:nvPicPr>
            <p:cNvPr descr="DSC03595" id="2317" name="Google Shape;2317;p111"/>
            <p:cNvPicPr preferRelativeResize="0"/>
            <p:nvPr/>
          </p:nvPicPr>
          <p:blipFill rotWithShape="1">
            <a:blip r:embed="rId7">
              <a:alphaModFix/>
            </a:blip>
            <a:srcRect b="0" l="0" r="0" t="0"/>
            <a:stretch/>
          </p:blipFill>
          <p:spPr>
            <a:xfrm>
              <a:off x="2925" y="25"/>
              <a:ext cx="2789" cy="2092"/>
            </a:xfrm>
            <a:prstGeom prst="rect">
              <a:avLst/>
            </a:prstGeom>
            <a:noFill/>
            <a:ln cap="flat" cmpd="sng" w="38100">
              <a:solidFill>
                <a:srgbClr val="FFFF00"/>
              </a:solidFill>
              <a:prstDash val="solid"/>
              <a:miter lim="800000"/>
              <a:headEnd len="sm" w="sm" type="none"/>
              <a:tailEnd len="sm" w="sm" type="none"/>
            </a:ln>
          </p:spPr>
        </p:pic>
        <p:sp>
          <p:nvSpPr>
            <p:cNvPr id="2318" name="Google Shape;2318;p111"/>
            <p:cNvSpPr txBox="1"/>
            <p:nvPr/>
          </p:nvSpPr>
          <p:spPr>
            <a:xfrm>
              <a:off x="2947" y="41"/>
              <a:ext cx="726" cy="2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DFKai-SB"/>
                  <a:ea typeface="DFKai-SB"/>
                  <a:cs typeface="DFKai-SB"/>
                  <a:sym typeface="DFKai-SB"/>
                </a:rPr>
                <a:t>下車處</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313"/>
                                        </p:tgtEl>
                                        <p:attrNameLst>
                                          <p:attrName>style.visibility</p:attrName>
                                        </p:attrNameLst>
                                      </p:cBhvr>
                                      <p:to>
                                        <p:strVal val="visible"/>
                                      </p:to>
                                    </p:set>
                                    <p:anim calcmode="lin" valueType="num">
                                      <p:cBhvr additive="base">
                                        <p:cTn dur="500"/>
                                        <p:tgtEl>
                                          <p:spTgt spid="23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316"/>
                                        </p:tgtEl>
                                        <p:attrNameLst>
                                          <p:attrName>style.visibility</p:attrName>
                                        </p:attrNameLst>
                                      </p:cBhvr>
                                      <p:to>
                                        <p:strVal val="visible"/>
                                      </p:to>
                                    </p:set>
                                    <p:anim calcmode="lin" valueType="num">
                                      <p:cBhvr additive="base">
                                        <p:cTn dur="500"/>
                                        <p:tgtEl>
                                          <p:spTgt spid="23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07"/>
                                        </p:tgtEl>
                                        <p:attrNameLst>
                                          <p:attrName>style.visibility</p:attrName>
                                        </p:attrNameLst>
                                      </p:cBhvr>
                                      <p:to>
                                        <p:strVal val="visible"/>
                                      </p:to>
                                    </p:set>
                                    <p:anim calcmode="lin" valueType="num">
                                      <p:cBhvr additive="base">
                                        <p:cTn dur="500"/>
                                        <p:tgtEl>
                                          <p:spTgt spid="23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0"/>
                                        </p:tgtEl>
                                        <p:attrNameLst>
                                          <p:attrName>style.visibility</p:attrName>
                                        </p:attrNameLst>
                                      </p:cBhvr>
                                      <p:to>
                                        <p:strVal val="visible"/>
                                      </p:to>
                                    </p:set>
                                    <p:anim calcmode="lin" valueType="num">
                                      <p:cBhvr additive="base">
                                        <p:cTn dur="500"/>
                                        <p:tgtEl>
                                          <p:spTgt spid="23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294"/>
          <p:cNvSpPr txBox="1"/>
          <p:nvPr>
            <p:ph idx="1" type="body"/>
          </p:nvPr>
        </p:nvSpPr>
        <p:spPr>
          <a:xfrm>
            <a:off x="677863" y="1270000"/>
            <a:ext cx="8597900" cy="3881438"/>
          </a:xfrm>
          <a:prstGeom prst="rect">
            <a:avLst/>
          </a:prstGeom>
          <a:noFill/>
          <a:ln>
            <a:noFill/>
          </a:ln>
        </p:spPr>
        <p:txBody>
          <a:bodyPr anchorCtr="0" anchor="t" bIns="45700" lIns="91425" spcFirstLastPara="1" rIns="91425" wrap="square" tIns="45700">
            <a:noAutofit/>
          </a:bodyPr>
          <a:lstStyle/>
          <a:p>
            <a:pPr indent="0" lvl="0" marL="82550" rtl="0" algn="ctr">
              <a:lnSpc>
                <a:spcPct val="100000"/>
              </a:lnSpc>
              <a:spcBef>
                <a:spcPts val="0"/>
              </a:spcBef>
              <a:spcAft>
                <a:spcPts val="0"/>
              </a:spcAft>
              <a:buSzPts val="9200"/>
              <a:buFont typeface="Noto Sans Symbols"/>
              <a:buNone/>
            </a:pPr>
            <a:r>
              <a:rPr lang="en-US" sz="11500">
                <a:latin typeface="DFKai-SB"/>
                <a:ea typeface="DFKai-SB"/>
                <a:cs typeface="DFKai-SB"/>
                <a:sym typeface="DFKai-SB"/>
              </a:rPr>
              <a:t>住宿</a:t>
            </a:r>
            <a:endParaRPr sz="11500">
              <a:latin typeface="DFKai-SB"/>
              <a:ea typeface="DFKai-SB"/>
              <a:cs typeface="DFKai-SB"/>
              <a:sym typeface="DFKai-SB"/>
            </a:endParaRPr>
          </a:p>
          <a:p>
            <a:pPr indent="0" lvl="0" marL="82550" rtl="0" algn="ctr">
              <a:lnSpc>
                <a:spcPct val="100000"/>
              </a:lnSpc>
              <a:spcBef>
                <a:spcPts val="1000"/>
              </a:spcBef>
              <a:spcAft>
                <a:spcPts val="0"/>
              </a:spcAft>
              <a:buSzPts val="9200"/>
              <a:buFont typeface="Noto Sans Symbols"/>
              <a:buNone/>
            </a:pPr>
            <a:r>
              <a:rPr lang="en-US" sz="11500"/>
              <a:t>Housing</a:t>
            </a:r>
            <a:endParaRPr sz="11500"/>
          </a:p>
          <a:p>
            <a:pPr indent="0" lvl="0" marL="82550" rtl="0" algn="ctr">
              <a:lnSpc>
                <a:spcPct val="100000"/>
              </a:lnSpc>
              <a:spcBef>
                <a:spcPts val="1000"/>
              </a:spcBef>
              <a:spcAft>
                <a:spcPts val="0"/>
              </a:spcAft>
              <a:buSzPts val="9200"/>
              <a:buFont typeface="Noto Sans Symbols"/>
              <a:buNone/>
            </a:pPr>
            <a:r>
              <a:t/>
            </a:r>
            <a:endParaRPr sz="11500">
              <a:latin typeface="DFKai-SB"/>
              <a:ea typeface="DFKai-SB"/>
              <a:cs typeface="DFKai-SB"/>
              <a:sym typeface="DFKai-SB"/>
            </a:endParaRPr>
          </a:p>
        </p:txBody>
      </p:sp>
      <p:sp>
        <p:nvSpPr>
          <p:cNvPr id="2324" name="Google Shape;2324;p294"/>
          <p:cNvSpPr txBox="1"/>
          <p:nvPr>
            <p:ph idx="12" type="sldNum"/>
          </p:nvPr>
        </p:nvSpPr>
        <p:spPr>
          <a:xfrm>
            <a:off x="9347200" y="6245225"/>
            <a:ext cx="2844800" cy="47625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fld id="{00000000-1234-1234-1234-123412341234}" type="slidenum">
              <a:rPr b="0" i="0" lang="en-US" sz="1400" u="none" cap="none" strike="noStrike">
                <a:solidFill>
                  <a:srgbClr val="000000"/>
                </a:solidFill>
                <a:latin typeface="DFKai-SB"/>
                <a:ea typeface="DFKai-SB"/>
                <a:cs typeface="DFKai-SB"/>
                <a:sym typeface="DFKai-SB"/>
              </a:rPr>
              <a:t>‹#›</a:t>
            </a:fld>
            <a:endParaRPr b="0" i="0" sz="1400" u="none" cap="none" strike="noStrike">
              <a:solidFill>
                <a:srgbClr val="000000"/>
              </a:solidFill>
              <a:latin typeface="DFKai-SB"/>
              <a:ea typeface="DFKai-SB"/>
              <a:cs typeface="DFKai-SB"/>
              <a:sym typeface="DFKai-SB"/>
            </a:endParaRPr>
          </a:p>
        </p:txBody>
      </p:sp>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g2676a01c8b8_0_149"/>
          <p:cNvSpPr/>
          <p:nvPr/>
        </p:nvSpPr>
        <p:spPr>
          <a:xfrm>
            <a:off x="2271713" y="2025650"/>
            <a:ext cx="1842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2400"/>
              <a:buFont typeface="Noto Sans Symbols"/>
              <a:buNone/>
            </a:pPr>
            <a:r>
              <a:t/>
            </a:r>
            <a:endParaRPr b="1" i="0" sz="2400" u="none" cap="none" strike="noStrike">
              <a:solidFill>
                <a:srgbClr val="000000"/>
              </a:solidFill>
              <a:latin typeface="DFKai-SB"/>
              <a:ea typeface="DFKai-SB"/>
              <a:cs typeface="DFKai-SB"/>
              <a:sym typeface="DFKai-SB"/>
            </a:endParaRPr>
          </a:p>
        </p:txBody>
      </p:sp>
      <p:sp>
        <p:nvSpPr>
          <p:cNvPr id="2330" name="Google Shape;2330;g2676a01c8b8_0_149"/>
          <p:cNvSpPr/>
          <p:nvPr/>
        </p:nvSpPr>
        <p:spPr>
          <a:xfrm>
            <a:off x="2271713" y="2025650"/>
            <a:ext cx="1842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2400"/>
              <a:buFont typeface="Noto Sans Symbols"/>
              <a:buNone/>
            </a:pPr>
            <a:r>
              <a:t/>
            </a:r>
            <a:endParaRPr b="1" i="0" sz="2400" u="none" cap="none" strike="noStrike">
              <a:solidFill>
                <a:srgbClr val="000000"/>
              </a:solidFill>
              <a:latin typeface="DFKai-SB"/>
              <a:ea typeface="DFKai-SB"/>
              <a:cs typeface="DFKai-SB"/>
              <a:sym typeface="DFKai-SB"/>
            </a:endParaRPr>
          </a:p>
        </p:txBody>
      </p:sp>
      <p:sp>
        <p:nvSpPr>
          <p:cNvPr id="2331" name="Google Shape;2331;g2676a01c8b8_0_149"/>
          <p:cNvSpPr/>
          <p:nvPr/>
        </p:nvSpPr>
        <p:spPr>
          <a:xfrm>
            <a:off x="2271713" y="2025650"/>
            <a:ext cx="1842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2400"/>
              <a:buFont typeface="Noto Sans Symbols"/>
              <a:buNone/>
            </a:pPr>
            <a:r>
              <a:t/>
            </a:r>
            <a:endParaRPr b="1" i="0" sz="2400" u="none" cap="none" strike="noStrike">
              <a:solidFill>
                <a:srgbClr val="000000"/>
              </a:solidFill>
              <a:latin typeface="DFKai-SB"/>
              <a:ea typeface="DFKai-SB"/>
              <a:cs typeface="DFKai-SB"/>
              <a:sym typeface="DFKai-SB"/>
            </a:endParaRPr>
          </a:p>
        </p:txBody>
      </p:sp>
      <p:sp>
        <p:nvSpPr>
          <p:cNvPr id="2332" name="Google Shape;2332;g2676a01c8b8_0_149"/>
          <p:cNvSpPr txBox="1"/>
          <p:nvPr/>
        </p:nvSpPr>
        <p:spPr>
          <a:xfrm>
            <a:off x="757238" y="198438"/>
            <a:ext cx="8091600" cy="701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993300"/>
              </a:buClr>
              <a:buSzPts val="4000"/>
              <a:buFont typeface="Noto Sans Symbols"/>
              <a:buNone/>
            </a:pPr>
            <a:r>
              <a:rPr b="1" i="0" lang="en-US" sz="4000" u="none" cap="none" strike="noStrike">
                <a:solidFill>
                  <a:srgbClr val="993300"/>
                </a:solidFill>
                <a:latin typeface="DFKai-SB"/>
                <a:ea typeface="DFKai-SB"/>
                <a:cs typeface="DFKai-SB"/>
                <a:sym typeface="DFKai-SB"/>
              </a:rPr>
              <a:t>學生宿舍管理</a:t>
            </a:r>
            <a:endParaRPr b="1" i="0" sz="4000" u="none" cap="none" strike="noStrike">
              <a:solidFill>
                <a:srgbClr val="993300"/>
              </a:solidFill>
              <a:latin typeface="DFKai-SB"/>
              <a:ea typeface="DFKai-SB"/>
              <a:cs typeface="DFKai-SB"/>
              <a:sym typeface="DFKai-SB"/>
            </a:endParaRPr>
          </a:p>
        </p:txBody>
      </p:sp>
      <p:sp>
        <p:nvSpPr>
          <p:cNvPr id="2333" name="Google Shape;2333;g2676a01c8b8_0_149"/>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
        <p:nvSpPr>
          <p:cNvPr id="2334" name="Google Shape;2334;g2676a01c8b8_0_149"/>
          <p:cNvSpPr txBox="1"/>
          <p:nvPr/>
        </p:nvSpPr>
        <p:spPr>
          <a:xfrm>
            <a:off x="410368" y="1526928"/>
            <a:ext cx="8785200" cy="46800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1920"/>
              </a:spcBef>
              <a:spcAft>
                <a:spcPts val="0"/>
              </a:spcAft>
              <a:buClr>
                <a:srgbClr val="000000"/>
              </a:buClr>
              <a:buSzPts val="2560"/>
              <a:buFont typeface="Times New Roman"/>
              <a:buChar char="•"/>
            </a:pPr>
            <a:r>
              <a:rPr b="0" i="0" lang="en-US" sz="4000" u="none" cap="none" strike="noStrike">
                <a:solidFill>
                  <a:srgbClr val="000000"/>
                </a:solidFill>
                <a:latin typeface="DFKai-SB"/>
                <a:ea typeface="DFKai-SB"/>
                <a:cs typeface="DFKai-SB"/>
                <a:sym typeface="DFKai-SB"/>
              </a:rPr>
              <a:t>宿舍安全</a:t>
            </a:r>
            <a:endParaRPr b="0" i="0" sz="4000" u="none" cap="none" strike="noStrike">
              <a:solidFill>
                <a:srgbClr val="000000"/>
              </a:solidFill>
              <a:latin typeface="DFKai-SB"/>
              <a:ea typeface="DFKai-SB"/>
              <a:cs typeface="DFKai-SB"/>
              <a:sym typeface="DFKai-SB"/>
            </a:endParaRPr>
          </a:p>
          <a:p>
            <a:pPr indent="-285750" lvl="1" marL="742950" marR="0" rtl="0" algn="l">
              <a:lnSpc>
                <a:spcPct val="100000"/>
              </a:lnSpc>
              <a:spcBef>
                <a:spcPts val="600"/>
              </a:spcBef>
              <a:spcAft>
                <a:spcPts val="0"/>
              </a:spcAft>
              <a:buClr>
                <a:srgbClr val="000000"/>
              </a:buClr>
              <a:buSzPts val="2240"/>
              <a:buFont typeface="Noto Sans Symbols"/>
              <a:buChar char="⮚"/>
            </a:pPr>
            <a:r>
              <a:rPr b="0" i="0" lang="en-US" sz="3600" u="none" cap="none" strike="noStrike">
                <a:solidFill>
                  <a:srgbClr val="000000"/>
                </a:solidFill>
                <a:latin typeface="DFKai-SB"/>
                <a:ea typeface="DFKai-SB"/>
                <a:cs typeface="DFKai-SB"/>
                <a:sym typeface="DFKai-SB"/>
              </a:rPr>
              <a:t>禁止私自留宿非住宿人員</a:t>
            </a:r>
            <a:endParaRPr b="1" i="0" sz="3600" u="sng" cap="none" strike="noStrike">
              <a:solidFill>
                <a:srgbClr val="FF0000"/>
              </a:solidFill>
              <a:latin typeface="DFKai-SB"/>
              <a:ea typeface="DFKai-SB"/>
              <a:cs typeface="DFKai-SB"/>
              <a:sym typeface="DFKai-SB"/>
            </a:endParaRPr>
          </a:p>
          <a:p>
            <a:pPr indent="-285750" lvl="1" marL="742950" marR="0" rtl="0" algn="l">
              <a:lnSpc>
                <a:spcPct val="100000"/>
              </a:lnSpc>
              <a:spcBef>
                <a:spcPts val="600"/>
              </a:spcBef>
              <a:spcAft>
                <a:spcPts val="0"/>
              </a:spcAft>
              <a:buClr>
                <a:srgbClr val="FF0000"/>
              </a:buClr>
              <a:buSzPts val="2240"/>
              <a:buFont typeface="Noto Sans Symbols"/>
              <a:buChar char="⮚"/>
            </a:pPr>
            <a:r>
              <a:rPr b="1" i="0" lang="en-US" sz="3600" u="sng" cap="none" strike="noStrike">
                <a:solidFill>
                  <a:srgbClr val="FF0000"/>
                </a:solidFill>
                <a:latin typeface="DFKai-SB"/>
                <a:ea typeface="DFKai-SB"/>
                <a:cs typeface="DFKai-SB"/>
                <a:sym typeface="DFKai-SB"/>
              </a:rPr>
              <a:t>禁止在宿舍內打麻將或賭博</a:t>
            </a:r>
            <a:endParaRPr b="1" i="0" sz="3600" u="sng" cap="none" strike="noStrike">
              <a:solidFill>
                <a:srgbClr val="FF0000"/>
              </a:solidFill>
              <a:latin typeface="DFKai-SB"/>
              <a:ea typeface="DFKai-SB"/>
              <a:cs typeface="DFKai-SB"/>
              <a:sym typeface="DFKai-SB"/>
            </a:endParaRPr>
          </a:p>
          <a:p>
            <a:pPr indent="-285750" lvl="1" marL="742950" marR="0" rtl="0" algn="l">
              <a:lnSpc>
                <a:spcPct val="100000"/>
              </a:lnSpc>
              <a:spcBef>
                <a:spcPts val="600"/>
              </a:spcBef>
              <a:spcAft>
                <a:spcPts val="0"/>
              </a:spcAft>
              <a:buClr>
                <a:srgbClr val="FF0000"/>
              </a:buClr>
              <a:buSzPts val="2240"/>
              <a:buFont typeface="Noto Sans Symbols"/>
              <a:buChar char="⮚"/>
            </a:pPr>
            <a:r>
              <a:rPr b="1" i="0" lang="en-US" sz="3600" u="sng" cap="none" strike="noStrike">
                <a:solidFill>
                  <a:srgbClr val="FF0000"/>
                </a:solidFill>
                <a:latin typeface="DFKai-SB"/>
                <a:ea typeface="DFKai-SB"/>
                <a:cs typeface="DFKai-SB"/>
                <a:sym typeface="DFKai-SB"/>
              </a:rPr>
              <a:t>嚴禁私帶異性進入宿舍或潛入異性宿舍</a:t>
            </a:r>
            <a:endParaRPr b="1" i="0" sz="3600" u="sng" cap="none" strike="noStrike">
              <a:solidFill>
                <a:srgbClr val="FF0000"/>
              </a:solidFill>
              <a:latin typeface="DFKai-SB"/>
              <a:ea typeface="DFKai-SB"/>
              <a:cs typeface="DFKai-SB"/>
              <a:sym typeface="DFKai-SB"/>
            </a:endParaRPr>
          </a:p>
          <a:p>
            <a:pPr indent="0" lvl="1" marL="457200" marR="0" rtl="0" algn="l">
              <a:lnSpc>
                <a:spcPct val="100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  </a:t>
            </a:r>
            <a:endParaRPr b="1" i="0" sz="2800" u="sng" cap="none" strike="noStrike">
              <a:solidFill>
                <a:srgbClr val="FF0000"/>
              </a:solidFill>
              <a:latin typeface="Times New Roman"/>
              <a:ea typeface="Times New Roman"/>
              <a:cs typeface="Times New Roman"/>
              <a:sym typeface="Times New Roman"/>
            </a:endParaRPr>
          </a:p>
        </p:txBody>
      </p:sp>
      <p:pic>
        <p:nvPicPr>
          <p:cNvPr id="2335" name="Google Shape;2335;g2676a01c8b8_0_149"/>
          <p:cNvPicPr preferRelativeResize="0"/>
          <p:nvPr/>
        </p:nvPicPr>
        <p:blipFill rotWithShape="1">
          <a:blip r:embed="rId3">
            <a:alphaModFix/>
          </a:blip>
          <a:srcRect b="0" l="0" r="0" t="0"/>
          <a:stretch/>
        </p:blipFill>
        <p:spPr>
          <a:xfrm>
            <a:off x="6676764" y="4726791"/>
            <a:ext cx="2397125" cy="10271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8"/>
          <p:cNvSpPr txBox="1"/>
          <p:nvPr>
            <p:ph type="title"/>
          </p:nvPr>
        </p:nvSpPr>
        <p:spPr>
          <a:xfrm>
            <a:off x="1085700" y="523433"/>
            <a:ext cx="7011200" cy="1021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lt1"/>
              </a:buClr>
              <a:buSzPts val="2000"/>
              <a:buFont typeface="KaiTi"/>
              <a:buNone/>
            </a:pPr>
            <a:r>
              <a:rPr lang="en-US" sz="3200">
                <a:solidFill>
                  <a:schemeClr val="lt1"/>
                </a:solidFill>
                <a:latin typeface="KaiTi"/>
                <a:ea typeface="KaiTi"/>
                <a:cs typeface="KaiTi"/>
                <a:sym typeface="KaiTi"/>
              </a:rPr>
              <a:t>申請流程 </a:t>
            </a:r>
            <a:r>
              <a:rPr lang="en-US">
                <a:solidFill>
                  <a:schemeClr val="lt1"/>
                </a:solidFill>
                <a:latin typeface="Arial"/>
                <a:ea typeface="Arial"/>
                <a:cs typeface="Arial"/>
                <a:sym typeface="Arial"/>
              </a:rPr>
              <a:t>Application Process</a:t>
            </a:r>
            <a:endParaRPr>
              <a:solidFill>
                <a:schemeClr val="lt1"/>
              </a:solidFill>
              <a:latin typeface="Arial"/>
              <a:ea typeface="Arial"/>
              <a:cs typeface="Arial"/>
              <a:sym typeface="Arial"/>
            </a:endParaRPr>
          </a:p>
        </p:txBody>
      </p:sp>
      <p:sp>
        <p:nvSpPr>
          <p:cNvPr id="1251" name="Google Shape;1251;p8"/>
          <p:cNvSpPr txBox="1"/>
          <p:nvPr>
            <p:ph idx="12" type="sldNum"/>
          </p:nvPr>
        </p:nvSpPr>
        <p:spPr>
          <a:xfrm>
            <a:off x="10157333" y="6182000"/>
            <a:ext cx="1983200" cy="420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grpSp>
        <p:nvGrpSpPr>
          <p:cNvPr id="1252" name="Google Shape;1252;p8"/>
          <p:cNvGrpSpPr/>
          <p:nvPr/>
        </p:nvGrpSpPr>
        <p:grpSpPr>
          <a:xfrm>
            <a:off x="416622" y="783014"/>
            <a:ext cx="412029" cy="502449"/>
            <a:chOff x="596350" y="929175"/>
            <a:chExt cx="407950" cy="497475"/>
          </a:xfrm>
        </p:grpSpPr>
        <p:sp>
          <p:nvSpPr>
            <p:cNvPr id="1253" name="Google Shape;1253;p8"/>
            <p:cNvSpPr/>
            <p:nvPr/>
          </p:nvSpPr>
          <p:spPr>
            <a:xfrm>
              <a:off x="596350" y="953550"/>
              <a:ext cx="387250" cy="473100"/>
            </a:xfrm>
            <a:custGeom>
              <a:rect b="b" l="l" r="r" t="t"/>
              <a:pathLst>
                <a:path extrusionOk="0" fill="none" h="18924" w="1549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54" name="Google Shape;1254;p8"/>
            <p:cNvSpPr/>
            <p:nvPr/>
          </p:nvSpPr>
          <p:spPr>
            <a:xfrm>
              <a:off x="626775" y="929175"/>
              <a:ext cx="377525" cy="462775"/>
            </a:xfrm>
            <a:custGeom>
              <a:rect b="b" l="l" r="r" t="t"/>
              <a:pathLst>
                <a:path extrusionOk="0" fill="none" h="18511" w="15101">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55" name="Google Shape;1255;p8"/>
            <p:cNvSpPr/>
            <p:nvPr/>
          </p:nvSpPr>
          <p:spPr>
            <a:xfrm>
              <a:off x="688900" y="1256150"/>
              <a:ext cx="133975" cy="25"/>
            </a:xfrm>
            <a:custGeom>
              <a:rect b="b" l="l" r="r" t="t"/>
              <a:pathLst>
                <a:path extrusionOk="0" fill="none" h="1" w="5359">
                  <a:moveTo>
                    <a:pt x="5358" y="0"/>
                  </a:moveTo>
                  <a:lnTo>
                    <a:pt x="0" y="0"/>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56" name="Google Shape;1256;p8"/>
            <p:cNvSpPr/>
            <p:nvPr/>
          </p:nvSpPr>
          <p:spPr>
            <a:xfrm>
              <a:off x="688900" y="1201350"/>
              <a:ext cx="255750" cy="25"/>
            </a:xfrm>
            <a:custGeom>
              <a:rect b="b" l="l" r="r" t="t"/>
              <a:pathLst>
                <a:path extrusionOk="0" fill="none" h="1" w="10230">
                  <a:moveTo>
                    <a:pt x="10229" y="1"/>
                  </a:moveTo>
                  <a:lnTo>
                    <a:pt x="0"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57" name="Google Shape;1257;p8"/>
            <p:cNvSpPr/>
            <p:nvPr/>
          </p:nvSpPr>
          <p:spPr>
            <a:xfrm>
              <a:off x="688900" y="1145950"/>
              <a:ext cx="255750" cy="25"/>
            </a:xfrm>
            <a:custGeom>
              <a:rect b="b" l="l" r="r" t="t"/>
              <a:pathLst>
                <a:path extrusionOk="0" fill="none" h="1" w="10230">
                  <a:moveTo>
                    <a:pt x="10229" y="0"/>
                  </a:moveTo>
                  <a:lnTo>
                    <a:pt x="0" y="0"/>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58" name="Google Shape;1258;p8"/>
            <p:cNvSpPr/>
            <p:nvPr/>
          </p:nvSpPr>
          <p:spPr>
            <a:xfrm>
              <a:off x="688900" y="1090525"/>
              <a:ext cx="255750" cy="25"/>
            </a:xfrm>
            <a:custGeom>
              <a:rect b="b" l="l" r="r" t="t"/>
              <a:pathLst>
                <a:path extrusionOk="0" fill="none" h="1" w="10230">
                  <a:moveTo>
                    <a:pt x="10229" y="1"/>
                  </a:moveTo>
                  <a:lnTo>
                    <a:pt x="0"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59" name="Google Shape;1259;p8"/>
            <p:cNvSpPr/>
            <p:nvPr/>
          </p:nvSpPr>
          <p:spPr>
            <a:xfrm>
              <a:off x="9202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sp>
        <p:nvSpPr>
          <p:cNvPr id="1260" name="Google Shape;1260;p8"/>
          <p:cNvSpPr/>
          <p:nvPr/>
        </p:nvSpPr>
        <p:spPr>
          <a:xfrm>
            <a:off x="2461094" y="6139246"/>
            <a:ext cx="6717089" cy="593240"/>
          </a:xfrm>
          <a:prstGeom prst="roundRect">
            <a:avLst>
              <a:gd fmla="val 16667" name="adj"/>
            </a:avLst>
          </a:prstGeom>
          <a:solidFill>
            <a:schemeClr val="accent2"/>
          </a:solidFill>
          <a:ln cap="rnd" cmpd="sng" w="19050">
            <a:solidFill>
              <a:srgbClr val="00729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PMingLiu"/>
                <a:ea typeface="PMingLiu"/>
                <a:cs typeface="PMingLiu"/>
                <a:sym typeface="PMingLiu"/>
              </a:rPr>
              <a:t>完成申請</a:t>
            </a:r>
            <a:endParaRPr b="0" i="0" sz="1800" u="none" cap="none" strike="noStrike">
              <a:solidFill>
                <a:srgbClr val="FFFFFF"/>
              </a:solidFill>
              <a:latin typeface="PMingLiu"/>
              <a:ea typeface="PMingLiu"/>
              <a:cs typeface="PMingLiu"/>
              <a:sym typeface="PMingLiu"/>
            </a:endParaRPr>
          </a:p>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Times New Roman"/>
                <a:ea typeface="Times New Roman"/>
                <a:cs typeface="Times New Roman"/>
                <a:sym typeface="Times New Roman"/>
              </a:rPr>
              <a:t>Finished application</a:t>
            </a:r>
            <a:endParaRPr b="0" i="0" sz="2533" u="none" cap="none" strike="noStrike">
              <a:solidFill>
                <a:srgbClr val="FFFFFF"/>
              </a:solidFill>
              <a:latin typeface="Times New Roman"/>
              <a:ea typeface="Times New Roman"/>
              <a:cs typeface="Times New Roman"/>
              <a:sym typeface="Times New Roman"/>
            </a:endParaRPr>
          </a:p>
        </p:txBody>
      </p:sp>
      <p:sp>
        <p:nvSpPr>
          <p:cNvPr id="1261" name="Google Shape;1261;p8"/>
          <p:cNvSpPr/>
          <p:nvPr/>
        </p:nvSpPr>
        <p:spPr>
          <a:xfrm>
            <a:off x="2461094" y="1977632"/>
            <a:ext cx="6717089" cy="890632"/>
          </a:xfrm>
          <a:prstGeom prst="round2SameRect">
            <a:avLst>
              <a:gd fmla="val 16667" name="adj1"/>
              <a:gd fmla="val 0" name="adj2"/>
            </a:avLst>
          </a:prstGeom>
          <a:solidFill>
            <a:srgbClr val="C8FBEC"/>
          </a:solidFill>
          <a:ln cap="rnd" cmpd="sng" w="19050">
            <a:solidFill>
              <a:srgbClr val="8EC5F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1.</a:t>
            </a:r>
            <a:r>
              <a:rPr b="0" i="0" lang="en-US" sz="1800" u="none" cap="none" strike="noStrike">
                <a:solidFill>
                  <a:srgbClr val="000000"/>
                </a:solidFill>
                <a:latin typeface="PMingLiu"/>
                <a:ea typeface="PMingLiu"/>
                <a:cs typeface="PMingLiu"/>
                <a:sym typeface="PMingLiu"/>
              </a:rPr>
              <a:t>個人資料輸入</a:t>
            </a:r>
            <a:r>
              <a:rPr b="0" i="0" lang="en-US" sz="1800" u="none" cap="none" strike="noStrike">
                <a:solidFill>
                  <a:srgbClr val="000000"/>
                </a:solidFill>
                <a:latin typeface="Times New Roman"/>
                <a:ea typeface="Times New Roman"/>
                <a:cs typeface="Times New Roman"/>
                <a:sym typeface="Times New Roman"/>
              </a:rPr>
              <a:t> Fill in required information</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2.</a:t>
            </a:r>
            <a:r>
              <a:rPr b="0" i="0" lang="en-US" sz="1800" u="none" cap="none" strike="noStrike">
                <a:solidFill>
                  <a:srgbClr val="000000"/>
                </a:solidFill>
                <a:latin typeface="PMingLiu"/>
                <a:ea typeface="PMingLiu"/>
                <a:cs typeface="PMingLiu"/>
                <a:sym typeface="PMingLiu"/>
              </a:rPr>
              <a:t>信箱驗證 </a:t>
            </a:r>
            <a:r>
              <a:rPr b="0" i="0" lang="en-US" sz="1800" u="none" cap="none" strike="noStrike">
                <a:solidFill>
                  <a:srgbClr val="000000"/>
                </a:solidFill>
                <a:latin typeface="Times New Roman"/>
                <a:ea typeface="Times New Roman"/>
                <a:cs typeface="Times New Roman"/>
                <a:sym typeface="Times New Roman"/>
              </a:rPr>
              <a:t>Verify E-mail</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3.</a:t>
            </a:r>
            <a:r>
              <a:rPr b="0" i="0" lang="en-US" sz="1800" u="none" cap="none" strike="noStrike">
                <a:solidFill>
                  <a:srgbClr val="000000"/>
                </a:solidFill>
                <a:latin typeface="PMingLiu"/>
                <a:ea typeface="PMingLiu"/>
                <a:cs typeface="PMingLiu"/>
                <a:sym typeface="PMingLiu"/>
              </a:rPr>
              <a:t>登入網站 </a:t>
            </a:r>
            <a:r>
              <a:rPr b="0" i="0" lang="en-US" sz="1800" u="none" cap="none" strike="noStrike">
                <a:solidFill>
                  <a:srgbClr val="000000"/>
                </a:solidFill>
                <a:latin typeface="Times New Roman"/>
                <a:ea typeface="Times New Roman"/>
                <a:cs typeface="Times New Roman"/>
                <a:sym typeface="Times New Roman"/>
              </a:rPr>
              <a:t>Log-in to website</a:t>
            </a:r>
            <a:endParaRPr b="0" i="0" sz="1800" u="none" cap="none" strike="noStrike">
              <a:solidFill>
                <a:srgbClr val="000000"/>
              </a:solidFill>
              <a:latin typeface="Times New Roman"/>
              <a:ea typeface="Times New Roman"/>
              <a:cs typeface="Times New Roman"/>
              <a:sym typeface="Times New Roman"/>
            </a:endParaRPr>
          </a:p>
        </p:txBody>
      </p:sp>
      <p:sp>
        <p:nvSpPr>
          <p:cNvPr id="1262" name="Google Shape;1262;p8"/>
          <p:cNvSpPr/>
          <p:nvPr/>
        </p:nvSpPr>
        <p:spPr>
          <a:xfrm>
            <a:off x="2461094" y="3135034"/>
            <a:ext cx="6776910" cy="1611135"/>
          </a:xfrm>
          <a:prstGeom prst="rect">
            <a:avLst/>
          </a:prstGeom>
          <a:solidFill>
            <a:srgbClr val="C8FBEC"/>
          </a:solidFill>
          <a:ln cap="rnd" cmpd="sng" w="19050">
            <a:solidFill>
              <a:srgbClr val="8EC5F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1</a:t>
            </a:r>
            <a:r>
              <a:rPr b="0" i="0" lang="en-US" sz="1800" u="none" cap="none" strike="noStrike">
                <a:solidFill>
                  <a:srgbClr val="000000"/>
                </a:solidFill>
                <a:latin typeface="PMingLiu"/>
                <a:ea typeface="PMingLiu"/>
                <a:cs typeface="PMingLiu"/>
                <a:sym typeface="PMingLiu"/>
              </a:rPr>
              <a:t>.點選線上申請🡪居留證首次</a:t>
            </a:r>
            <a:r>
              <a:rPr b="1" i="0" lang="en-US" sz="1800" u="none" cap="none" strike="noStrike">
                <a:solidFill>
                  <a:srgbClr val="000000"/>
                </a:solidFill>
                <a:latin typeface="PMingLiu"/>
                <a:ea typeface="PMingLiu"/>
                <a:cs typeface="PMingLiu"/>
                <a:sym typeface="PMingLiu"/>
              </a:rPr>
              <a:t>申請</a:t>
            </a:r>
            <a:r>
              <a:rPr b="0" i="0" lang="en-US" sz="1800" u="none" cap="none" strike="noStrike">
                <a:solidFill>
                  <a:srgbClr val="000000"/>
                </a:solidFill>
                <a:latin typeface="Times New Roman"/>
                <a:ea typeface="Times New Roman"/>
                <a:cs typeface="Times New Roman"/>
                <a:sym typeface="Times New Roman"/>
              </a:rPr>
              <a:t> Click online application 🡪First-time ARC application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2.</a:t>
            </a:r>
            <a:r>
              <a:rPr b="0" i="0" lang="en-US" sz="1800" u="none" cap="none" strike="noStrike">
                <a:solidFill>
                  <a:srgbClr val="000000"/>
                </a:solidFill>
                <a:latin typeface="PMingLiu"/>
                <a:ea typeface="PMingLiu"/>
                <a:cs typeface="PMingLiu"/>
                <a:sym typeface="PMingLiu"/>
              </a:rPr>
              <a:t>填寫上傳所需資料文件 </a:t>
            </a:r>
            <a:endParaRPr b="0" i="0" sz="1800" u="none" cap="none" strike="noStrike">
              <a:solidFill>
                <a:srgbClr val="000000"/>
              </a:solidFill>
              <a:latin typeface="PMingLiu"/>
              <a:ea typeface="PMingLiu"/>
              <a:cs typeface="PMingLiu"/>
              <a:sym typeface="PMingLiu"/>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Fill in and upload required document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3.</a:t>
            </a:r>
            <a:r>
              <a:rPr b="0" i="0" lang="en-US" sz="1800" u="none" cap="none" strike="noStrike">
                <a:solidFill>
                  <a:srgbClr val="000000"/>
                </a:solidFill>
                <a:latin typeface="PMingLiu"/>
                <a:ea typeface="PMingLiu"/>
                <a:cs typeface="PMingLiu"/>
                <a:sym typeface="PMingLiu"/>
              </a:rPr>
              <a:t>送出審核</a:t>
            </a:r>
            <a:r>
              <a:rPr b="0" i="0" lang="en-US" sz="1800" u="none" cap="none" strike="noStrike">
                <a:solidFill>
                  <a:srgbClr val="000000"/>
                </a:solidFill>
                <a:latin typeface="Times New Roman"/>
                <a:ea typeface="Times New Roman"/>
                <a:cs typeface="Times New Roman"/>
                <a:sym typeface="Times New Roman"/>
              </a:rPr>
              <a:t> Send out for inspection</a:t>
            </a:r>
            <a:endParaRPr b="0" i="0" sz="1400" u="none" cap="none" strike="noStrike">
              <a:solidFill>
                <a:srgbClr val="000000"/>
              </a:solidFill>
              <a:latin typeface="Arial"/>
              <a:ea typeface="Arial"/>
              <a:cs typeface="Arial"/>
              <a:sym typeface="Arial"/>
            </a:endParaRPr>
          </a:p>
        </p:txBody>
      </p:sp>
      <p:sp>
        <p:nvSpPr>
          <p:cNvPr id="1263" name="Google Shape;1263;p8"/>
          <p:cNvSpPr/>
          <p:nvPr/>
        </p:nvSpPr>
        <p:spPr>
          <a:xfrm>
            <a:off x="2461094" y="5089332"/>
            <a:ext cx="6776909" cy="868539"/>
          </a:xfrm>
          <a:prstGeom prst="round2SameRect">
            <a:avLst>
              <a:gd fmla="val 0" name="adj1"/>
              <a:gd fmla="val 13346" name="adj2"/>
            </a:avLst>
          </a:prstGeom>
          <a:solidFill>
            <a:srgbClr val="C8FBEC"/>
          </a:solidFill>
          <a:ln cap="rnd" cmpd="sng" w="19050">
            <a:solidFill>
              <a:srgbClr val="8EC5F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KaiTi"/>
                <a:ea typeface="KaiTi"/>
                <a:cs typeface="KaiTi"/>
                <a:sym typeface="KaiTi"/>
              </a:rPr>
              <a:t>1.</a:t>
            </a:r>
            <a:r>
              <a:rPr b="0" i="0" lang="en-US" sz="1800" u="none" cap="none" strike="noStrike">
                <a:solidFill>
                  <a:srgbClr val="000000"/>
                </a:solidFill>
                <a:latin typeface="PMingLiu"/>
                <a:ea typeface="PMingLiu"/>
                <a:cs typeface="PMingLiu"/>
                <a:sym typeface="PMingLiu"/>
              </a:rPr>
              <a:t>審核通過後繳費 </a:t>
            </a:r>
            <a:r>
              <a:rPr b="0" i="0" lang="en-US" sz="1800" u="none" cap="none" strike="noStrike">
                <a:solidFill>
                  <a:srgbClr val="000000"/>
                </a:solidFill>
                <a:latin typeface="Times New Roman"/>
                <a:ea typeface="Times New Roman"/>
                <a:cs typeface="Times New Roman"/>
                <a:sym typeface="Times New Roman"/>
              </a:rPr>
              <a:t>Online Payment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KaiTi"/>
                <a:ea typeface="KaiTi"/>
                <a:cs typeface="KaiTi"/>
                <a:sym typeface="KaiTi"/>
              </a:rPr>
              <a:t>2.</a:t>
            </a:r>
            <a:r>
              <a:rPr b="0" i="0" lang="en-US" sz="1800" u="none" cap="none" strike="noStrike">
                <a:solidFill>
                  <a:srgbClr val="000000"/>
                </a:solidFill>
                <a:latin typeface="PMingLiu"/>
                <a:ea typeface="PMingLiu"/>
                <a:cs typeface="PMingLiu"/>
                <a:sym typeface="PMingLiu"/>
              </a:rPr>
              <a:t>等待製證 </a:t>
            </a:r>
            <a:r>
              <a:rPr b="0" i="0" lang="en-US" sz="1800" u="none" cap="none" strike="noStrike">
                <a:solidFill>
                  <a:srgbClr val="000000"/>
                </a:solidFill>
                <a:latin typeface="Times New Roman"/>
                <a:ea typeface="Times New Roman"/>
                <a:cs typeface="Times New Roman"/>
                <a:sym typeface="Times New Roman"/>
              </a:rPr>
              <a:t>Being Processed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 </a:t>
            </a:r>
            <a:r>
              <a:rPr b="0" i="0" lang="en-US" sz="1800" u="none" cap="none" strike="noStrike">
                <a:solidFill>
                  <a:srgbClr val="000000"/>
                </a:solidFill>
                <a:latin typeface="PMingLiu"/>
                <a:ea typeface="PMingLiu"/>
                <a:cs typeface="PMingLiu"/>
                <a:sym typeface="PMingLiu"/>
              </a:rPr>
              <a:t>製證完成 </a:t>
            </a:r>
            <a:r>
              <a:rPr b="0" i="0" lang="en-US" sz="1800" u="none" cap="none" strike="noStrike">
                <a:solidFill>
                  <a:srgbClr val="000000"/>
                </a:solidFill>
                <a:latin typeface="Times New Roman"/>
                <a:ea typeface="Times New Roman"/>
                <a:cs typeface="Times New Roman"/>
                <a:sym typeface="Times New Roman"/>
              </a:rPr>
              <a:t>ARC ready for collect.</a:t>
            </a:r>
            <a:endParaRPr b="0" i="0" sz="1400" u="none" cap="none" strike="noStrike">
              <a:solidFill>
                <a:srgbClr val="000000"/>
              </a:solidFill>
              <a:latin typeface="Arial"/>
              <a:ea typeface="Arial"/>
              <a:cs typeface="Arial"/>
              <a:sym typeface="Arial"/>
            </a:endParaRPr>
          </a:p>
        </p:txBody>
      </p:sp>
      <p:sp>
        <p:nvSpPr>
          <p:cNvPr id="1264" name="Google Shape;1264;p8"/>
          <p:cNvSpPr/>
          <p:nvPr/>
        </p:nvSpPr>
        <p:spPr>
          <a:xfrm>
            <a:off x="1085700" y="1843415"/>
            <a:ext cx="1156079" cy="1159832"/>
          </a:xfrm>
          <a:prstGeom prst="ellipse">
            <a:avLst/>
          </a:prstGeom>
          <a:solidFill>
            <a:srgbClr val="C4EEFF"/>
          </a:solidFill>
          <a:ln cap="rnd" cmpd="sng" w="19050">
            <a:solidFill>
              <a:srgbClr val="89DE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33"/>
              <a:buFont typeface="Arial"/>
              <a:buNone/>
            </a:pPr>
            <a:r>
              <a:t/>
            </a:r>
            <a:endParaRPr b="0" i="0" sz="933" u="none" cap="none" strike="noStrike">
              <a:solidFill>
                <a:srgbClr val="FFFFFF"/>
              </a:solidFill>
              <a:latin typeface="Arial"/>
              <a:ea typeface="Arial"/>
              <a:cs typeface="Arial"/>
              <a:sym typeface="Arial"/>
            </a:endParaRPr>
          </a:p>
        </p:txBody>
      </p:sp>
      <p:sp>
        <p:nvSpPr>
          <p:cNvPr id="1265" name="Google Shape;1265;p8"/>
          <p:cNvSpPr txBox="1"/>
          <p:nvPr/>
        </p:nvSpPr>
        <p:spPr>
          <a:xfrm>
            <a:off x="1085700" y="2098861"/>
            <a:ext cx="1168693" cy="6874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PMingLiu"/>
                <a:ea typeface="PMingLiu"/>
                <a:cs typeface="PMingLiu"/>
                <a:sym typeface="PMingLiu"/>
              </a:rPr>
              <a:t>帳號註冊</a:t>
            </a:r>
            <a:endParaRPr b="0" i="0" sz="1467"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Times New Roman"/>
                <a:ea typeface="Times New Roman"/>
                <a:cs typeface="Times New Roman"/>
                <a:sym typeface="Times New Roman"/>
              </a:rPr>
              <a:t>Create Account</a:t>
            </a:r>
            <a:endParaRPr b="1" i="0" sz="1200" u="none" cap="none" strike="noStrike">
              <a:solidFill>
                <a:srgbClr val="000000"/>
              </a:solidFill>
              <a:latin typeface="Times New Roman"/>
              <a:ea typeface="Times New Roman"/>
              <a:cs typeface="Times New Roman"/>
              <a:sym typeface="Times New Roman"/>
            </a:endParaRPr>
          </a:p>
        </p:txBody>
      </p:sp>
      <p:sp>
        <p:nvSpPr>
          <p:cNvPr id="1266" name="Google Shape;1266;p8"/>
          <p:cNvSpPr/>
          <p:nvPr/>
        </p:nvSpPr>
        <p:spPr>
          <a:xfrm>
            <a:off x="1085700" y="3360686"/>
            <a:ext cx="1156079" cy="1159832"/>
          </a:xfrm>
          <a:prstGeom prst="ellipse">
            <a:avLst/>
          </a:prstGeom>
          <a:solidFill>
            <a:srgbClr val="C4EEFF"/>
          </a:solidFill>
          <a:ln cap="rnd" cmpd="sng" w="19050">
            <a:solidFill>
              <a:srgbClr val="89DE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33"/>
              <a:buFont typeface="Arial"/>
              <a:buNone/>
            </a:pPr>
            <a:r>
              <a:t/>
            </a:r>
            <a:endParaRPr b="0" i="0" sz="933" u="none" cap="none" strike="noStrike">
              <a:solidFill>
                <a:srgbClr val="FFFFFF"/>
              </a:solidFill>
              <a:latin typeface="Arial"/>
              <a:ea typeface="Arial"/>
              <a:cs typeface="Arial"/>
              <a:sym typeface="Arial"/>
            </a:endParaRPr>
          </a:p>
        </p:txBody>
      </p:sp>
      <p:sp>
        <p:nvSpPr>
          <p:cNvPr id="1267" name="Google Shape;1267;p8"/>
          <p:cNvSpPr txBox="1"/>
          <p:nvPr/>
        </p:nvSpPr>
        <p:spPr>
          <a:xfrm>
            <a:off x="1152677" y="3616132"/>
            <a:ext cx="1089100" cy="62568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申請</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Times New Roman"/>
                <a:ea typeface="Times New Roman"/>
                <a:cs typeface="Times New Roman"/>
                <a:sym typeface="Times New Roman"/>
              </a:rPr>
              <a:t>Application</a:t>
            </a:r>
            <a:endParaRPr b="1" i="0" sz="1333" u="none" cap="none" strike="noStrike">
              <a:solidFill>
                <a:srgbClr val="000000"/>
              </a:solidFill>
              <a:latin typeface="Times New Roman"/>
              <a:ea typeface="Times New Roman"/>
              <a:cs typeface="Times New Roman"/>
              <a:sym typeface="Times New Roman"/>
            </a:endParaRPr>
          </a:p>
        </p:txBody>
      </p:sp>
      <p:sp>
        <p:nvSpPr>
          <p:cNvPr id="1268" name="Google Shape;1268;p8"/>
          <p:cNvSpPr/>
          <p:nvPr/>
        </p:nvSpPr>
        <p:spPr>
          <a:xfrm>
            <a:off x="1098315" y="4877956"/>
            <a:ext cx="1156079" cy="1159832"/>
          </a:xfrm>
          <a:prstGeom prst="ellipse">
            <a:avLst/>
          </a:prstGeom>
          <a:solidFill>
            <a:srgbClr val="C4EEFF"/>
          </a:solidFill>
          <a:ln cap="rnd" cmpd="sng" w="19050">
            <a:solidFill>
              <a:srgbClr val="89DE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33"/>
              <a:buFont typeface="Arial"/>
              <a:buNone/>
            </a:pPr>
            <a:r>
              <a:t/>
            </a:r>
            <a:endParaRPr b="0" i="0" sz="933" u="none" cap="none" strike="noStrike">
              <a:solidFill>
                <a:srgbClr val="FFFFFF"/>
              </a:solidFill>
              <a:latin typeface="Arial"/>
              <a:ea typeface="Arial"/>
              <a:cs typeface="Arial"/>
              <a:sym typeface="Arial"/>
            </a:endParaRPr>
          </a:p>
        </p:txBody>
      </p:sp>
      <p:sp>
        <p:nvSpPr>
          <p:cNvPr id="1269" name="Google Shape;1269;p8"/>
          <p:cNvSpPr txBox="1"/>
          <p:nvPr/>
        </p:nvSpPr>
        <p:spPr>
          <a:xfrm>
            <a:off x="1163657" y="5016726"/>
            <a:ext cx="1047360" cy="8514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審核</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New Roman"/>
                <a:ea typeface="Times New Roman"/>
                <a:cs typeface="Times New Roman"/>
                <a:sym typeface="Times New Roman"/>
              </a:rPr>
              <a:t>Inspection</a:t>
            </a:r>
            <a:endParaRPr b="1" i="0" sz="1200" u="none" cap="none" strike="noStrike">
              <a:solidFill>
                <a:srgbClr val="000000"/>
              </a:solidFill>
              <a:latin typeface="Times New Roman"/>
              <a:ea typeface="Times New Roman"/>
              <a:cs typeface="Times New Roman"/>
              <a:sym typeface="Times New Roman"/>
            </a:endParaRPr>
          </a:p>
        </p:txBody>
      </p:sp>
      <p:sp>
        <p:nvSpPr>
          <p:cNvPr id="1270" name="Google Shape;1270;p8"/>
          <p:cNvSpPr/>
          <p:nvPr/>
        </p:nvSpPr>
        <p:spPr>
          <a:xfrm>
            <a:off x="1581015" y="3071853"/>
            <a:ext cx="190681" cy="249271"/>
          </a:xfrm>
          <a:prstGeom prst="downArrow">
            <a:avLst>
              <a:gd fmla="val 50000" name="adj1"/>
              <a:gd fmla="val 50000" name="adj2"/>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271" name="Google Shape;1271;p8"/>
          <p:cNvSpPr/>
          <p:nvPr/>
        </p:nvSpPr>
        <p:spPr>
          <a:xfrm>
            <a:off x="1581015" y="4589124"/>
            <a:ext cx="190681" cy="249271"/>
          </a:xfrm>
          <a:prstGeom prst="downArrow">
            <a:avLst>
              <a:gd fmla="val 50000" name="adj1"/>
              <a:gd fmla="val 50000" name="adj2"/>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9" name="Shape 2339"/>
        <p:cNvGrpSpPr/>
        <p:nvPr/>
      </p:nvGrpSpPr>
      <p:grpSpPr>
        <a:xfrm>
          <a:off x="0" y="0"/>
          <a:ext cx="0" cy="0"/>
          <a:chOff x="0" y="0"/>
          <a:chExt cx="0" cy="0"/>
        </a:xfrm>
      </p:grpSpPr>
      <p:sp>
        <p:nvSpPr>
          <p:cNvPr id="2340" name="Google Shape;2340;g2676a01c8b8_0_296"/>
          <p:cNvSpPr txBox="1"/>
          <p:nvPr>
            <p:ph type="title"/>
          </p:nvPr>
        </p:nvSpPr>
        <p:spPr>
          <a:xfrm>
            <a:off x="677863" y="609600"/>
            <a:ext cx="8598000" cy="1320900"/>
          </a:xfrm>
          <a:prstGeom prst="rect">
            <a:avLst/>
          </a:prstGeom>
          <a:noFill/>
          <a:ln>
            <a:noFill/>
          </a:ln>
        </p:spPr>
        <p:txBody>
          <a:bodyPr anchorCtr="0" anchor="t" bIns="45700" lIns="91425" spcFirstLastPara="1" rIns="91425" wrap="square" tIns="45700">
            <a:normAutofit/>
          </a:bodyPr>
          <a:lstStyle/>
          <a:p>
            <a:pPr indent="-742950" lvl="0" marL="742950" rtl="0" algn="l">
              <a:lnSpc>
                <a:spcPct val="100000"/>
              </a:lnSpc>
              <a:spcBef>
                <a:spcPts val="0"/>
              </a:spcBef>
              <a:spcAft>
                <a:spcPts val="0"/>
              </a:spcAft>
              <a:buClr>
                <a:srgbClr val="993300"/>
              </a:buClr>
              <a:buSzPts val="4400"/>
              <a:buFont typeface="DFKai-SB"/>
              <a:buNone/>
            </a:pPr>
            <a:r>
              <a:rPr lang="en-US" sz="4400">
                <a:solidFill>
                  <a:srgbClr val="993300"/>
                </a:solidFill>
                <a:latin typeface="DFKai-SB"/>
                <a:ea typeface="DFKai-SB"/>
                <a:cs typeface="DFKai-SB"/>
                <a:sym typeface="DFKai-SB"/>
              </a:rPr>
              <a:t>住宿小叮嚀(1/2)</a:t>
            </a:r>
            <a:endParaRPr sz="4400">
              <a:solidFill>
                <a:srgbClr val="993300"/>
              </a:solidFill>
              <a:latin typeface="DFKai-SB"/>
              <a:ea typeface="DFKai-SB"/>
              <a:cs typeface="DFKai-SB"/>
              <a:sym typeface="DFKai-SB"/>
            </a:endParaRPr>
          </a:p>
        </p:txBody>
      </p:sp>
      <p:sp>
        <p:nvSpPr>
          <p:cNvPr id="2341" name="Google Shape;2341;g2676a01c8b8_0_296"/>
          <p:cNvSpPr txBox="1"/>
          <p:nvPr>
            <p:ph idx="12" type="sldNum"/>
          </p:nvPr>
        </p:nvSpPr>
        <p:spPr>
          <a:xfrm>
            <a:off x="9347200" y="6245225"/>
            <a:ext cx="28449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
        <p:nvSpPr>
          <p:cNvPr id="2342" name="Google Shape;2342;g2676a01c8b8_0_296"/>
          <p:cNvSpPr txBox="1"/>
          <p:nvPr>
            <p:ph idx="1" type="body"/>
          </p:nvPr>
        </p:nvSpPr>
        <p:spPr>
          <a:xfrm>
            <a:off x="717175" y="1730375"/>
            <a:ext cx="9329400" cy="4752900"/>
          </a:xfrm>
          <a:prstGeom prst="rect">
            <a:avLst/>
          </a:prstGeom>
          <a:noFill/>
          <a:ln>
            <a:noFill/>
          </a:ln>
        </p:spPr>
        <p:txBody>
          <a:bodyPr anchorCtr="0" anchor="t" bIns="45700" lIns="91425" spcFirstLastPara="1" rIns="91425" wrap="square" tIns="45700">
            <a:normAutofit fontScale="92500" lnSpcReduction="20000"/>
          </a:bodyPr>
          <a:lstStyle/>
          <a:p>
            <a:pPr indent="-355600" lvl="0" marL="355600" rtl="0" algn="l">
              <a:lnSpc>
                <a:spcPct val="100000"/>
              </a:lnSpc>
              <a:spcBef>
                <a:spcPts val="0"/>
              </a:spcBef>
              <a:spcAft>
                <a:spcPts val="0"/>
              </a:spcAft>
              <a:buSzPct val="79998"/>
              <a:buFont typeface="Arial"/>
              <a:buAutoNum type="arabicPeriod"/>
            </a:pPr>
            <a:r>
              <a:rPr lang="en-US" sz="3600">
                <a:solidFill>
                  <a:srgbClr val="3333FF"/>
                </a:solidFill>
                <a:latin typeface="DFKai-SB"/>
                <a:ea typeface="DFKai-SB"/>
                <a:cs typeface="DFKai-SB"/>
                <a:sym typeface="DFKai-SB"/>
              </a:rPr>
              <a:t>宿舍網路流量管制時間為</a:t>
            </a:r>
            <a:r>
              <a:rPr lang="en-US" sz="3600">
                <a:solidFill>
                  <a:srgbClr val="3F3F3F"/>
                </a:solidFill>
                <a:latin typeface="DFKai-SB"/>
                <a:ea typeface="DFKai-SB"/>
                <a:cs typeface="DFKai-SB"/>
                <a:sym typeface="DFKai-SB"/>
              </a:rPr>
              <a:t>晚上</a:t>
            </a:r>
            <a:r>
              <a:rPr lang="en-US" sz="3600">
                <a:solidFill>
                  <a:srgbClr val="3F3F3F"/>
                </a:solidFill>
                <a:latin typeface="Times New Roman"/>
                <a:ea typeface="Times New Roman"/>
                <a:cs typeface="Times New Roman"/>
                <a:sym typeface="Times New Roman"/>
              </a:rPr>
              <a:t>12</a:t>
            </a:r>
            <a:r>
              <a:rPr lang="en-US" sz="3600">
                <a:solidFill>
                  <a:srgbClr val="3F3F3F"/>
                </a:solidFill>
                <a:latin typeface="DFKai-SB"/>
                <a:ea typeface="DFKai-SB"/>
                <a:cs typeface="DFKai-SB"/>
                <a:sym typeface="DFKai-SB"/>
              </a:rPr>
              <a:t>點~翌日中午</a:t>
            </a:r>
            <a:r>
              <a:rPr lang="en-US" sz="3600">
                <a:solidFill>
                  <a:srgbClr val="3F3F3F"/>
                </a:solidFill>
                <a:latin typeface="Times New Roman"/>
                <a:ea typeface="Times New Roman"/>
                <a:cs typeface="Times New Roman"/>
                <a:sym typeface="Times New Roman"/>
              </a:rPr>
              <a:t>12</a:t>
            </a:r>
            <a:r>
              <a:rPr lang="en-US" sz="3600">
                <a:solidFill>
                  <a:srgbClr val="3F3F3F"/>
                </a:solidFill>
                <a:latin typeface="DFKai-SB"/>
                <a:ea typeface="DFKai-SB"/>
                <a:cs typeface="DFKai-SB"/>
                <a:sym typeface="DFKai-SB"/>
              </a:rPr>
              <a:t>點。</a:t>
            </a:r>
            <a:endParaRPr sz="3600">
              <a:solidFill>
                <a:srgbClr val="3F3F3F"/>
              </a:solidFill>
              <a:latin typeface="DFKai-SB"/>
              <a:ea typeface="DFKai-SB"/>
              <a:cs typeface="DFKai-SB"/>
              <a:sym typeface="DFKai-SB"/>
            </a:endParaRPr>
          </a:p>
          <a:p>
            <a:pPr indent="-355600" lvl="0" marL="355600" rtl="0" algn="l">
              <a:lnSpc>
                <a:spcPct val="100000"/>
              </a:lnSpc>
              <a:spcBef>
                <a:spcPts val="0"/>
              </a:spcBef>
              <a:spcAft>
                <a:spcPts val="0"/>
              </a:spcAft>
              <a:buSzPct val="79998"/>
              <a:buFont typeface="Arial"/>
              <a:buAutoNum type="arabicPeriod"/>
            </a:pPr>
            <a:r>
              <a:rPr lang="en-US" sz="3600">
                <a:solidFill>
                  <a:srgbClr val="3F3F3F"/>
                </a:solidFill>
                <a:latin typeface="DFKai-SB"/>
                <a:ea typeface="DFKai-SB"/>
                <a:cs typeface="DFKai-SB"/>
                <a:sym typeface="DFKai-SB"/>
              </a:rPr>
              <a:t>住宿生應響應環保政策，節約水電資源；</a:t>
            </a:r>
            <a:r>
              <a:rPr lang="en-US" sz="3600" u="sng">
                <a:solidFill>
                  <a:srgbClr val="FF0000"/>
                </a:solidFill>
                <a:latin typeface="DFKai-SB"/>
                <a:ea typeface="DFKai-SB"/>
                <a:cs typeface="DFKai-SB"/>
                <a:sym typeface="DFKai-SB"/>
              </a:rPr>
              <a:t>離開寢室(或公共室內)時，應隨手關閉冷氣</a:t>
            </a:r>
            <a:r>
              <a:rPr lang="en-US" sz="3600">
                <a:solidFill>
                  <a:srgbClr val="3F3F3F"/>
                </a:solidFill>
                <a:latin typeface="DFKai-SB"/>
                <a:ea typeface="DFKai-SB"/>
                <a:cs typeface="DFKai-SB"/>
                <a:sym typeface="DFKai-SB"/>
              </a:rPr>
              <a:t>；儲值卡請於近日前往麗文書局購買。</a:t>
            </a:r>
            <a:endParaRPr/>
          </a:p>
          <a:p>
            <a:pPr indent="-355600" lvl="0" marL="355600" rtl="0" algn="l">
              <a:lnSpc>
                <a:spcPct val="100000"/>
              </a:lnSpc>
              <a:spcBef>
                <a:spcPts val="0"/>
              </a:spcBef>
              <a:spcAft>
                <a:spcPts val="0"/>
              </a:spcAft>
              <a:buSzPct val="79998"/>
              <a:buFont typeface="Arial"/>
              <a:buAutoNum type="arabicPeriod"/>
            </a:pPr>
            <a:r>
              <a:rPr lang="en-US" sz="3600">
                <a:solidFill>
                  <a:srgbClr val="3F3F3F"/>
                </a:solidFill>
                <a:latin typeface="DFKai-SB"/>
                <a:ea typeface="DFKai-SB"/>
                <a:cs typeface="DFKai-SB"/>
                <a:sym typeface="DFKai-SB"/>
              </a:rPr>
              <a:t>自行瀏覽宿舍</a:t>
            </a:r>
            <a:r>
              <a:rPr lang="en-US" sz="3600" u="sng">
                <a:solidFill>
                  <a:srgbClr val="FF0000"/>
                </a:solidFill>
                <a:latin typeface="DFKai-SB"/>
                <a:ea typeface="DFKai-SB"/>
                <a:cs typeface="DFKai-SB"/>
                <a:sym typeface="DFKai-SB"/>
              </a:rPr>
              <a:t>公佈欄</a:t>
            </a:r>
            <a:r>
              <a:rPr lang="en-US" sz="3600">
                <a:solidFill>
                  <a:srgbClr val="3F3F3F"/>
                </a:solidFill>
                <a:latin typeface="DFKai-SB"/>
                <a:ea typeface="DFKai-SB"/>
                <a:cs typeface="DFKai-SB"/>
                <a:sym typeface="DFKai-SB"/>
              </a:rPr>
              <a:t>及</a:t>
            </a:r>
            <a:r>
              <a:rPr lang="en-US" sz="3600" u="sng">
                <a:solidFill>
                  <a:srgbClr val="FF0000"/>
                </a:solidFill>
                <a:latin typeface="DFKai-SB"/>
                <a:ea typeface="DFKai-SB"/>
                <a:cs typeface="DFKai-SB"/>
                <a:sym typeface="DFKai-SB"/>
              </a:rPr>
              <a:t>學生事務處網頁</a:t>
            </a:r>
            <a:r>
              <a:rPr lang="en-US" sz="3600">
                <a:solidFill>
                  <a:srgbClr val="3F3F3F"/>
                </a:solidFill>
                <a:latin typeface="DFKai-SB"/>
                <a:ea typeface="DFKai-SB"/>
                <a:cs typeface="DFKai-SB"/>
                <a:sym typeface="DFKai-SB"/>
              </a:rPr>
              <a:t>各項公告。</a:t>
            </a:r>
            <a:endParaRPr/>
          </a:p>
          <a:p>
            <a:pPr indent="-355600" lvl="0" marL="355600" rtl="0" algn="l">
              <a:lnSpc>
                <a:spcPct val="100000"/>
              </a:lnSpc>
              <a:spcBef>
                <a:spcPts val="0"/>
              </a:spcBef>
              <a:spcAft>
                <a:spcPts val="0"/>
              </a:spcAft>
              <a:buSzPct val="79998"/>
              <a:buFont typeface="Arial"/>
              <a:buAutoNum type="arabicPeriod"/>
            </a:pPr>
            <a:r>
              <a:rPr lang="en-US" sz="3600">
                <a:solidFill>
                  <a:srgbClr val="3F3F3F"/>
                </a:solidFill>
                <a:latin typeface="DFKai-SB"/>
                <a:ea typeface="DFKai-SB"/>
                <a:cs typeface="DFKai-SB"/>
                <a:sym typeface="DFKai-SB"/>
              </a:rPr>
              <a:t>禁止在宿舍內</a:t>
            </a:r>
            <a:r>
              <a:rPr lang="en-US" sz="3600" u="sng">
                <a:solidFill>
                  <a:srgbClr val="FF0000"/>
                </a:solidFill>
                <a:latin typeface="DFKai-SB"/>
                <a:ea typeface="DFKai-SB"/>
                <a:cs typeface="DFKai-SB"/>
                <a:sym typeface="DFKai-SB"/>
              </a:rPr>
              <a:t>烹煮食物</a:t>
            </a:r>
            <a:r>
              <a:rPr lang="en-US" sz="3600">
                <a:solidFill>
                  <a:srgbClr val="3F3F3F"/>
                </a:solidFill>
                <a:latin typeface="DFKai-SB"/>
                <a:ea typeface="DFKai-SB"/>
                <a:cs typeface="DFKai-SB"/>
                <a:sym typeface="DFKai-SB"/>
              </a:rPr>
              <a:t>、</a:t>
            </a:r>
            <a:r>
              <a:rPr lang="en-US" sz="3600" u="sng">
                <a:solidFill>
                  <a:srgbClr val="FF0000"/>
                </a:solidFill>
                <a:latin typeface="DFKai-SB"/>
                <a:ea typeface="DFKai-SB"/>
                <a:cs typeface="DFKai-SB"/>
                <a:sym typeface="DFKai-SB"/>
              </a:rPr>
              <a:t>喝酒</a:t>
            </a:r>
            <a:r>
              <a:rPr lang="en-US" sz="3600">
                <a:solidFill>
                  <a:srgbClr val="3F3F3F"/>
                </a:solidFill>
                <a:latin typeface="DFKai-SB"/>
                <a:ea typeface="DFKai-SB"/>
                <a:cs typeface="DFKai-SB"/>
                <a:sym typeface="DFKai-SB"/>
              </a:rPr>
              <a:t>、</a:t>
            </a:r>
            <a:r>
              <a:rPr lang="en-US" sz="3600" u="sng">
                <a:solidFill>
                  <a:srgbClr val="FF0000"/>
                </a:solidFill>
                <a:latin typeface="DFKai-SB"/>
                <a:ea typeface="DFKai-SB"/>
                <a:cs typeface="DFKai-SB"/>
                <a:sym typeface="DFKai-SB"/>
              </a:rPr>
              <a:t>吸菸</a:t>
            </a:r>
            <a:r>
              <a:rPr lang="en-US" sz="3600">
                <a:solidFill>
                  <a:srgbClr val="3F3F3F"/>
                </a:solidFill>
                <a:latin typeface="DFKai-SB"/>
                <a:ea typeface="DFKai-SB"/>
                <a:cs typeface="DFKai-SB"/>
                <a:sym typeface="DFKai-SB"/>
              </a:rPr>
              <a:t>、</a:t>
            </a:r>
            <a:r>
              <a:rPr lang="en-US" sz="3600" u="sng">
                <a:solidFill>
                  <a:srgbClr val="FF0000"/>
                </a:solidFill>
                <a:latin typeface="DFKai-SB"/>
                <a:ea typeface="DFKai-SB"/>
                <a:cs typeface="DFKai-SB"/>
                <a:sym typeface="DFKai-SB"/>
              </a:rPr>
              <a:t>賭博</a:t>
            </a:r>
            <a:r>
              <a:rPr lang="en-US" sz="3600">
                <a:solidFill>
                  <a:srgbClr val="3F3F3F"/>
                </a:solidFill>
                <a:latin typeface="DFKai-SB"/>
                <a:ea typeface="DFKai-SB"/>
                <a:cs typeface="DFKai-SB"/>
                <a:sym typeface="DFKai-SB"/>
              </a:rPr>
              <a:t>、</a:t>
            </a:r>
            <a:r>
              <a:rPr lang="en-US" sz="3600" u="sng">
                <a:solidFill>
                  <a:srgbClr val="FF0000"/>
                </a:solidFill>
                <a:latin typeface="DFKai-SB"/>
                <a:ea typeface="DFKai-SB"/>
                <a:cs typeface="DFKai-SB"/>
                <a:sym typeface="DFKai-SB"/>
              </a:rPr>
              <a:t>餵養動物（工作犬除外）</a:t>
            </a:r>
            <a:r>
              <a:rPr lang="en-US" sz="3600">
                <a:solidFill>
                  <a:srgbClr val="FF0000"/>
                </a:solidFill>
                <a:latin typeface="DFKai-SB"/>
                <a:ea typeface="DFKai-SB"/>
                <a:cs typeface="DFKai-SB"/>
                <a:sym typeface="DFKai-SB"/>
              </a:rPr>
              <a:t>，且禁止持有烹煮類電器、酒品、電子菸、麻將等賭具。</a:t>
            </a:r>
            <a:endParaRPr/>
          </a:p>
          <a:p>
            <a:pPr indent="0" lvl="0" marL="0" rtl="0" algn="l">
              <a:lnSpc>
                <a:spcPct val="100000"/>
              </a:lnSpc>
              <a:spcBef>
                <a:spcPts val="1000"/>
              </a:spcBef>
              <a:spcAft>
                <a:spcPts val="0"/>
              </a:spcAft>
              <a:buSzPct val="79998"/>
              <a:buNone/>
            </a:pPr>
            <a:r>
              <a:t/>
            </a:r>
            <a:endParaRPr sz="3600">
              <a:solidFill>
                <a:srgbClr val="3F3F3F"/>
              </a:solidFill>
              <a:latin typeface="DFKai-SB"/>
              <a:ea typeface="DFKai-SB"/>
              <a:cs typeface="DFKai-SB"/>
              <a:sym typeface="DFKai-SB"/>
            </a:endParaRPr>
          </a:p>
        </p:txBody>
      </p:sp>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g2676a01c8b8_0_439"/>
          <p:cNvSpPr txBox="1"/>
          <p:nvPr>
            <p:ph type="title"/>
          </p:nvPr>
        </p:nvSpPr>
        <p:spPr>
          <a:xfrm>
            <a:off x="677863" y="609600"/>
            <a:ext cx="8598000" cy="1320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993300"/>
              </a:buClr>
              <a:buSzPts val="3600"/>
              <a:buFont typeface="DFKai-SB"/>
              <a:buNone/>
            </a:pPr>
            <a:r>
              <a:rPr lang="en-US">
                <a:solidFill>
                  <a:srgbClr val="993300"/>
                </a:solidFill>
                <a:latin typeface="DFKai-SB"/>
                <a:ea typeface="DFKai-SB"/>
                <a:cs typeface="DFKai-SB"/>
                <a:sym typeface="DFKai-SB"/>
              </a:rPr>
              <a:t>住宿小叮嚀(2/2)</a:t>
            </a:r>
            <a:endParaRPr>
              <a:latin typeface="DFKai-SB"/>
              <a:ea typeface="DFKai-SB"/>
              <a:cs typeface="DFKai-SB"/>
              <a:sym typeface="DFKai-SB"/>
            </a:endParaRPr>
          </a:p>
        </p:txBody>
      </p:sp>
      <p:sp>
        <p:nvSpPr>
          <p:cNvPr id="2348" name="Google Shape;2348;g2676a01c8b8_0_439"/>
          <p:cNvSpPr txBox="1"/>
          <p:nvPr>
            <p:ph idx="12" type="sldNum"/>
          </p:nvPr>
        </p:nvSpPr>
        <p:spPr>
          <a:xfrm>
            <a:off x="9347200" y="6245225"/>
            <a:ext cx="28449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
        <p:nvSpPr>
          <p:cNvPr id="2349" name="Google Shape;2349;g2676a01c8b8_0_439"/>
          <p:cNvSpPr txBox="1"/>
          <p:nvPr>
            <p:ph idx="1" type="body"/>
          </p:nvPr>
        </p:nvSpPr>
        <p:spPr>
          <a:xfrm>
            <a:off x="677861" y="1503363"/>
            <a:ext cx="8881800" cy="4944900"/>
          </a:xfrm>
          <a:prstGeom prst="rect">
            <a:avLst/>
          </a:prstGeom>
          <a:noFill/>
          <a:ln>
            <a:noFill/>
          </a:ln>
        </p:spPr>
        <p:txBody>
          <a:bodyPr anchorCtr="0" anchor="t" bIns="45700" lIns="91425" spcFirstLastPara="1" rIns="91425" wrap="square" tIns="45700">
            <a:normAutofit fontScale="92500" lnSpcReduction="10000"/>
          </a:bodyPr>
          <a:lstStyle/>
          <a:p>
            <a:pPr indent="-355599" lvl="0" marL="355600" rtl="0" algn="l">
              <a:lnSpc>
                <a:spcPct val="100000"/>
              </a:lnSpc>
              <a:spcBef>
                <a:spcPts val="0"/>
              </a:spcBef>
              <a:spcAft>
                <a:spcPts val="0"/>
              </a:spcAft>
              <a:buSzPct val="75675"/>
              <a:buFont typeface="Arial"/>
              <a:buAutoNum type="arabicPeriod" startAt="5"/>
            </a:pPr>
            <a:r>
              <a:rPr lang="en-US" sz="3200">
                <a:solidFill>
                  <a:srgbClr val="3F3F3F"/>
                </a:solidFill>
                <a:latin typeface="DFKai-SB"/>
                <a:ea typeface="DFKai-SB"/>
                <a:cs typeface="DFKai-SB"/>
                <a:sym typeface="DFKai-SB"/>
              </a:rPr>
              <a:t>寢室公物依正確方法使用，</a:t>
            </a:r>
            <a:r>
              <a:rPr lang="en-US" sz="3200" u="sng">
                <a:solidFill>
                  <a:srgbClr val="FF0000"/>
                </a:solidFill>
                <a:latin typeface="DFKai-SB"/>
                <a:ea typeface="DFKai-SB"/>
                <a:cs typeface="DFKai-SB"/>
                <a:sym typeface="DFKai-SB"/>
              </a:rPr>
              <a:t>若損壞應報請修繕</a:t>
            </a:r>
            <a:r>
              <a:rPr lang="en-US" sz="3200">
                <a:solidFill>
                  <a:srgbClr val="3F3F3F"/>
                </a:solidFill>
                <a:latin typeface="DFKai-SB"/>
                <a:ea typeface="DFKai-SB"/>
                <a:cs typeface="DFKai-SB"/>
                <a:sym typeface="DFKai-SB"/>
              </a:rPr>
              <a:t>。</a:t>
            </a:r>
            <a:endParaRPr sz="3200">
              <a:solidFill>
                <a:srgbClr val="3F3F3F"/>
              </a:solidFill>
              <a:latin typeface="DFKai-SB"/>
              <a:ea typeface="DFKai-SB"/>
              <a:cs typeface="DFKai-SB"/>
              <a:sym typeface="DFKai-SB"/>
            </a:endParaRPr>
          </a:p>
          <a:p>
            <a:pPr indent="-355600" lvl="0" marL="355600" rtl="0" algn="l">
              <a:lnSpc>
                <a:spcPct val="100000"/>
              </a:lnSpc>
              <a:spcBef>
                <a:spcPts val="1000"/>
              </a:spcBef>
              <a:spcAft>
                <a:spcPts val="0"/>
              </a:spcAft>
              <a:buSzPct val="75675"/>
              <a:buFont typeface="Noto Sans Symbols"/>
              <a:buNone/>
            </a:pPr>
            <a:r>
              <a:rPr lang="en-US" sz="3200">
                <a:solidFill>
                  <a:srgbClr val="3F3F3F"/>
                </a:solidFill>
                <a:latin typeface="DFKai-SB"/>
                <a:ea typeface="DFKai-SB"/>
                <a:cs typeface="DFKai-SB"/>
                <a:sym typeface="DFKai-SB"/>
              </a:rPr>
              <a:t>  (</a:t>
            </a:r>
            <a:r>
              <a:rPr lang="en-US" sz="3200" u="sng">
                <a:solidFill>
                  <a:srgbClr val="FF0000"/>
                </a:solidFill>
                <a:latin typeface="DFKai-SB"/>
                <a:ea typeface="DFKai-SB"/>
                <a:cs typeface="DFKai-SB"/>
                <a:sym typeface="DFKai-SB"/>
              </a:rPr>
              <a:t>http://ga.isu.edu.tw/</a:t>
            </a:r>
            <a:r>
              <a:rPr lang="en-US" sz="3200">
                <a:solidFill>
                  <a:srgbClr val="3F3F3F"/>
                </a:solidFill>
                <a:latin typeface="DFKai-SB"/>
                <a:ea typeface="DFKai-SB"/>
                <a:cs typeface="DFKai-SB"/>
                <a:sym typeface="DFKai-SB"/>
              </a:rPr>
              <a:t>)      </a:t>
            </a:r>
            <a:endParaRPr sz="2000"/>
          </a:p>
          <a:p>
            <a:pPr indent="-355599" lvl="0" marL="355600" rtl="0" algn="l">
              <a:lnSpc>
                <a:spcPct val="100000"/>
              </a:lnSpc>
              <a:spcBef>
                <a:spcPts val="1000"/>
              </a:spcBef>
              <a:spcAft>
                <a:spcPts val="0"/>
              </a:spcAft>
              <a:buSzPct val="75675"/>
              <a:buFont typeface="Arial"/>
              <a:buAutoNum type="arabicPeriod" startAt="6"/>
            </a:pPr>
            <a:r>
              <a:rPr lang="en-US" sz="3200">
                <a:solidFill>
                  <a:srgbClr val="3F3F3F"/>
                </a:solidFill>
                <a:latin typeface="DFKai-SB"/>
                <a:ea typeface="DFKai-SB"/>
                <a:cs typeface="DFKai-SB"/>
                <a:sym typeface="DFKai-SB"/>
              </a:rPr>
              <a:t>遵守</a:t>
            </a:r>
            <a:r>
              <a:rPr lang="en-US" sz="3200" u="sng">
                <a:solidFill>
                  <a:srgbClr val="FF0000"/>
                </a:solidFill>
                <a:latin typeface="DFKai-SB"/>
                <a:ea typeface="DFKai-SB"/>
                <a:cs typeface="DFKai-SB"/>
                <a:sym typeface="DFKai-SB"/>
              </a:rPr>
              <a:t>垃圾分類政策</a:t>
            </a:r>
            <a:r>
              <a:rPr lang="en-US" sz="3200">
                <a:solidFill>
                  <a:srgbClr val="3F3F3F"/>
                </a:solidFill>
                <a:latin typeface="DFKai-SB"/>
                <a:ea typeface="DFKai-SB"/>
                <a:cs typeface="DFKai-SB"/>
                <a:sym typeface="DFKai-SB"/>
              </a:rPr>
              <a:t>，倒垃圾時間週一至週五： </a:t>
            </a:r>
            <a:endParaRPr sz="2000"/>
          </a:p>
          <a:p>
            <a:pPr indent="0" lvl="0" marL="355600" rtl="0" algn="l">
              <a:lnSpc>
                <a:spcPct val="100000"/>
              </a:lnSpc>
              <a:spcBef>
                <a:spcPts val="1000"/>
              </a:spcBef>
              <a:spcAft>
                <a:spcPts val="0"/>
              </a:spcAft>
              <a:buSzPct val="75675"/>
              <a:buNone/>
            </a:pPr>
            <a:r>
              <a:rPr lang="en-US" sz="3200">
                <a:solidFill>
                  <a:srgbClr val="3F3F3F"/>
                </a:solidFill>
                <a:latin typeface="DFKai-SB"/>
                <a:ea typeface="DFKai-SB"/>
                <a:cs typeface="DFKai-SB"/>
                <a:sym typeface="DFKai-SB"/>
              </a:rPr>
              <a:t>男生宿舍管理站:</a:t>
            </a:r>
            <a:r>
              <a:rPr lang="en-US" sz="3200" u="sng">
                <a:solidFill>
                  <a:srgbClr val="FF0000"/>
                </a:solidFill>
                <a:latin typeface="Times New Roman"/>
                <a:ea typeface="Times New Roman"/>
                <a:cs typeface="Times New Roman"/>
                <a:sym typeface="Times New Roman"/>
              </a:rPr>
              <a:t>7:10~8:20</a:t>
            </a:r>
            <a:r>
              <a:rPr lang="en-US" sz="3200">
                <a:solidFill>
                  <a:srgbClr val="3F3F3F"/>
                </a:solidFill>
                <a:latin typeface="DFKai-SB"/>
                <a:ea typeface="DFKai-SB"/>
                <a:cs typeface="DFKai-SB"/>
                <a:sym typeface="DFKai-SB"/>
              </a:rPr>
              <a:t>，</a:t>
            </a:r>
            <a:r>
              <a:rPr lang="en-US" sz="3200" u="sng">
                <a:solidFill>
                  <a:srgbClr val="FF0000"/>
                </a:solidFill>
                <a:latin typeface="Times New Roman"/>
                <a:ea typeface="Times New Roman"/>
                <a:cs typeface="Times New Roman"/>
                <a:sym typeface="Times New Roman"/>
              </a:rPr>
              <a:t>12:30~13:30</a:t>
            </a:r>
            <a:r>
              <a:rPr lang="en-US" sz="3200">
                <a:solidFill>
                  <a:srgbClr val="3F3F3F"/>
                </a:solidFill>
                <a:latin typeface="DFKai-SB"/>
                <a:ea typeface="DFKai-SB"/>
                <a:cs typeface="DFKai-SB"/>
                <a:sym typeface="DFKai-SB"/>
              </a:rPr>
              <a:t>。</a:t>
            </a:r>
            <a:endParaRPr sz="3200">
              <a:solidFill>
                <a:srgbClr val="3F3F3F"/>
              </a:solidFill>
              <a:latin typeface="DFKai-SB"/>
              <a:ea typeface="DFKai-SB"/>
              <a:cs typeface="DFKai-SB"/>
              <a:sym typeface="DFKai-SB"/>
            </a:endParaRPr>
          </a:p>
          <a:p>
            <a:pPr indent="-355599" lvl="0" marL="355600" rtl="0" algn="l">
              <a:lnSpc>
                <a:spcPct val="100000"/>
              </a:lnSpc>
              <a:spcBef>
                <a:spcPts val="1000"/>
              </a:spcBef>
              <a:spcAft>
                <a:spcPts val="0"/>
              </a:spcAft>
              <a:buSzPct val="75675"/>
              <a:buFont typeface="Arial"/>
              <a:buAutoNum type="arabicPeriod" startAt="7"/>
            </a:pPr>
            <a:r>
              <a:rPr lang="en-US" sz="3200">
                <a:solidFill>
                  <a:srgbClr val="3F3F3F"/>
                </a:solidFill>
                <a:latin typeface="DFKai-SB"/>
                <a:ea typeface="DFKai-SB"/>
                <a:cs typeface="DFKai-SB"/>
                <a:sym typeface="DFKai-SB"/>
              </a:rPr>
              <a:t>住宿防竊：進出寢室請</a:t>
            </a:r>
            <a:r>
              <a:rPr lang="en-US" sz="3200" u="sng">
                <a:solidFill>
                  <a:srgbClr val="FF0000"/>
                </a:solidFill>
                <a:latin typeface="DFKai-SB"/>
                <a:ea typeface="DFKai-SB"/>
                <a:cs typeface="DFKai-SB"/>
                <a:sym typeface="DFKai-SB"/>
              </a:rPr>
              <a:t>隨手關門</a:t>
            </a:r>
            <a:r>
              <a:rPr lang="en-US" sz="3200">
                <a:solidFill>
                  <a:srgbClr val="3F3F3F"/>
                </a:solidFill>
                <a:latin typeface="DFKai-SB"/>
                <a:ea typeface="DFKai-SB"/>
                <a:cs typeface="DFKai-SB"/>
                <a:sym typeface="DFKai-SB"/>
              </a:rPr>
              <a:t>上鎖，貴重物品請置於</a:t>
            </a:r>
            <a:r>
              <a:rPr lang="en-US" sz="3200" u="sng">
                <a:solidFill>
                  <a:srgbClr val="FF0000"/>
                </a:solidFill>
                <a:latin typeface="DFKai-SB"/>
                <a:ea typeface="DFKai-SB"/>
                <a:cs typeface="DFKai-SB"/>
                <a:sym typeface="DFKai-SB"/>
              </a:rPr>
              <a:t>上鎖衣櫃</a:t>
            </a:r>
            <a:r>
              <a:rPr lang="en-US" sz="3200">
                <a:solidFill>
                  <a:srgbClr val="3F3F3F"/>
                </a:solidFill>
                <a:latin typeface="DFKai-SB"/>
                <a:ea typeface="DFKai-SB"/>
                <a:cs typeface="DFKai-SB"/>
                <a:sym typeface="DFKai-SB"/>
              </a:rPr>
              <a:t>中，</a:t>
            </a:r>
            <a:r>
              <a:rPr lang="en-US" sz="3200" u="sng">
                <a:solidFill>
                  <a:srgbClr val="FF0000"/>
                </a:solidFill>
                <a:latin typeface="DFKai-SB"/>
                <a:ea typeface="DFKai-SB"/>
                <a:cs typeface="DFKai-SB"/>
                <a:sym typeface="DFKai-SB"/>
              </a:rPr>
              <a:t>勿</a:t>
            </a:r>
            <a:r>
              <a:rPr lang="en-US" sz="3200">
                <a:solidFill>
                  <a:srgbClr val="3F3F3F"/>
                </a:solidFill>
                <a:latin typeface="DFKai-SB"/>
                <a:ea typeface="DFKai-SB"/>
                <a:cs typeface="DFKai-SB"/>
                <a:sym typeface="DFKai-SB"/>
              </a:rPr>
              <a:t>提領</a:t>
            </a:r>
            <a:r>
              <a:rPr lang="en-US" sz="3200" u="sng">
                <a:solidFill>
                  <a:srgbClr val="FF0000"/>
                </a:solidFill>
                <a:latin typeface="DFKai-SB"/>
                <a:ea typeface="DFKai-SB"/>
                <a:cs typeface="DFKai-SB"/>
                <a:sym typeface="DFKai-SB"/>
              </a:rPr>
              <a:t>過多現金</a:t>
            </a:r>
            <a:r>
              <a:rPr lang="en-US" sz="3200">
                <a:solidFill>
                  <a:srgbClr val="3F3F3F"/>
                </a:solidFill>
                <a:latin typeface="DFKai-SB"/>
                <a:ea typeface="DFKai-SB"/>
                <a:cs typeface="DFKai-SB"/>
                <a:sym typeface="DFKai-SB"/>
              </a:rPr>
              <a:t>於身上。</a:t>
            </a:r>
            <a:endParaRPr sz="3200">
              <a:solidFill>
                <a:srgbClr val="3F3F3F"/>
              </a:solidFill>
              <a:latin typeface="DFKai-SB"/>
              <a:ea typeface="DFKai-SB"/>
              <a:cs typeface="DFKai-SB"/>
              <a:sym typeface="DFKai-SB"/>
            </a:endParaRPr>
          </a:p>
          <a:p>
            <a:pPr indent="-355599" lvl="0" marL="355600" rtl="0" algn="l">
              <a:lnSpc>
                <a:spcPct val="100000"/>
              </a:lnSpc>
              <a:spcBef>
                <a:spcPts val="1000"/>
              </a:spcBef>
              <a:spcAft>
                <a:spcPts val="0"/>
              </a:spcAft>
              <a:buSzPct val="75675"/>
              <a:buFont typeface="Arial"/>
              <a:buAutoNum type="arabicPeriod" startAt="7"/>
            </a:pPr>
            <a:r>
              <a:rPr lang="en-US" sz="3200">
                <a:solidFill>
                  <a:srgbClr val="3F3F3F"/>
                </a:solidFill>
                <a:latin typeface="DFKai-SB"/>
                <a:ea typeface="DFKai-SB"/>
                <a:cs typeface="DFKai-SB"/>
                <a:sym typeface="DFKai-SB"/>
              </a:rPr>
              <a:t>若忘記攜帶鑰匙出</a:t>
            </a:r>
            <a:r>
              <a:rPr lang="en-US" sz="3200" u="sng">
                <a:solidFill>
                  <a:srgbClr val="FF0000"/>
                </a:solidFill>
                <a:latin typeface="DFKai-SB"/>
                <a:ea typeface="DFKai-SB"/>
                <a:cs typeface="DFKai-SB"/>
                <a:sym typeface="DFKai-SB"/>
              </a:rPr>
              <a:t>房門被反鎖</a:t>
            </a:r>
            <a:r>
              <a:rPr lang="en-US" sz="3200">
                <a:solidFill>
                  <a:srgbClr val="3F3F3F"/>
                </a:solidFill>
                <a:latin typeface="DFKai-SB"/>
                <a:ea typeface="DFKai-SB"/>
                <a:cs typeface="DFKai-SB"/>
                <a:sym typeface="DFKai-SB"/>
              </a:rPr>
              <a:t>時，可向管理站</a:t>
            </a:r>
            <a:r>
              <a:rPr lang="en-US" sz="3200" u="sng">
                <a:solidFill>
                  <a:srgbClr val="FF0000"/>
                </a:solidFill>
                <a:latin typeface="DFKai-SB"/>
                <a:ea typeface="DFKai-SB"/>
                <a:cs typeface="DFKai-SB"/>
                <a:sym typeface="DFKai-SB"/>
              </a:rPr>
              <a:t>借</a:t>
            </a:r>
            <a:r>
              <a:rPr lang="en-US" sz="3200">
                <a:solidFill>
                  <a:srgbClr val="3F3F3F"/>
                </a:solidFill>
                <a:latin typeface="DFKai-SB"/>
                <a:ea typeface="DFKai-SB"/>
                <a:cs typeface="DFKai-SB"/>
                <a:sym typeface="DFKai-SB"/>
              </a:rPr>
              <a:t>用</a:t>
            </a:r>
            <a:r>
              <a:rPr lang="en-US" sz="3200" u="sng">
                <a:solidFill>
                  <a:srgbClr val="FF0000"/>
                </a:solidFill>
                <a:latin typeface="DFKai-SB"/>
                <a:ea typeface="DFKai-SB"/>
                <a:cs typeface="DFKai-SB"/>
                <a:sym typeface="DFKai-SB"/>
              </a:rPr>
              <a:t>備用鑰匙</a:t>
            </a:r>
            <a:r>
              <a:rPr lang="en-US" sz="3200">
                <a:solidFill>
                  <a:srgbClr val="3F3F3F"/>
                </a:solidFill>
                <a:latin typeface="DFKai-SB"/>
                <a:ea typeface="DFKai-SB"/>
                <a:cs typeface="DFKai-SB"/>
                <a:sym typeface="DFKai-SB"/>
              </a:rPr>
              <a:t>，</a:t>
            </a:r>
            <a:r>
              <a:rPr lang="en-US" sz="3200" u="sng">
                <a:solidFill>
                  <a:srgbClr val="FF0000"/>
                </a:solidFill>
                <a:latin typeface="DFKai-SB"/>
                <a:ea typeface="DFKai-SB"/>
                <a:cs typeface="DFKai-SB"/>
                <a:sym typeface="DFKai-SB"/>
              </a:rPr>
              <a:t>嚴禁攀爬</a:t>
            </a:r>
            <a:r>
              <a:rPr lang="en-US" sz="3200">
                <a:solidFill>
                  <a:srgbClr val="3F3F3F"/>
                </a:solidFill>
                <a:latin typeface="DFKai-SB"/>
                <a:ea typeface="DFKai-SB"/>
                <a:cs typeface="DFKai-SB"/>
                <a:sym typeface="DFKai-SB"/>
              </a:rPr>
              <a:t>宿舍欄杆、窗戶、以免發生意外。</a:t>
            </a:r>
            <a:endParaRPr sz="3200">
              <a:solidFill>
                <a:srgbClr val="3F3F3F"/>
              </a:solidFill>
              <a:latin typeface="DFKai-SB"/>
              <a:ea typeface="DFKai-SB"/>
              <a:cs typeface="DFKai-SB"/>
              <a:sym typeface="DFKai-SB"/>
            </a:endParaRPr>
          </a:p>
          <a:p>
            <a:pPr indent="-382778" lvl="0" marL="514350" rtl="0" algn="l">
              <a:lnSpc>
                <a:spcPct val="100000"/>
              </a:lnSpc>
              <a:spcBef>
                <a:spcPts val="1000"/>
              </a:spcBef>
              <a:spcAft>
                <a:spcPts val="0"/>
              </a:spcAft>
              <a:buSzPct val="86486"/>
              <a:buFont typeface="Arial"/>
              <a:buNone/>
            </a:pPr>
            <a:r>
              <a:t/>
            </a:r>
            <a:endParaRPr sz="2800">
              <a:solidFill>
                <a:srgbClr val="3F3F3F"/>
              </a:solidFill>
              <a:latin typeface="DFKai-SB"/>
              <a:ea typeface="DFKai-SB"/>
              <a:cs typeface="DFKai-SB"/>
              <a:sym typeface="DFKai-SB"/>
            </a:endParaRPr>
          </a:p>
        </p:txBody>
      </p:sp>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3" name="Shape 2353"/>
        <p:cNvGrpSpPr/>
        <p:nvPr/>
      </p:nvGrpSpPr>
      <p:grpSpPr>
        <a:xfrm>
          <a:off x="0" y="0"/>
          <a:ext cx="0" cy="0"/>
          <a:chOff x="0" y="0"/>
          <a:chExt cx="0" cy="0"/>
        </a:xfrm>
      </p:grpSpPr>
      <p:sp>
        <p:nvSpPr>
          <p:cNvPr id="2354" name="Google Shape;2354;g2676a01c8b8_0_582"/>
          <p:cNvSpPr txBox="1"/>
          <p:nvPr>
            <p:ph type="ctrTitle"/>
          </p:nvPr>
        </p:nvSpPr>
        <p:spPr>
          <a:xfrm>
            <a:off x="712788" y="0"/>
            <a:ext cx="7772400" cy="865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663300"/>
              </a:buClr>
              <a:buSzPts val="5000"/>
              <a:buFont typeface="Arial"/>
              <a:buNone/>
            </a:pPr>
            <a:r>
              <a:rPr lang="en-US">
                <a:solidFill>
                  <a:srgbClr val="663300"/>
                </a:solidFill>
              </a:rPr>
              <a:t> </a:t>
            </a:r>
            <a:r>
              <a:rPr b="1" lang="en-US">
                <a:solidFill>
                  <a:srgbClr val="663300"/>
                </a:solidFill>
              </a:rPr>
              <a:t>Housing Regulations</a:t>
            </a:r>
            <a:endParaRPr b="1">
              <a:solidFill>
                <a:srgbClr val="663300"/>
              </a:solidFill>
            </a:endParaRPr>
          </a:p>
        </p:txBody>
      </p:sp>
      <p:sp>
        <p:nvSpPr>
          <p:cNvPr id="2355" name="Google Shape;2355;g2676a01c8b8_0_582"/>
          <p:cNvSpPr txBox="1"/>
          <p:nvPr>
            <p:ph idx="1" type="subTitle"/>
          </p:nvPr>
        </p:nvSpPr>
        <p:spPr>
          <a:xfrm>
            <a:off x="590241" y="1393825"/>
            <a:ext cx="8969400" cy="5327700"/>
          </a:xfrm>
          <a:prstGeom prst="rect">
            <a:avLst/>
          </a:prstGeom>
          <a:noFill/>
          <a:ln>
            <a:noFill/>
          </a:ln>
        </p:spPr>
        <p:txBody>
          <a:bodyPr anchorCtr="0" anchor="t" bIns="45700" lIns="91425" spcFirstLastPara="1" rIns="91425" wrap="square" tIns="45700">
            <a:noAutofit/>
          </a:bodyPr>
          <a:lstStyle/>
          <a:p>
            <a:pPr indent="-514350" lvl="0" marL="514350" rtl="0" algn="just">
              <a:lnSpc>
                <a:spcPct val="100000"/>
              </a:lnSpc>
              <a:spcBef>
                <a:spcPts val="0"/>
              </a:spcBef>
              <a:spcAft>
                <a:spcPts val="0"/>
              </a:spcAft>
              <a:buSzPts val="2240"/>
              <a:buFont typeface="Arial"/>
              <a:buAutoNum type="arabicPeriod"/>
            </a:pPr>
            <a:r>
              <a:rPr lang="en-US" sz="2800">
                <a:solidFill>
                  <a:schemeClr val="dk1"/>
                </a:solidFill>
              </a:rPr>
              <a:t>It is required to move into the allocation assigned and move out by the time written on the contract; it is NOT allowed to move in or move out freely, rent to other person or change your allocation without permission.</a:t>
            </a:r>
            <a:endParaRPr/>
          </a:p>
          <a:p>
            <a:pPr indent="-514350" lvl="0" marL="514350" rtl="0" algn="just">
              <a:lnSpc>
                <a:spcPct val="100000"/>
              </a:lnSpc>
              <a:spcBef>
                <a:spcPts val="1000"/>
              </a:spcBef>
              <a:spcAft>
                <a:spcPts val="0"/>
              </a:spcAft>
              <a:buSzPts val="2240"/>
              <a:buFont typeface="Arial"/>
              <a:buAutoNum type="arabicPeriod"/>
            </a:pPr>
            <a:r>
              <a:rPr lang="en-US" sz="2800" u="sng">
                <a:solidFill>
                  <a:srgbClr val="FF0000"/>
                </a:solidFill>
              </a:rPr>
              <a:t>Residents should follow the Rule of Management in Dormitory, Residence Dormitory Regulations and other related regulations. </a:t>
            </a:r>
            <a:r>
              <a:rPr lang="en-US" sz="2800">
                <a:solidFill>
                  <a:schemeClr val="dk1"/>
                </a:solidFill>
              </a:rPr>
              <a:t>It is required to receive the supervision from dormitory supervisors and student Resident Assistant.</a:t>
            </a:r>
            <a:endParaRPr/>
          </a:p>
          <a:p>
            <a:pPr indent="0" lvl="0" marL="0" rtl="0" algn="l">
              <a:lnSpc>
                <a:spcPct val="100000"/>
              </a:lnSpc>
              <a:spcBef>
                <a:spcPts val="1000"/>
              </a:spcBef>
              <a:spcAft>
                <a:spcPts val="0"/>
              </a:spcAft>
              <a:buSzPts val="2240"/>
              <a:buFont typeface="Noto Sans Symbols"/>
              <a:buNone/>
            </a:pPr>
            <a:r>
              <a:t/>
            </a:r>
            <a:endParaRPr sz="2800">
              <a:solidFill>
                <a:schemeClr val="dk1"/>
              </a:solidFill>
            </a:endParaRPr>
          </a:p>
        </p:txBody>
      </p:sp>
      <p:sp>
        <p:nvSpPr>
          <p:cNvPr id="2356" name="Google Shape;2356;g2676a01c8b8_0_582"/>
          <p:cNvSpPr txBox="1"/>
          <p:nvPr>
            <p:ph idx="12" type="sldNum"/>
          </p:nvPr>
        </p:nvSpPr>
        <p:spPr>
          <a:xfrm>
            <a:off x="11704320" y="6245225"/>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0" name="Shape 2360"/>
        <p:cNvGrpSpPr/>
        <p:nvPr/>
      </p:nvGrpSpPr>
      <p:grpSpPr>
        <a:xfrm>
          <a:off x="0" y="0"/>
          <a:ext cx="0" cy="0"/>
          <a:chOff x="0" y="0"/>
          <a:chExt cx="0" cy="0"/>
        </a:xfrm>
      </p:grpSpPr>
      <p:sp>
        <p:nvSpPr>
          <p:cNvPr id="2361" name="Google Shape;2361;g2676a01c8b8_0_588"/>
          <p:cNvSpPr txBox="1"/>
          <p:nvPr>
            <p:ph idx="1" type="subTitle"/>
          </p:nvPr>
        </p:nvSpPr>
        <p:spPr>
          <a:xfrm>
            <a:off x="687388" y="944563"/>
            <a:ext cx="8658600" cy="5661000"/>
          </a:xfrm>
          <a:prstGeom prst="rect">
            <a:avLst/>
          </a:prstGeom>
          <a:noFill/>
          <a:ln>
            <a:noFill/>
          </a:ln>
        </p:spPr>
        <p:txBody>
          <a:bodyPr anchorCtr="0" anchor="t" bIns="45700" lIns="91425" spcFirstLastPara="1" rIns="91425" wrap="square" tIns="45700">
            <a:noAutofit/>
          </a:bodyPr>
          <a:lstStyle/>
          <a:p>
            <a:pPr indent="-514350" lvl="0" marL="514350" rtl="0" algn="just">
              <a:lnSpc>
                <a:spcPct val="100000"/>
              </a:lnSpc>
              <a:spcBef>
                <a:spcPts val="0"/>
              </a:spcBef>
              <a:spcAft>
                <a:spcPts val="0"/>
              </a:spcAft>
              <a:buSzPts val="2240"/>
              <a:buFont typeface="Arial"/>
              <a:buAutoNum type="arabicPeriod" startAt="3"/>
            </a:pPr>
            <a:r>
              <a:rPr lang="en-US" sz="2800">
                <a:solidFill>
                  <a:schemeClr val="dk1"/>
                </a:solidFill>
              </a:rPr>
              <a:t>The accommodation fee of the 1</a:t>
            </a:r>
            <a:r>
              <a:rPr baseline="30000" lang="en-US" sz="2800">
                <a:solidFill>
                  <a:schemeClr val="dk1"/>
                </a:solidFill>
              </a:rPr>
              <a:t>st</a:t>
            </a:r>
            <a:r>
              <a:rPr lang="en-US" sz="2800">
                <a:solidFill>
                  <a:schemeClr val="dk1"/>
                </a:solidFill>
              </a:rPr>
              <a:t> Dormitory and the dormitory on Medical campus covers water and electricity charge.  Air-condition fees have to be charged through the value card. The electricity charges of other dormitories are charged from the numbers of degree which has been used, and the bill will be sent from the Cashier Section.</a:t>
            </a:r>
            <a:endParaRPr/>
          </a:p>
          <a:p>
            <a:pPr indent="-514350" lvl="0" marL="514350" rtl="0" algn="just">
              <a:lnSpc>
                <a:spcPct val="100000"/>
              </a:lnSpc>
              <a:spcBef>
                <a:spcPts val="1000"/>
              </a:spcBef>
              <a:spcAft>
                <a:spcPts val="0"/>
              </a:spcAft>
              <a:buSzPts val="2240"/>
              <a:buFont typeface="Arial"/>
              <a:buAutoNum type="arabicPeriod" startAt="3"/>
            </a:pPr>
            <a:r>
              <a:rPr lang="en-US" sz="2800" u="sng">
                <a:solidFill>
                  <a:srgbClr val="FF0000"/>
                </a:solidFill>
              </a:rPr>
              <a:t>It is prohibited to enter the dormitory area or floor of opposite sex without permission.  </a:t>
            </a:r>
            <a:r>
              <a:rPr lang="en-US" sz="2800">
                <a:solidFill>
                  <a:schemeClr val="dk1"/>
                </a:solidFill>
              </a:rPr>
              <a:t>Hence, the control door of Female dormitory cannot be opened unless during emergency.</a:t>
            </a:r>
            <a:endParaRPr/>
          </a:p>
          <a:p>
            <a:pPr indent="-372110" lvl="0" marL="514350" rtl="0" algn="l">
              <a:lnSpc>
                <a:spcPct val="100000"/>
              </a:lnSpc>
              <a:spcBef>
                <a:spcPts val="1000"/>
              </a:spcBef>
              <a:spcAft>
                <a:spcPts val="0"/>
              </a:spcAft>
              <a:buSzPts val="2240"/>
              <a:buFont typeface="Arial"/>
              <a:buNone/>
            </a:pPr>
            <a:r>
              <a:t/>
            </a:r>
            <a:endParaRPr sz="2800">
              <a:solidFill>
                <a:schemeClr val="dk1"/>
              </a:solidFill>
            </a:endParaRPr>
          </a:p>
          <a:p>
            <a:pPr indent="0" lvl="0" marL="0" rtl="0" algn="l">
              <a:lnSpc>
                <a:spcPct val="100000"/>
              </a:lnSpc>
              <a:spcBef>
                <a:spcPts val="1000"/>
              </a:spcBef>
              <a:spcAft>
                <a:spcPts val="0"/>
              </a:spcAft>
              <a:buSzPts val="2240"/>
              <a:buFont typeface="Noto Sans Symbols"/>
              <a:buNone/>
            </a:pPr>
            <a:r>
              <a:t/>
            </a:r>
            <a:endParaRPr sz="2800">
              <a:solidFill>
                <a:schemeClr val="dk1"/>
              </a:solidFill>
            </a:endParaRPr>
          </a:p>
        </p:txBody>
      </p:sp>
      <p:sp>
        <p:nvSpPr>
          <p:cNvPr id="2362" name="Google Shape;2362;g2676a01c8b8_0_588"/>
          <p:cNvSpPr txBox="1"/>
          <p:nvPr>
            <p:ph idx="12" type="sldNum"/>
          </p:nvPr>
        </p:nvSpPr>
        <p:spPr>
          <a:xfrm>
            <a:off x="11704320" y="6245225"/>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g2676a01c8b8_0_730"/>
          <p:cNvSpPr txBox="1"/>
          <p:nvPr>
            <p:ph idx="1" type="subTitle"/>
          </p:nvPr>
        </p:nvSpPr>
        <p:spPr>
          <a:xfrm>
            <a:off x="620184" y="1137709"/>
            <a:ext cx="8943900" cy="6191400"/>
          </a:xfrm>
          <a:prstGeom prst="rect">
            <a:avLst/>
          </a:prstGeom>
          <a:noFill/>
          <a:ln>
            <a:noFill/>
          </a:ln>
        </p:spPr>
        <p:txBody>
          <a:bodyPr anchorCtr="0" anchor="t" bIns="45700" lIns="91425" spcFirstLastPara="1" rIns="91425" wrap="square" tIns="45700">
            <a:noAutofit/>
          </a:bodyPr>
          <a:lstStyle/>
          <a:p>
            <a:pPr indent="-514350" lvl="0" marL="514350" rtl="0" algn="just">
              <a:lnSpc>
                <a:spcPct val="150000"/>
              </a:lnSpc>
              <a:spcBef>
                <a:spcPts val="0"/>
              </a:spcBef>
              <a:spcAft>
                <a:spcPts val="0"/>
              </a:spcAft>
              <a:buSzPts val="2240"/>
              <a:buFont typeface="Arial"/>
              <a:buAutoNum type="arabicPeriod" startAt="5"/>
            </a:pPr>
            <a:r>
              <a:rPr lang="en-US" sz="2800">
                <a:solidFill>
                  <a:schemeClr val="dk1"/>
                </a:solidFill>
              </a:rPr>
              <a:t>Students should use the Pass card to enter the dormitory. </a:t>
            </a:r>
            <a:r>
              <a:rPr lang="en-US" sz="2800" u="sng">
                <a:solidFill>
                  <a:srgbClr val="FF0000"/>
                </a:solidFill>
              </a:rPr>
              <a:t>It is </a:t>
            </a:r>
            <a:r>
              <a:rPr b="1" lang="en-US" sz="2800" u="sng">
                <a:solidFill>
                  <a:srgbClr val="FF0000"/>
                </a:solidFill>
              </a:rPr>
              <a:t>NOT</a:t>
            </a:r>
            <a:r>
              <a:rPr lang="en-US" sz="2800" u="sng">
                <a:solidFill>
                  <a:srgbClr val="FF0000"/>
                </a:solidFill>
              </a:rPr>
              <a:t> allow to bring or keep relatives, friends or the person who is </a:t>
            </a:r>
            <a:r>
              <a:rPr b="1" lang="en-US" sz="2800" u="sng">
                <a:solidFill>
                  <a:srgbClr val="FF0000"/>
                </a:solidFill>
              </a:rPr>
              <a:t>NOT</a:t>
            </a:r>
            <a:r>
              <a:rPr lang="en-US" sz="2800" u="sng">
                <a:solidFill>
                  <a:srgbClr val="FF0000"/>
                </a:solidFill>
              </a:rPr>
              <a:t> dorm residents to stay or enter the accommodation. </a:t>
            </a:r>
            <a:r>
              <a:rPr lang="en-US" sz="2800">
                <a:solidFill>
                  <a:schemeClr val="dk1"/>
                </a:solidFill>
              </a:rPr>
              <a:t>Lounge is available if you have guests.</a:t>
            </a:r>
            <a:endParaRPr/>
          </a:p>
          <a:p>
            <a:pPr indent="-514350" lvl="0" marL="514350" rtl="0" algn="just">
              <a:lnSpc>
                <a:spcPct val="150000"/>
              </a:lnSpc>
              <a:spcBef>
                <a:spcPts val="0"/>
              </a:spcBef>
              <a:spcAft>
                <a:spcPts val="0"/>
              </a:spcAft>
              <a:buSzPts val="2240"/>
              <a:buFont typeface="Arial"/>
              <a:buAutoNum type="arabicPeriod" startAt="5"/>
            </a:pPr>
            <a:r>
              <a:rPr lang="en-US" sz="2800">
                <a:solidFill>
                  <a:schemeClr val="dk1"/>
                </a:solidFill>
              </a:rPr>
              <a:t>Residents should ask for a leave before staying outside overnight, please register on the absent book in each dormitory.</a:t>
            </a:r>
            <a:endParaRPr/>
          </a:p>
          <a:p>
            <a:pPr indent="-372110" lvl="0" marL="514350" rtl="0" algn="just">
              <a:lnSpc>
                <a:spcPct val="100000"/>
              </a:lnSpc>
              <a:spcBef>
                <a:spcPts val="0"/>
              </a:spcBef>
              <a:spcAft>
                <a:spcPts val="0"/>
              </a:spcAft>
              <a:buSzPts val="2240"/>
              <a:buFont typeface="Arial"/>
              <a:buNone/>
            </a:pPr>
            <a:r>
              <a:t/>
            </a:r>
            <a:endParaRPr sz="2800">
              <a:solidFill>
                <a:schemeClr val="dk1"/>
              </a:solidFill>
            </a:endParaRPr>
          </a:p>
          <a:p>
            <a:pPr indent="-372110" lvl="0" marL="514350" rtl="0" algn="just">
              <a:lnSpc>
                <a:spcPct val="100000"/>
              </a:lnSpc>
              <a:spcBef>
                <a:spcPts val="0"/>
              </a:spcBef>
              <a:spcAft>
                <a:spcPts val="0"/>
              </a:spcAft>
              <a:buSzPts val="2240"/>
              <a:buFont typeface="Arial"/>
              <a:buNone/>
            </a:pPr>
            <a:r>
              <a:t/>
            </a:r>
            <a:endParaRPr/>
          </a:p>
        </p:txBody>
      </p:sp>
      <p:sp>
        <p:nvSpPr>
          <p:cNvPr id="2368" name="Google Shape;2368;g2676a01c8b8_0_730"/>
          <p:cNvSpPr txBox="1"/>
          <p:nvPr>
            <p:ph idx="12" type="sldNum"/>
          </p:nvPr>
        </p:nvSpPr>
        <p:spPr>
          <a:xfrm>
            <a:off x="11521440" y="6132014"/>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2" name="Shape 2372"/>
        <p:cNvGrpSpPr/>
        <p:nvPr/>
      </p:nvGrpSpPr>
      <p:grpSpPr>
        <a:xfrm>
          <a:off x="0" y="0"/>
          <a:ext cx="0" cy="0"/>
          <a:chOff x="0" y="0"/>
          <a:chExt cx="0" cy="0"/>
        </a:xfrm>
      </p:grpSpPr>
      <p:sp>
        <p:nvSpPr>
          <p:cNvPr id="2373" name="Google Shape;2373;g2676a01c8b8_0_872"/>
          <p:cNvSpPr txBox="1"/>
          <p:nvPr>
            <p:ph idx="1" type="subTitle"/>
          </p:nvPr>
        </p:nvSpPr>
        <p:spPr>
          <a:xfrm>
            <a:off x="818423" y="323930"/>
            <a:ext cx="9475800" cy="6337200"/>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0"/>
              </a:spcBef>
              <a:spcAft>
                <a:spcPts val="0"/>
              </a:spcAft>
              <a:buSzPts val="1920"/>
              <a:buFont typeface="Arial"/>
              <a:buAutoNum type="arabicPeriod" startAt="7"/>
            </a:pPr>
            <a:r>
              <a:rPr lang="en-US" sz="2400">
                <a:solidFill>
                  <a:srgbClr val="FF0000"/>
                </a:solidFill>
              </a:rPr>
              <a:t>Please be aware that it is </a:t>
            </a:r>
            <a:r>
              <a:rPr b="1" lang="en-US" sz="2400" u="sng">
                <a:solidFill>
                  <a:srgbClr val="FF0000"/>
                </a:solidFill>
              </a:rPr>
              <a:t>NOT allowed</a:t>
            </a:r>
            <a:r>
              <a:rPr lang="en-US" sz="2400"/>
              <a:t>:</a:t>
            </a:r>
            <a:endParaRPr/>
          </a:p>
          <a:p>
            <a:pPr indent="-266700" lvl="0" marL="631825" rtl="0" algn="l">
              <a:lnSpc>
                <a:spcPct val="100000"/>
              </a:lnSpc>
              <a:spcBef>
                <a:spcPts val="1000"/>
              </a:spcBef>
              <a:spcAft>
                <a:spcPts val="0"/>
              </a:spcAft>
              <a:buSzPts val="1920"/>
              <a:buFont typeface="Arial"/>
              <a:buAutoNum type="arabicParenR"/>
            </a:pPr>
            <a:r>
              <a:rPr lang="en-US" sz="2400">
                <a:solidFill>
                  <a:schemeClr val="dk1"/>
                </a:solidFill>
              </a:rPr>
              <a:t>To use personal electrical appliances without permission may cause safety problem.</a:t>
            </a:r>
            <a:endParaRPr sz="2400">
              <a:solidFill>
                <a:schemeClr val="dk1"/>
              </a:solidFill>
            </a:endParaRPr>
          </a:p>
          <a:p>
            <a:pPr indent="-266700" lvl="0" marL="631825" rtl="0" algn="l">
              <a:lnSpc>
                <a:spcPct val="100000"/>
              </a:lnSpc>
              <a:spcBef>
                <a:spcPts val="1000"/>
              </a:spcBef>
              <a:spcAft>
                <a:spcPts val="0"/>
              </a:spcAft>
              <a:buSzPts val="1920"/>
              <a:buFont typeface="Arial"/>
              <a:buAutoNum type="arabicParenR"/>
            </a:pPr>
            <a:r>
              <a:rPr lang="en-US" sz="2400">
                <a:solidFill>
                  <a:schemeClr val="dk1"/>
                </a:solidFill>
              </a:rPr>
              <a:t>To storage or use dangerous and forbidden items such as fireworks.</a:t>
            </a:r>
            <a:endParaRPr sz="2400">
              <a:solidFill>
                <a:schemeClr val="dk1"/>
              </a:solidFill>
            </a:endParaRPr>
          </a:p>
          <a:p>
            <a:pPr indent="-266700" lvl="0" marL="631825" rtl="0" algn="l">
              <a:lnSpc>
                <a:spcPct val="100000"/>
              </a:lnSpc>
              <a:spcBef>
                <a:spcPts val="1000"/>
              </a:spcBef>
              <a:spcAft>
                <a:spcPts val="0"/>
              </a:spcAft>
              <a:buSzPts val="1920"/>
              <a:buFont typeface="Arial"/>
              <a:buAutoNum type="arabicParenR"/>
            </a:pPr>
            <a:r>
              <a:rPr lang="en-US" sz="2400">
                <a:solidFill>
                  <a:schemeClr val="dk1"/>
                </a:solidFill>
              </a:rPr>
              <a:t>To carry out the activities which may constitute a threat to the safety of other residents (e.g. cooking, drinking wine, gambling, playing mahjong, keeping pets, engaging in dangerous and illegal activity, conducting commercial activities)</a:t>
            </a:r>
            <a:endParaRPr/>
          </a:p>
          <a:p>
            <a:pPr indent="-266700" lvl="0" marL="631825" rtl="0" algn="l">
              <a:lnSpc>
                <a:spcPct val="100000"/>
              </a:lnSpc>
              <a:spcBef>
                <a:spcPts val="1000"/>
              </a:spcBef>
              <a:spcAft>
                <a:spcPts val="0"/>
              </a:spcAft>
              <a:buSzPts val="1920"/>
              <a:buFont typeface="Arial"/>
              <a:buAutoNum type="arabicParenR"/>
            </a:pPr>
            <a:r>
              <a:rPr lang="en-US" sz="2400">
                <a:solidFill>
                  <a:schemeClr val="dk1"/>
                </a:solidFill>
              </a:rPr>
              <a:t>Possession of cooking appliances, alcohol, electronic cigarettes, mahjong, etc. </a:t>
            </a:r>
            <a:endParaRPr sz="2400">
              <a:solidFill>
                <a:schemeClr val="dk1"/>
              </a:solidFill>
            </a:endParaRPr>
          </a:p>
          <a:p>
            <a:pPr indent="-266700" lvl="0" marL="631825" rtl="0" algn="l">
              <a:lnSpc>
                <a:spcPct val="100000"/>
              </a:lnSpc>
              <a:spcBef>
                <a:spcPts val="1000"/>
              </a:spcBef>
              <a:spcAft>
                <a:spcPts val="0"/>
              </a:spcAft>
              <a:buSzPts val="1920"/>
              <a:buFont typeface="Arial"/>
              <a:buAutoNum type="arabicParenR"/>
            </a:pPr>
            <a:r>
              <a:rPr lang="en-US" sz="2400">
                <a:solidFill>
                  <a:schemeClr val="dk1"/>
                </a:solidFill>
              </a:rPr>
              <a:t>It is important to keep tranquil in the dorm and do not make noise</a:t>
            </a:r>
            <a:r>
              <a:rPr lang="en-US" sz="2400"/>
              <a:t>. </a:t>
            </a:r>
            <a:r>
              <a:rPr lang="en-US" sz="2400">
                <a:solidFill>
                  <a:srgbClr val="FF0000"/>
                </a:solidFill>
              </a:rPr>
              <a:t>It is NOT allowed to use the laundry machine, dryer or the television in the lounge after </a:t>
            </a:r>
            <a:r>
              <a:rPr lang="en-US" sz="2400">
                <a:solidFill>
                  <a:srgbClr val="FF0000"/>
                </a:solidFill>
                <a:latin typeface="Times New Roman"/>
                <a:ea typeface="Times New Roman"/>
                <a:cs typeface="Times New Roman"/>
                <a:sym typeface="Times New Roman"/>
              </a:rPr>
              <a:t>11:00</a:t>
            </a:r>
            <a:r>
              <a:rPr lang="en-US" sz="2400">
                <a:solidFill>
                  <a:srgbClr val="FF0000"/>
                </a:solidFill>
              </a:rPr>
              <a:t> pm.                              (Last coin drop is at </a:t>
            </a:r>
            <a:r>
              <a:rPr lang="en-US" sz="2400">
                <a:solidFill>
                  <a:srgbClr val="FF0000"/>
                </a:solidFill>
                <a:latin typeface="Times New Roman"/>
                <a:ea typeface="Times New Roman"/>
                <a:cs typeface="Times New Roman"/>
                <a:sym typeface="Times New Roman"/>
              </a:rPr>
              <a:t>10:30</a:t>
            </a:r>
            <a:r>
              <a:rPr lang="en-US" sz="2400">
                <a:solidFill>
                  <a:srgbClr val="FF0000"/>
                </a:solidFill>
              </a:rPr>
              <a:t> pm.)</a:t>
            </a:r>
            <a:endParaRPr/>
          </a:p>
          <a:p>
            <a:pPr indent="-144780" lvl="0" marL="631825" rtl="0" algn="just">
              <a:lnSpc>
                <a:spcPct val="100000"/>
              </a:lnSpc>
              <a:spcBef>
                <a:spcPts val="1000"/>
              </a:spcBef>
              <a:spcAft>
                <a:spcPts val="0"/>
              </a:spcAft>
              <a:buSzPts val="1920"/>
              <a:buFont typeface="Arial"/>
              <a:buNone/>
            </a:pPr>
            <a:r>
              <a:t/>
            </a:r>
            <a:endParaRPr sz="2400"/>
          </a:p>
          <a:p>
            <a:pPr indent="0" lvl="0" marL="0" rtl="0" algn="just">
              <a:lnSpc>
                <a:spcPct val="100000"/>
              </a:lnSpc>
              <a:spcBef>
                <a:spcPts val="1000"/>
              </a:spcBef>
              <a:spcAft>
                <a:spcPts val="0"/>
              </a:spcAft>
              <a:buSzPts val="1680"/>
              <a:buFont typeface="Noto Sans Symbols"/>
              <a:buNone/>
            </a:pPr>
            <a:r>
              <a:t/>
            </a:r>
            <a:endParaRPr sz="2100"/>
          </a:p>
        </p:txBody>
      </p:sp>
      <p:sp>
        <p:nvSpPr>
          <p:cNvPr id="2374" name="Google Shape;2374;g2676a01c8b8_0_872"/>
          <p:cNvSpPr txBox="1"/>
          <p:nvPr>
            <p:ph idx="12" type="sldNum"/>
          </p:nvPr>
        </p:nvSpPr>
        <p:spPr>
          <a:xfrm>
            <a:off x="11486606" y="6184980"/>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g2676a01c8b8_0_1014"/>
          <p:cNvSpPr txBox="1"/>
          <p:nvPr>
            <p:ph idx="1" type="subTitle"/>
          </p:nvPr>
        </p:nvSpPr>
        <p:spPr>
          <a:xfrm>
            <a:off x="733425" y="623888"/>
            <a:ext cx="9188400" cy="5905500"/>
          </a:xfrm>
          <a:prstGeom prst="rect">
            <a:avLst/>
          </a:prstGeom>
          <a:noFill/>
          <a:ln>
            <a:noFill/>
          </a:ln>
        </p:spPr>
        <p:txBody>
          <a:bodyPr anchorCtr="0" anchor="t" bIns="45700" lIns="91425" spcFirstLastPara="1" rIns="91425" wrap="square" tIns="45700">
            <a:noAutofit/>
          </a:bodyPr>
          <a:lstStyle/>
          <a:p>
            <a:pPr indent="-514350" lvl="0" marL="514350" rtl="0" algn="just">
              <a:lnSpc>
                <a:spcPct val="100000"/>
              </a:lnSpc>
              <a:spcBef>
                <a:spcPts val="0"/>
              </a:spcBef>
              <a:spcAft>
                <a:spcPts val="0"/>
              </a:spcAft>
              <a:buSzPts val="2240"/>
              <a:buFont typeface="Arial"/>
              <a:buAutoNum type="arabicPeriod" startAt="8"/>
            </a:pPr>
            <a:r>
              <a:rPr lang="en-US" sz="2800">
                <a:solidFill>
                  <a:schemeClr val="dk1"/>
                </a:solidFill>
              </a:rPr>
              <a:t>It is required to participate in the following activities:</a:t>
            </a:r>
            <a:endParaRPr/>
          </a:p>
          <a:p>
            <a:pPr indent="-266700" lvl="0" marL="631825" rtl="0" algn="just">
              <a:lnSpc>
                <a:spcPct val="100000"/>
              </a:lnSpc>
              <a:spcBef>
                <a:spcPts val="1000"/>
              </a:spcBef>
              <a:spcAft>
                <a:spcPts val="0"/>
              </a:spcAft>
              <a:buSzPts val="2240"/>
              <a:buFont typeface="Arial"/>
              <a:buAutoNum type="arabicParenR"/>
            </a:pPr>
            <a:r>
              <a:rPr lang="en-US" sz="2800">
                <a:solidFill>
                  <a:schemeClr val="dk1"/>
                </a:solidFill>
              </a:rPr>
              <a:t>dormitory resident’s discussion meeting</a:t>
            </a:r>
            <a:endParaRPr/>
          </a:p>
          <a:p>
            <a:pPr indent="-266700" lvl="0" marL="631825" rtl="0" algn="just">
              <a:lnSpc>
                <a:spcPct val="100000"/>
              </a:lnSpc>
              <a:spcBef>
                <a:spcPts val="1000"/>
              </a:spcBef>
              <a:spcAft>
                <a:spcPts val="0"/>
              </a:spcAft>
              <a:buSzPts val="2240"/>
              <a:buFont typeface="Arial"/>
              <a:buAutoNum type="arabicParenR"/>
            </a:pPr>
            <a:r>
              <a:rPr lang="en-US" sz="2800">
                <a:solidFill>
                  <a:schemeClr val="dk1"/>
                </a:solidFill>
              </a:rPr>
              <a:t>room representative’s meeting</a:t>
            </a:r>
            <a:endParaRPr/>
          </a:p>
          <a:p>
            <a:pPr indent="-266700" lvl="0" marL="631825" rtl="0" algn="just">
              <a:lnSpc>
                <a:spcPct val="100000"/>
              </a:lnSpc>
              <a:spcBef>
                <a:spcPts val="1000"/>
              </a:spcBef>
              <a:spcAft>
                <a:spcPts val="0"/>
              </a:spcAft>
              <a:buSzPts val="2240"/>
              <a:buFont typeface="Arial"/>
              <a:buAutoNum type="arabicParenR"/>
            </a:pPr>
            <a:r>
              <a:rPr lang="en-US" sz="2800">
                <a:solidFill>
                  <a:schemeClr val="dk1"/>
                </a:solidFill>
              </a:rPr>
              <a:t>training for precaution of calamities and evacuation</a:t>
            </a:r>
            <a:endParaRPr/>
          </a:p>
          <a:p>
            <a:pPr indent="-514350" lvl="0" marL="514350" rtl="0" algn="just">
              <a:lnSpc>
                <a:spcPct val="100000"/>
              </a:lnSpc>
              <a:spcBef>
                <a:spcPts val="1000"/>
              </a:spcBef>
              <a:spcAft>
                <a:spcPts val="0"/>
              </a:spcAft>
              <a:buSzPts val="2240"/>
              <a:buFont typeface="Arial"/>
              <a:buAutoNum type="arabicPeriod" startAt="9"/>
            </a:pPr>
            <a:r>
              <a:rPr lang="en-US" sz="2800">
                <a:solidFill>
                  <a:schemeClr val="dk1"/>
                </a:solidFill>
              </a:rPr>
              <a:t>To love our earth, residents should save water and electricity.  Turn the A/C on when the temperature reaches 28℃;</a:t>
            </a:r>
            <a:r>
              <a:rPr lang="en-US" sz="2800"/>
              <a:t> </a:t>
            </a:r>
            <a:r>
              <a:rPr lang="en-US" sz="2800">
                <a:solidFill>
                  <a:srgbClr val="FF0000"/>
                </a:solidFill>
              </a:rPr>
              <a:t>it is suggested NOT to set the temperature under 26℃, and the windows and doors should be kept closed when A/C is on. </a:t>
            </a:r>
            <a:r>
              <a:rPr lang="en-US" sz="2800"/>
              <a:t> </a:t>
            </a:r>
            <a:r>
              <a:rPr lang="en-US" sz="2800">
                <a:solidFill>
                  <a:schemeClr val="dk1"/>
                </a:solidFill>
              </a:rPr>
              <a:t>Air-conditioner should be turned off when leaving the dormitory room or public indoor space.</a:t>
            </a:r>
            <a:endParaRPr/>
          </a:p>
        </p:txBody>
      </p:sp>
      <p:sp>
        <p:nvSpPr>
          <p:cNvPr id="2380" name="Google Shape;2380;g2676a01c8b8_0_1014"/>
          <p:cNvSpPr txBox="1"/>
          <p:nvPr>
            <p:ph idx="12" type="sldNum"/>
          </p:nvPr>
        </p:nvSpPr>
        <p:spPr>
          <a:xfrm>
            <a:off x="11591108" y="6158140"/>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4" name="Shape 2384"/>
        <p:cNvGrpSpPr/>
        <p:nvPr/>
      </p:nvGrpSpPr>
      <p:grpSpPr>
        <a:xfrm>
          <a:off x="0" y="0"/>
          <a:ext cx="0" cy="0"/>
          <a:chOff x="0" y="0"/>
          <a:chExt cx="0" cy="0"/>
        </a:xfrm>
      </p:grpSpPr>
      <p:sp>
        <p:nvSpPr>
          <p:cNvPr id="2385" name="Google Shape;2385;g2676a01c8b8_0_1156"/>
          <p:cNvSpPr txBox="1"/>
          <p:nvPr>
            <p:ph idx="1" type="subTitle"/>
          </p:nvPr>
        </p:nvSpPr>
        <p:spPr>
          <a:xfrm>
            <a:off x="733425" y="1346200"/>
            <a:ext cx="9107400" cy="5976900"/>
          </a:xfrm>
          <a:prstGeom prst="rect">
            <a:avLst/>
          </a:prstGeom>
          <a:noFill/>
          <a:ln>
            <a:noFill/>
          </a:ln>
        </p:spPr>
        <p:txBody>
          <a:bodyPr anchorCtr="0" anchor="t" bIns="45700" lIns="91425" spcFirstLastPara="1" rIns="91425" wrap="square" tIns="45700">
            <a:noAutofit/>
          </a:bodyPr>
          <a:lstStyle/>
          <a:p>
            <a:pPr indent="-514350" lvl="0" marL="514350" rtl="0" algn="just">
              <a:lnSpc>
                <a:spcPct val="100000"/>
              </a:lnSpc>
              <a:spcBef>
                <a:spcPts val="0"/>
              </a:spcBef>
              <a:spcAft>
                <a:spcPts val="0"/>
              </a:spcAft>
              <a:buSzPts val="2240"/>
              <a:buFont typeface="Arial"/>
              <a:buAutoNum type="arabicPeriod" startAt="10"/>
            </a:pPr>
            <a:r>
              <a:rPr lang="en-US" sz="2800">
                <a:solidFill>
                  <a:schemeClr val="dk1"/>
                </a:solidFill>
              </a:rPr>
              <a:t>Public property should be used in the right way and not to be moved freely, taken into the room or taken out of the dormitory. It is also NOT allowed to change the door lock without permission; when the facility is damaged, please apply for maintenances.</a:t>
            </a:r>
            <a:endParaRPr/>
          </a:p>
          <a:p>
            <a:pPr indent="-514350" lvl="0" marL="514350" rtl="0" algn="just">
              <a:lnSpc>
                <a:spcPct val="100000"/>
              </a:lnSpc>
              <a:spcBef>
                <a:spcPts val="1000"/>
              </a:spcBef>
              <a:spcAft>
                <a:spcPts val="0"/>
              </a:spcAft>
              <a:buSzPts val="2240"/>
              <a:buFont typeface="Arial"/>
              <a:buAutoNum type="arabicPeriod" startAt="10"/>
            </a:pPr>
            <a:r>
              <a:rPr lang="en-US" sz="2800" u="sng">
                <a:solidFill>
                  <a:srgbClr val="FF0000"/>
                </a:solidFill>
              </a:rPr>
              <a:t>Do not prohibited to wear pajamas or underwear to stay in the balcony.</a:t>
            </a:r>
            <a:endParaRPr/>
          </a:p>
        </p:txBody>
      </p:sp>
      <p:sp>
        <p:nvSpPr>
          <p:cNvPr id="2386" name="Google Shape;2386;g2676a01c8b8_0_1156"/>
          <p:cNvSpPr txBox="1"/>
          <p:nvPr>
            <p:ph idx="12" type="sldNum"/>
          </p:nvPr>
        </p:nvSpPr>
        <p:spPr>
          <a:xfrm>
            <a:off x="11477897" y="6236517"/>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0" name="Shape 2390"/>
        <p:cNvGrpSpPr/>
        <p:nvPr/>
      </p:nvGrpSpPr>
      <p:grpSpPr>
        <a:xfrm>
          <a:off x="0" y="0"/>
          <a:ext cx="0" cy="0"/>
          <a:chOff x="0" y="0"/>
          <a:chExt cx="0" cy="0"/>
        </a:xfrm>
      </p:grpSpPr>
      <p:sp>
        <p:nvSpPr>
          <p:cNvPr id="2391" name="Google Shape;2391;g2676a01c8b8_0_1298"/>
          <p:cNvSpPr txBox="1"/>
          <p:nvPr>
            <p:ph idx="1" type="subTitle"/>
          </p:nvPr>
        </p:nvSpPr>
        <p:spPr>
          <a:xfrm>
            <a:off x="687388" y="520700"/>
            <a:ext cx="9371100" cy="6337200"/>
          </a:xfrm>
          <a:prstGeom prst="rect">
            <a:avLst/>
          </a:prstGeom>
          <a:noFill/>
          <a:ln>
            <a:noFill/>
          </a:ln>
        </p:spPr>
        <p:txBody>
          <a:bodyPr anchorCtr="0" anchor="t" bIns="45700" lIns="91425" spcFirstLastPara="1" rIns="91425" wrap="square" tIns="45700">
            <a:noAutofit/>
          </a:bodyPr>
          <a:lstStyle/>
          <a:p>
            <a:pPr indent="-514350" lvl="0" marL="514350" rtl="0" algn="just">
              <a:lnSpc>
                <a:spcPct val="100000"/>
              </a:lnSpc>
              <a:spcBef>
                <a:spcPts val="0"/>
              </a:spcBef>
              <a:spcAft>
                <a:spcPts val="0"/>
              </a:spcAft>
              <a:buSzPts val="2240"/>
              <a:buFont typeface="Arial"/>
              <a:buAutoNum type="arabicPeriod" startAt="12"/>
            </a:pPr>
            <a:r>
              <a:rPr lang="en-US" sz="2800" u="sng">
                <a:solidFill>
                  <a:srgbClr val="FF0000"/>
                </a:solidFill>
              </a:rPr>
              <a:t>Rubbish recycling should be done by all residents. </a:t>
            </a:r>
            <a:r>
              <a:rPr lang="en-US" sz="2800"/>
              <a:t> </a:t>
            </a:r>
            <a:r>
              <a:rPr lang="en-US" sz="2800">
                <a:solidFill>
                  <a:schemeClr val="dk1"/>
                </a:solidFill>
              </a:rPr>
              <a:t>The residents should take the garbage to the dust-cart. Meanwhile the residents on Medical campus should take the rubbish to disposal station.</a:t>
            </a:r>
            <a:endParaRPr/>
          </a:p>
          <a:p>
            <a:pPr indent="0" lvl="0" marL="0" rtl="0" algn="just">
              <a:lnSpc>
                <a:spcPct val="100000"/>
              </a:lnSpc>
              <a:spcBef>
                <a:spcPts val="1000"/>
              </a:spcBef>
              <a:spcAft>
                <a:spcPts val="0"/>
              </a:spcAft>
              <a:buSzPts val="2240"/>
              <a:buFont typeface="Noto Sans Symbols"/>
              <a:buNone/>
            </a:pPr>
            <a:r>
              <a:rPr lang="en-US" sz="2800">
                <a:solidFill>
                  <a:schemeClr val="dk1"/>
                </a:solidFill>
              </a:rPr>
              <a:t>       Time for garbage collection : </a:t>
            </a:r>
            <a:endParaRPr/>
          </a:p>
          <a:p>
            <a:pPr indent="-266700" lvl="0" marL="631825" rtl="0" algn="just">
              <a:lnSpc>
                <a:spcPct val="100000"/>
              </a:lnSpc>
              <a:spcBef>
                <a:spcPts val="1000"/>
              </a:spcBef>
              <a:spcAft>
                <a:spcPts val="0"/>
              </a:spcAft>
              <a:buSzPts val="2240"/>
              <a:buFont typeface="Arial"/>
              <a:buAutoNum type="arabicParenR"/>
            </a:pPr>
            <a:r>
              <a:rPr lang="en-US" sz="2800">
                <a:solidFill>
                  <a:schemeClr val="dk1"/>
                </a:solidFill>
              </a:rPr>
              <a:t>1st and 2nd dormitory: Mon to Fri, </a:t>
            </a:r>
            <a:r>
              <a:rPr lang="en-US" sz="2800">
                <a:solidFill>
                  <a:schemeClr val="dk1"/>
                </a:solidFill>
                <a:latin typeface="Times New Roman"/>
                <a:ea typeface="Times New Roman"/>
                <a:cs typeface="Times New Roman"/>
                <a:sym typeface="Times New Roman"/>
              </a:rPr>
              <a:t>07:10-08:20</a:t>
            </a:r>
            <a:r>
              <a:rPr lang="en-US" sz="2800">
                <a:solidFill>
                  <a:schemeClr val="dk1"/>
                </a:solidFill>
              </a:rPr>
              <a:t> am and </a:t>
            </a:r>
            <a:r>
              <a:rPr lang="en-US" sz="2800">
                <a:solidFill>
                  <a:schemeClr val="dk1"/>
                </a:solidFill>
                <a:latin typeface="Times New Roman"/>
                <a:ea typeface="Times New Roman"/>
                <a:cs typeface="Times New Roman"/>
                <a:sym typeface="Times New Roman"/>
              </a:rPr>
              <a:t>12:30-13:30</a:t>
            </a:r>
            <a:r>
              <a:rPr lang="en-US" sz="2800">
                <a:solidFill>
                  <a:schemeClr val="dk1"/>
                </a:solidFill>
              </a:rPr>
              <a:t> pm</a:t>
            </a:r>
            <a:endParaRPr/>
          </a:p>
          <a:p>
            <a:pPr indent="-266700" lvl="0" marL="631825" rtl="0" algn="just">
              <a:lnSpc>
                <a:spcPct val="100000"/>
              </a:lnSpc>
              <a:spcBef>
                <a:spcPts val="1000"/>
              </a:spcBef>
              <a:spcAft>
                <a:spcPts val="0"/>
              </a:spcAft>
              <a:buSzPts val="2240"/>
              <a:buFont typeface="Arial"/>
              <a:buAutoNum type="arabicParenR"/>
            </a:pPr>
            <a:r>
              <a:rPr lang="en-US" sz="2800">
                <a:solidFill>
                  <a:schemeClr val="dk1"/>
                </a:solidFill>
              </a:rPr>
              <a:t>Garbage collection is not available on holidays</a:t>
            </a:r>
            <a:endParaRPr/>
          </a:p>
          <a:p>
            <a:pPr indent="0" lvl="0" marL="0" rtl="0" algn="l">
              <a:lnSpc>
                <a:spcPct val="100000"/>
              </a:lnSpc>
              <a:spcBef>
                <a:spcPts val="1000"/>
              </a:spcBef>
              <a:spcAft>
                <a:spcPts val="0"/>
              </a:spcAft>
              <a:buSzPts val="2240"/>
              <a:buFont typeface="Noto Sans Symbols"/>
              <a:buNone/>
            </a:pPr>
            <a:r>
              <a:t/>
            </a:r>
            <a:endParaRPr sz="2800"/>
          </a:p>
        </p:txBody>
      </p:sp>
      <p:sp>
        <p:nvSpPr>
          <p:cNvPr id="2392" name="Google Shape;2392;g2676a01c8b8_0_1298"/>
          <p:cNvSpPr txBox="1"/>
          <p:nvPr>
            <p:ph idx="12" type="sldNum"/>
          </p:nvPr>
        </p:nvSpPr>
        <p:spPr>
          <a:xfrm>
            <a:off x="11486606" y="6158139"/>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6" name="Shape 2396"/>
        <p:cNvGrpSpPr/>
        <p:nvPr/>
      </p:nvGrpSpPr>
      <p:grpSpPr>
        <a:xfrm>
          <a:off x="0" y="0"/>
          <a:ext cx="0" cy="0"/>
          <a:chOff x="0" y="0"/>
          <a:chExt cx="0" cy="0"/>
        </a:xfrm>
      </p:grpSpPr>
      <p:sp>
        <p:nvSpPr>
          <p:cNvPr id="2397" name="Google Shape;2397;g2676a01c8b8_0_1440"/>
          <p:cNvSpPr txBox="1"/>
          <p:nvPr>
            <p:ph idx="1" type="subTitle"/>
          </p:nvPr>
        </p:nvSpPr>
        <p:spPr>
          <a:xfrm>
            <a:off x="687388" y="431800"/>
            <a:ext cx="9243900" cy="6337200"/>
          </a:xfrm>
          <a:prstGeom prst="rect">
            <a:avLst/>
          </a:prstGeom>
          <a:noFill/>
          <a:ln>
            <a:noFill/>
          </a:ln>
        </p:spPr>
        <p:txBody>
          <a:bodyPr anchorCtr="0" anchor="t" bIns="45700" lIns="91425" spcFirstLastPara="1" rIns="91425" wrap="square" tIns="45700">
            <a:noAutofit/>
          </a:bodyPr>
          <a:lstStyle/>
          <a:p>
            <a:pPr indent="-514350" lvl="0" marL="514350" rtl="0" algn="just">
              <a:lnSpc>
                <a:spcPct val="100000"/>
              </a:lnSpc>
              <a:spcBef>
                <a:spcPts val="0"/>
              </a:spcBef>
              <a:spcAft>
                <a:spcPts val="0"/>
              </a:spcAft>
              <a:buSzPts val="2240"/>
              <a:buFont typeface="Arial"/>
              <a:buAutoNum type="arabicPeriod" startAt="13"/>
            </a:pPr>
            <a:r>
              <a:rPr lang="en-US" sz="2800">
                <a:solidFill>
                  <a:schemeClr val="dk1"/>
                </a:solidFill>
              </a:rPr>
              <a:t>It is NOT allowed to wear pajama when using the saloons and it is required to take way the trash, turn off the TV, AC and lights. Desks, chairs, magazines and newspapers should be returned to the original position.</a:t>
            </a:r>
            <a:endParaRPr/>
          </a:p>
          <a:p>
            <a:pPr indent="-514350" lvl="0" marL="514350" rtl="0" algn="just">
              <a:lnSpc>
                <a:spcPct val="100000"/>
              </a:lnSpc>
              <a:spcBef>
                <a:spcPts val="1000"/>
              </a:spcBef>
              <a:spcAft>
                <a:spcPts val="0"/>
              </a:spcAft>
              <a:buSzPts val="2240"/>
              <a:buFont typeface="Arial"/>
              <a:buAutoNum type="arabicPeriod" startAt="13"/>
            </a:pPr>
            <a:r>
              <a:rPr lang="en-US" sz="2800">
                <a:solidFill>
                  <a:schemeClr val="dk1"/>
                </a:solidFill>
              </a:rPr>
              <a:t>Do not install illegal software on the computer or download illegal videos and games, or affect the normal use of the dormitory network.</a:t>
            </a:r>
            <a:endParaRPr/>
          </a:p>
          <a:p>
            <a:pPr indent="-514350" lvl="0" marL="514350" rtl="0" algn="just">
              <a:lnSpc>
                <a:spcPct val="100000"/>
              </a:lnSpc>
              <a:spcBef>
                <a:spcPts val="1000"/>
              </a:spcBef>
              <a:spcAft>
                <a:spcPts val="0"/>
              </a:spcAft>
              <a:buSzPts val="2240"/>
              <a:buFont typeface="Arial"/>
              <a:buAutoNum type="arabicPeriod" startAt="13"/>
            </a:pPr>
            <a:r>
              <a:rPr lang="en-US" sz="2800" u="sng">
                <a:solidFill>
                  <a:srgbClr val="FF0000"/>
                </a:solidFill>
              </a:rPr>
              <a:t>Residents should clean up and return every item to the original position when checking out from the dormitory. TWD 500 would be chanrged if any trash is left, and residents has to agree to the University regarding the left item as waste.</a:t>
            </a:r>
            <a:endParaRPr/>
          </a:p>
        </p:txBody>
      </p:sp>
      <p:sp>
        <p:nvSpPr>
          <p:cNvPr id="2398" name="Google Shape;2398;g2676a01c8b8_0_1440"/>
          <p:cNvSpPr txBox="1"/>
          <p:nvPr>
            <p:ph idx="12" type="sldNum"/>
          </p:nvPr>
        </p:nvSpPr>
        <p:spPr>
          <a:xfrm>
            <a:off x="11547566" y="6214473"/>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9"/>
          <p:cNvSpPr txBox="1"/>
          <p:nvPr>
            <p:ph type="title"/>
          </p:nvPr>
        </p:nvSpPr>
        <p:spPr>
          <a:xfrm>
            <a:off x="1085700" y="523433"/>
            <a:ext cx="7011200" cy="10216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lt1"/>
              </a:buClr>
              <a:buSzPts val="2000"/>
              <a:buFont typeface="Arial"/>
              <a:buNone/>
            </a:pPr>
            <a:r>
              <a:rPr lang="en-US">
                <a:solidFill>
                  <a:schemeClr val="lt1"/>
                </a:solidFill>
              </a:rPr>
              <a:t>INSTRUCTIONS FOR USE</a:t>
            </a:r>
            <a:endParaRPr>
              <a:solidFill>
                <a:schemeClr val="lt1"/>
              </a:solidFill>
            </a:endParaRPr>
          </a:p>
        </p:txBody>
      </p:sp>
      <p:sp>
        <p:nvSpPr>
          <p:cNvPr id="1277" name="Google Shape;1277;p9"/>
          <p:cNvSpPr txBox="1"/>
          <p:nvPr>
            <p:ph idx="12" type="sldNum"/>
          </p:nvPr>
        </p:nvSpPr>
        <p:spPr>
          <a:xfrm>
            <a:off x="10157333" y="6182000"/>
            <a:ext cx="1983200" cy="4208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grpSp>
        <p:nvGrpSpPr>
          <p:cNvPr id="1278" name="Google Shape;1278;p9"/>
          <p:cNvGrpSpPr/>
          <p:nvPr/>
        </p:nvGrpSpPr>
        <p:grpSpPr>
          <a:xfrm>
            <a:off x="391578" y="765489"/>
            <a:ext cx="412055" cy="537497"/>
            <a:chOff x="590250" y="244200"/>
            <a:chExt cx="407975" cy="532175"/>
          </a:xfrm>
        </p:grpSpPr>
        <p:sp>
          <p:nvSpPr>
            <p:cNvPr id="1279" name="Google Shape;1279;p9"/>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0" name="Google Shape;1280;p9"/>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1" name="Google Shape;1281;p9"/>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2" name="Google Shape;1282;p9"/>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3" name="Google Shape;1283;p9"/>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4" name="Google Shape;1284;p9"/>
            <p:cNvSpPr/>
            <p:nvPr/>
          </p:nvSpPr>
          <p:spPr>
            <a:xfrm>
              <a:off x="649925" y="590050"/>
              <a:ext cx="133975" cy="25"/>
            </a:xfrm>
            <a:custGeom>
              <a:rect b="b" l="l" r="r" t="t"/>
              <a:pathLst>
                <a:path extrusionOk="0" fill="none" h="1" w="5359">
                  <a:moveTo>
                    <a:pt x="5358" y="0"/>
                  </a:moveTo>
                  <a:lnTo>
                    <a:pt x="0" y="0"/>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5" name="Google Shape;1285;p9"/>
            <p:cNvSpPr/>
            <p:nvPr/>
          </p:nvSpPr>
          <p:spPr>
            <a:xfrm>
              <a:off x="649925" y="534625"/>
              <a:ext cx="255750" cy="25"/>
            </a:xfrm>
            <a:custGeom>
              <a:rect b="b" l="l" r="r" t="t"/>
              <a:pathLst>
                <a:path extrusionOk="0" fill="none" h="1" w="10230">
                  <a:moveTo>
                    <a:pt x="10229" y="1"/>
                  </a:moveTo>
                  <a:lnTo>
                    <a:pt x="0"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6" name="Google Shape;1286;p9"/>
            <p:cNvSpPr/>
            <p:nvPr/>
          </p:nvSpPr>
          <p:spPr>
            <a:xfrm>
              <a:off x="649925" y="479825"/>
              <a:ext cx="255750" cy="25"/>
            </a:xfrm>
            <a:custGeom>
              <a:rect b="b" l="l" r="r" t="t"/>
              <a:pathLst>
                <a:path extrusionOk="0" fill="none" h="1" w="10230">
                  <a:moveTo>
                    <a:pt x="10229" y="1"/>
                  </a:moveTo>
                  <a:lnTo>
                    <a:pt x="0"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7" name="Google Shape;1287;p9"/>
            <p:cNvSpPr/>
            <p:nvPr/>
          </p:nvSpPr>
          <p:spPr>
            <a:xfrm>
              <a:off x="649925" y="424425"/>
              <a:ext cx="255750" cy="25"/>
            </a:xfrm>
            <a:custGeom>
              <a:rect b="b" l="l" r="r" t="t"/>
              <a:pathLst>
                <a:path extrusionOk="0" fill="none" h="1" w="10230">
                  <a:moveTo>
                    <a:pt x="10229" y="1"/>
                  </a:moveTo>
                  <a:lnTo>
                    <a:pt x="0" y="1"/>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8" name="Google Shape;1288;p9"/>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89" name="Google Shape;1289;p9"/>
            <p:cNvSpPr/>
            <p:nvPr/>
          </p:nvSpPr>
          <p:spPr>
            <a:xfrm>
              <a:off x="654800" y="244200"/>
              <a:ext cx="25" cy="51175"/>
            </a:xfrm>
            <a:custGeom>
              <a:rect b="b" l="l" r="r" t="t"/>
              <a:pathLst>
                <a:path extrusionOk="0" fill="none" h="2047" w="1">
                  <a:moveTo>
                    <a:pt x="0" y="1"/>
                  </a:moveTo>
                  <a:lnTo>
                    <a:pt x="0" y="2046"/>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90" name="Google Shape;1290;p9"/>
            <p:cNvSpPr/>
            <p:nvPr/>
          </p:nvSpPr>
          <p:spPr>
            <a:xfrm>
              <a:off x="737600" y="244200"/>
              <a:ext cx="25" cy="51175"/>
            </a:xfrm>
            <a:custGeom>
              <a:rect b="b" l="l" r="r" t="t"/>
              <a:pathLst>
                <a:path extrusionOk="0" fill="none" h="2047" w="1">
                  <a:moveTo>
                    <a:pt x="1" y="1"/>
                  </a:moveTo>
                  <a:lnTo>
                    <a:pt x="1" y="2046"/>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91" name="Google Shape;1291;p9"/>
            <p:cNvSpPr/>
            <p:nvPr/>
          </p:nvSpPr>
          <p:spPr>
            <a:xfrm>
              <a:off x="820400" y="244200"/>
              <a:ext cx="25" cy="51175"/>
            </a:xfrm>
            <a:custGeom>
              <a:rect b="b" l="l" r="r" t="t"/>
              <a:pathLst>
                <a:path extrusionOk="0" fill="none" h="2047" w="1">
                  <a:moveTo>
                    <a:pt x="1" y="1"/>
                  </a:moveTo>
                  <a:lnTo>
                    <a:pt x="1" y="2046"/>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292" name="Google Shape;1292;p9"/>
            <p:cNvSpPr/>
            <p:nvPr/>
          </p:nvSpPr>
          <p:spPr>
            <a:xfrm>
              <a:off x="903225" y="244200"/>
              <a:ext cx="25" cy="51175"/>
            </a:xfrm>
            <a:custGeom>
              <a:rect b="b" l="l" r="r" t="t"/>
              <a:pathLst>
                <a:path extrusionOk="0" fill="none" h="2047" w="1">
                  <a:moveTo>
                    <a:pt x="0" y="1"/>
                  </a:moveTo>
                  <a:lnTo>
                    <a:pt x="0" y="2046"/>
                  </a:lnTo>
                </a:path>
              </a:pathLst>
            </a:custGeom>
            <a:noFill/>
            <a:ln cap="rnd" cmpd="sng" w="12175">
              <a:solidFill>
                <a:srgbClr val="FF98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grpSp>
      <p:sp>
        <p:nvSpPr>
          <p:cNvPr id="1293" name="Google Shape;1293;p9"/>
          <p:cNvSpPr txBox="1"/>
          <p:nvPr>
            <p:ph idx="1" type="body"/>
          </p:nvPr>
        </p:nvSpPr>
        <p:spPr>
          <a:xfrm>
            <a:off x="281412" y="1716462"/>
            <a:ext cx="5006551" cy="3632400"/>
          </a:xfrm>
          <a:prstGeom prst="rect">
            <a:avLst/>
          </a:prstGeom>
          <a:noFill/>
          <a:ln>
            <a:noFill/>
          </a:ln>
        </p:spPr>
        <p:txBody>
          <a:bodyPr anchorCtr="0" anchor="t" bIns="91425" lIns="91425" spcFirstLastPara="1" rIns="91425" wrap="square" tIns="91425">
            <a:noAutofit/>
          </a:bodyPr>
          <a:lstStyle/>
          <a:p>
            <a:pPr indent="-474120" lvl="0" marL="609585" rtl="0" algn="l">
              <a:lnSpc>
                <a:spcPct val="100000"/>
              </a:lnSpc>
              <a:spcBef>
                <a:spcPts val="800"/>
              </a:spcBef>
              <a:spcAft>
                <a:spcPts val="0"/>
              </a:spcAft>
              <a:buSzPts val="2000"/>
              <a:buFont typeface="Noto Sans Symbols"/>
              <a:buChar char="●"/>
            </a:pPr>
            <a:r>
              <a:rPr lang="en-US" sz="2133">
                <a:latin typeface="PMingLiu"/>
                <a:ea typeface="PMingLiu"/>
                <a:cs typeface="PMingLiu"/>
                <a:sym typeface="PMingLiu"/>
              </a:rPr>
              <a:t>進入申請網站 </a:t>
            </a:r>
            <a:r>
              <a:rPr lang="en-US" sz="2133">
                <a:latin typeface="Times New Roman"/>
                <a:ea typeface="Times New Roman"/>
                <a:cs typeface="Times New Roman"/>
                <a:sym typeface="Times New Roman"/>
              </a:rPr>
              <a:t>Application website:</a:t>
            </a:r>
            <a:endParaRPr sz="2133">
              <a:latin typeface="Times New Roman"/>
              <a:ea typeface="Times New Roman"/>
              <a:cs typeface="Times New Roman"/>
              <a:sym typeface="Times New Roman"/>
            </a:endParaRPr>
          </a:p>
        </p:txBody>
      </p:sp>
      <p:sp>
        <p:nvSpPr>
          <p:cNvPr id="1294" name="Google Shape;1294;p9"/>
          <p:cNvSpPr/>
          <p:nvPr/>
        </p:nvSpPr>
        <p:spPr>
          <a:xfrm>
            <a:off x="2421354" y="2218820"/>
            <a:ext cx="7058527" cy="4205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Arial"/>
              <a:buNone/>
            </a:pPr>
            <a:r>
              <a:rPr b="0" i="0" lang="en-US" sz="2133" u="sng" cap="none" strike="noStrike">
                <a:solidFill>
                  <a:srgbClr val="000000"/>
                </a:solidFill>
                <a:latin typeface="Times New Roman"/>
                <a:ea typeface="Times New Roman"/>
                <a:cs typeface="Times New Roman"/>
                <a:sym typeface="Times New Roman"/>
                <a:hlinkClick r:id="rId3">
                  <a:extLst>
                    <a:ext uri="{A12FA001-AC4F-418D-AE19-62706E023703}">
                      <ahyp:hlinkClr val="tx"/>
                    </a:ext>
                  </a:extLst>
                </a:hlinkClick>
              </a:rPr>
              <a:t>https://coa.immigration.gov.tw/coafrontend/student/entry</a:t>
            </a:r>
            <a:endParaRPr b="0" i="0" sz="2133" u="none" cap="none" strike="noStrike">
              <a:solidFill>
                <a:srgbClr val="000000"/>
              </a:solidFill>
              <a:latin typeface="Times New Roman"/>
              <a:ea typeface="Times New Roman"/>
              <a:cs typeface="Times New Roman"/>
              <a:sym typeface="Times New Roman"/>
            </a:endParaRPr>
          </a:p>
        </p:txBody>
      </p:sp>
      <p:pic>
        <p:nvPicPr>
          <p:cNvPr id="1295" name="Google Shape;1295;p9"/>
          <p:cNvPicPr preferRelativeResize="0"/>
          <p:nvPr/>
        </p:nvPicPr>
        <p:blipFill rotWithShape="1">
          <a:blip r:embed="rId4">
            <a:alphaModFix/>
          </a:blip>
          <a:srcRect b="0" l="0" r="0" t="0"/>
          <a:stretch/>
        </p:blipFill>
        <p:spPr>
          <a:xfrm>
            <a:off x="10003739" y="1"/>
            <a:ext cx="2205123" cy="2348137"/>
          </a:xfrm>
          <a:prstGeom prst="rect">
            <a:avLst/>
          </a:prstGeom>
          <a:noFill/>
          <a:ln>
            <a:noFill/>
          </a:ln>
        </p:spPr>
      </p:pic>
      <p:pic>
        <p:nvPicPr>
          <p:cNvPr descr="一張含有 螢幕擷取畫面, 個人, 男人, 人 的圖片&#10;&#10;自動產生的描述" id="1296" name="Google Shape;1296;p9"/>
          <p:cNvPicPr preferRelativeResize="0"/>
          <p:nvPr/>
        </p:nvPicPr>
        <p:blipFill rotWithShape="1">
          <a:blip r:embed="rId5">
            <a:alphaModFix/>
          </a:blip>
          <a:srcRect b="0" l="0" r="0" t="0"/>
          <a:stretch/>
        </p:blipFill>
        <p:spPr>
          <a:xfrm>
            <a:off x="391577" y="3410109"/>
            <a:ext cx="5559040" cy="3192692"/>
          </a:xfrm>
          <a:prstGeom prst="rect">
            <a:avLst/>
          </a:prstGeom>
          <a:noFill/>
          <a:ln cap="flat" cmpd="sng" w="9525">
            <a:solidFill>
              <a:schemeClr val="dk1"/>
            </a:solidFill>
            <a:prstDash val="solid"/>
            <a:round/>
            <a:headEnd len="sm" w="sm" type="none"/>
            <a:tailEnd len="sm" w="sm" type="none"/>
          </a:ln>
        </p:spPr>
      </p:pic>
      <p:pic>
        <p:nvPicPr>
          <p:cNvPr descr="一張含有 螢幕擷取畫面 的圖片&#10;&#10;自動產生的描述" id="1297" name="Google Shape;1297;p9"/>
          <p:cNvPicPr preferRelativeResize="0"/>
          <p:nvPr/>
        </p:nvPicPr>
        <p:blipFill rotWithShape="1">
          <a:blip r:embed="rId6">
            <a:alphaModFix/>
          </a:blip>
          <a:srcRect b="3557" l="0" r="0" t="1"/>
          <a:stretch/>
        </p:blipFill>
        <p:spPr>
          <a:xfrm>
            <a:off x="6241383" y="3399681"/>
            <a:ext cx="5559040" cy="3213544"/>
          </a:xfrm>
          <a:prstGeom prst="rect">
            <a:avLst/>
          </a:prstGeom>
          <a:noFill/>
          <a:ln cap="flat" cmpd="sng" w="9525">
            <a:solidFill>
              <a:schemeClr val="dk1"/>
            </a:solidFill>
            <a:prstDash val="solid"/>
            <a:round/>
            <a:headEnd len="sm" w="sm" type="none"/>
            <a:tailEnd len="sm" w="sm" type="none"/>
          </a:ln>
        </p:spPr>
      </p:pic>
      <p:sp>
        <p:nvSpPr>
          <p:cNvPr id="1298" name="Google Shape;1298;p9"/>
          <p:cNvSpPr txBox="1"/>
          <p:nvPr/>
        </p:nvSpPr>
        <p:spPr>
          <a:xfrm>
            <a:off x="1204958" y="2812889"/>
            <a:ext cx="3783754" cy="482120"/>
          </a:xfrm>
          <a:prstGeom prst="rect">
            <a:avLst/>
          </a:prstGeom>
          <a:solidFill>
            <a:srgbClr val="C8FB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PMingLiu"/>
                <a:ea typeface="PMingLiu"/>
                <a:cs typeface="PMingLiu"/>
                <a:sym typeface="PMingLiu"/>
              </a:rPr>
              <a:t>點選『外國與外僑學生』</a:t>
            </a:r>
            <a:endParaRPr b="0" i="0" sz="2533" u="none" cap="none" strike="noStrike">
              <a:solidFill>
                <a:srgbClr val="000000"/>
              </a:solidFill>
              <a:latin typeface="PMingLiu"/>
              <a:ea typeface="PMingLiu"/>
              <a:cs typeface="PMingLiu"/>
              <a:sym typeface="PMingLiu"/>
            </a:endParaRPr>
          </a:p>
        </p:txBody>
      </p:sp>
      <p:sp>
        <p:nvSpPr>
          <p:cNvPr id="1299" name="Google Shape;1299;p9"/>
          <p:cNvSpPr txBox="1"/>
          <p:nvPr/>
        </p:nvSpPr>
        <p:spPr>
          <a:xfrm>
            <a:off x="6241383" y="2892929"/>
            <a:ext cx="5559040" cy="338554"/>
          </a:xfrm>
          <a:prstGeom prst="rect">
            <a:avLst/>
          </a:prstGeom>
          <a:solidFill>
            <a:srgbClr val="C8FB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Click 『Foreign students and Overseas Chinese Student』</a:t>
            </a:r>
            <a:endParaRPr b="0" i="0" sz="1600" u="none" cap="none" strike="noStrike">
              <a:solidFill>
                <a:srgbClr val="000000"/>
              </a:solidFill>
              <a:latin typeface="Times New Roman"/>
              <a:ea typeface="Times New Roman"/>
              <a:cs typeface="Times New Roman"/>
              <a:sym typeface="Times New Roman"/>
            </a:endParaRPr>
          </a:p>
        </p:txBody>
      </p:sp>
      <p:pic>
        <p:nvPicPr>
          <p:cNvPr id="1300" name="Google Shape;1300;p9"/>
          <p:cNvPicPr preferRelativeResize="0"/>
          <p:nvPr/>
        </p:nvPicPr>
        <p:blipFill rotWithShape="1">
          <a:blip r:embed="rId7">
            <a:alphaModFix/>
          </a:blip>
          <a:srcRect b="0" l="0" r="0" t="0"/>
          <a:stretch/>
        </p:blipFill>
        <p:spPr>
          <a:xfrm rot="-825164">
            <a:off x="4334265" y="6247653"/>
            <a:ext cx="345937" cy="518259"/>
          </a:xfrm>
          <a:prstGeom prst="rect">
            <a:avLst/>
          </a:prstGeom>
          <a:noFill/>
          <a:ln>
            <a:noFill/>
          </a:ln>
        </p:spPr>
      </p:pic>
      <p:pic>
        <p:nvPicPr>
          <p:cNvPr id="1301" name="Google Shape;1301;p9"/>
          <p:cNvPicPr preferRelativeResize="0"/>
          <p:nvPr/>
        </p:nvPicPr>
        <p:blipFill rotWithShape="1">
          <a:blip r:embed="rId7">
            <a:alphaModFix/>
          </a:blip>
          <a:srcRect b="0" l="0" r="0" t="0"/>
          <a:stretch/>
        </p:blipFill>
        <p:spPr>
          <a:xfrm rot="-825164">
            <a:off x="8679534" y="6247653"/>
            <a:ext cx="345937" cy="51825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sp>
        <p:nvSpPr>
          <p:cNvPr id="2403" name="Google Shape;2403;g2676a01c8b8_0_1582"/>
          <p:cNvSpPr txBox="1"/>
          <p:nvPr>
            <p:ph idx="1" type="subTitle"/>
          </p:nvPr>
        </p:nvSpPr>
        <p:spPr>
          <a:xfrm>
            <a:off x="596900" y="676275"/>
            <a:ext cx="9324900" cy="4321200"/>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0"/>
              </a:spcBef>
              <a:spcAft>
                <a:spcPts val="0"/>
              </a:spcAft>
              <a:buSzPts val="2240"/>
              <a:buFont typeface="Arial"/>
              <a:buAutoNum type="arabicPeriod" startAt="16"/>
            </a:pPr>
            <a:r>
              <a:rPr lang="en-US" sz="2800" u="sng">
                <a:solidFill>
                  <a:srgbClr val="FF0000"/>
                </a:solidFill>
              </a:rPr>
              <a:t>Room key, magnetic card and etc. should be returned when checking out. </a:t>
            </a:r>
            <a:r>
              <a:rPr lang="en-US" sz="2800">
                <a:solidFill>
                  <a:schemeClr val="dk1"/>
                </a:solidFill>
              </a:rPr>
              <a:t>Indemnification fee for improper use or damage should be charhed.</a:t>
            </a:r>
            <a:endParaRPr/>
          </a:p>
          <a:p>
            <a:pPr indent="-514350" lvl="0" marL="514350" rtl="0" algn="l">
              <a:lnSpc>
                <a:spcPct val="100000"/>
              </a:lnSpc>
              <a:spcBef>
                <a:spcPts val="1000"/>
              </a:spcBef>
              <a:spcAft>
                <a:spcPts val="0"/>
              </a:spcAft>
              <a:buSzPts val="2240"/>
              <a:buFont typeface="Arial"/>
              <a:buAutoNum type="arabicPeriod" startAt="16"/>
            </a:pPr>
            <a:r>
              <a:rPr lang="en-US" sz="2800">
                <a:solidFill>
                  <a:schemeClr val="dk1"/>
                </a:solidFill>
              </a:rPr>
              <a:t>For the sake of public safety and hygiene, residents should often be aware of every announcement. </a:t>
            </a:r>
            <a:r>
              <a:rPr lang="en-US" sz="2800" u="sng">
                <a:solidFill>
                  <a:srgbClr val="FF0000"/>
                </a:solidFill>
              </a:rPr>
              <a:t>For those who violate dormitory regulation will be punished depending on the condition.</a:t>
            </a:r>
            <a:endParaRPr sz="2800" u="sng">
              <a:solidFill>
                <a:srgbClr val="FF0000"/>
              </a:solidFill>
            </a:endParaRPr>
          </a:p>
        </p:txBody>
      </p:sp>
      <p:sp>
        <p:nvSpPr>
          <p:cNvPr id="2404" name="Google Shape;2404;g2676a01c8b8_0_1582"/>
          <p:cNvSpPr txBox="1"/>
          <p:nvPr/>
        </p:nvSpPr>
        <p:spPr>
          <a:xfrm>
            <a:off x="596900" y="4166298"/>
            <a:ext cx="8604300" cy="2016000"/>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Please refer to the following website for more detailed information. </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Noto Sans Symbols"/>
              <a:buNone/>
            </a:pPr>
            <a:r>
              <a:t/>
            </a:r>
            <a:endParaRPr b="0" i="0" sz="1800" u="none" cap="none" strike="noStrike">
              <a:solidFill>
                <a:schemeClr val="dk1"/>
              </a:solidFill>
              <a:latin typeface="Arial"/>
              <a:ea typeface="Arial"/>
              <a:cs typeface="Arial"/>
              <a:sym typeface="Arial"/>
            </a:endParaRPr>
          </a:p>
        </p:txBody>
      </p:sp>
      <p:pic>
        <p:nvPicPr>
          <p:cNvPr id="2405" name="Google Shape;2405;g2676a01c8b8_0_1582"/>
          <p:cNvPicPr preferRelativeResize="0"/>
          <p:nvPr/>
        </p:nvPicPr>
        <p:blipFill rotWithShape="1">
          <a:blip r:embed="rId3">
            <a:alphaModFix/>
          </a:blip>
          <a:srcRect b="0" l="0" r="0" t="0"/>
          <a:stretch/>
        </p:blipFill>
        <p:spPr>
          <a:xfrm>
            <a:off x="7253765" y="4789904"/>
            <a:ext cx="1864800" cy="1864800"/>
          </a:xfrm>
          <a:prstGeom prst="rect">
            <a:avLst/>
          </a:prstGeom>
          <a:noFill/>
          <a:ln>
            <a:noFill/>
          </a:ln>
        </p:spPr>
      </p:pic>
      <p:pic>
        <p:nvPicPr>
          <p:cNvPr id="2406" name="Google Shape;2406;g2676a01c8b8_0_1582"/>
          <p:cNvPicPr preferRelativeResize="0"/>
          <p:nvPr/>
        </p:nvPicPr>
        <p:blipFill rotWithShape="1">
          <a:blip r:embed="rId4">
            <a:alphaModFix/>
          </a:blip>
          <a:srcRect b="0" l="0" r="0" t="0"/>
          <a:stretch/>
        </p:blipFill>
        <p:spPr>
          <a:xfrm>
            <a:off x="4553437" y="4788868"/>
            <a:ext cx="1865836" cy="1865836"/>
          </a:xfrm>
          <a:prstGeom prst="rect">
            <a:avLst/>
          </a:prstGeom>
          <a:noFill/>
          <a:ln>
            <a:noFill/>
          </a:ln>
        </p:spPr>
      </p:pic>
      <p:sp>
        <p:nvSpPr>
          <p:cNvPr id="2407" name="Google Shape;2407;g2676a01c8b8_0_1582"/>
          <p:cNvSpPr txBox="1"/>
          <p:nvPr>
            <p:ph idx="12" type="sldNum"/>
          </p:nvPr>
        </p:nvSpPr>
        <p:spPr>
          <a:xfrm>
            <a:off x="11538857" y="6182423"/>
            <a:ext cx="4878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sp>
        <p:nvSpPr>
          <p:cNvPr id="2412" name="Google Shape;2412;p308"/>
          <p:cNvSpPr txBox="1"/>
          <p:nvPr>
            <p:ph idx="1" type="body"/>
          </p:nvPr>
        </p:nvSpPr>
        <p:spPr>
          <a:xfrm>
            <a:off x="398463" y="0"/>
            <a:ext cx="9799637" cy="3881438"/>
          </a:xfrm>
          <a:prstGeom prst="rect">
            <a:avLst/>
          </a:prstGeom>
          <a:noFill/>
          <a:ln>
            <a:noFill/>
          </a:ln>
        </p:spPr>
        <p:txBody>
          <a:bodyPr anchorCtr="0" anchor="t" bIns="45700" lIns="91425" spcFirstLastPara="1" rIns="91425" wrap="square" tIns="45700">
            <a:normAutofit fontScale="92500"/>
          </a:bodyPr>
          <a:lstStyle/>
          <a:p>
            <a:pPr indent="0" lvl="0" marL="82550" rtl="0" algn="ctr">
              <a:lnSpc>
                <a:spcPct val="100000"/>
              </a:lnSpc>
              <a:spcBef>
                <a:spcPts val="0"/>
              </a:spcBef>
              <a:spcAft>
                <a:spcPts val="0"/>
              </a:spcAft>
              <a:buSzPct val="80000"/>
              <a:buFont typeface="Noto Sans Symbols"/>
              <a:buNone/>
            </a:pPr>
            <a:r>
              <a:rPr lang="en-US" sz="11500">
                <a:solidFill>
                  <a:srgbClr val="3F3F3F"/>
                </a:solidFill>
                <a:latin typeface="DFKai-SB"/>
                <a:ea typeface="DFKai-SB"/>
                <a:cs typeface="DFKai-SB"/>
                <a:sym typeface="DFKai-SB"/>
              </a:rPr>
              <a:t>校安專線</a:t>
            </a:r>
            <a:endParaRPr sz="11500">
              <a:solidFill>
                <a:srgbClr val="3F3F3F"/>
              </a:solidFill>
              <a:latin typeface="DFKai-SB"/>
              <a:ea typeface="DFKai-SB"/>
              <a:cs typeface="DFKai-SB"/>
              <a:sym typeface="DFKai-SB"/>
            </a:endParaRPr>
          </a:p>
          <a:p>
            <a:pPr indent="0" lvl="0" marL="82550" rtl="0" algn="ctr">
              <a:lnSpc>
                <a:spcPct val="100000"/>
              </a:lnSpc>
              <a:spcBef>
                <a:spcPts val="1000"/>
              </a:spcBef>
              <a:spcAft>
                <a:spcPts val="0"/>
              </a:spcAft>
              <a:buSzPct val="80000"/>
              <a:buFont typeface="Noto Sans Symbols"/>
              <a:buNone/>
            </a:pPr>
            <a:r>
              <a:rPr lang="en-US" sz="11500">
                <a:solidFill>
                  <a:srgbClr val="3F3F3F"/>
                </a:solidFill>
              </a:rPr>
              <a:t>Campus Safety</a:t>
            </a:r>
            <a:endParaRPr sz="11500">
              <a:solidFill>
                <a:srgbClr val="3F3F3F"/>
              </a:solidFill>
            </a:endParaRPr>
          </a:p>
          <a:p>
            <a:pPr indent="0" lvl="0" marL="82550" rtl="0" algn="ctr">
              <a:lnSpc>
                <a:spcPct val="100000"/>
              </a:lnSpc>
              <a:spcBef>
                <a:spcPts val="1000"/>
              </a:spcBef>
              <a:spcAft>
                <a:spcPts val="0"/>
              </a:spcAft>
              <a:buSzPct val="80000"/>
              <a:buFont typeface="Noto Sans Symbols"/>
              <a:buNone/>
            </a:pPr>
            <a:r>
              <a:t/>
            </a:r>
            <a:endParaRPr sz="11500">
              <a:solidFill>
                <a:srgbClr val="3F3F3F"/>
              </a:solidFill>
              <a:latin typeface="DFKai-SB"/>
              <a:ea typeface="DFKai-SB"/>
              <a:cs typeface="DFKai-SB"/>
              <a:sym typeface="DFKai-SB"/>
            </a:endParaRPr>
          </a:p>
        </p:txBody>
      </p:sp>
      <p:sp>
        <p:nvSpPr>
          <p:cNvPr id="2413" name="Google Shape;2413;p308"/>
          <p:cNvSpPr txBox="1"/>
          <p:nvPr>
            <p:ph idx="12" type="sldNum"/>
          </p:nvPr>
        </p:nvSpPr>
        <p:spPr>
          <a:xfrm>
            <a:off x="9347200" y="6245225"/>
            <a:ext cx="2844800" cy="47625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fld id="{00000000-1234-1234-1234-123412341234}" type="slidenum">
              <a:rPr b="0" i="0" lang="en-US" sz="1400" u="none" cap="none" strike="noStrike">
                <a:solidFill>
                  <a:srgbClr val="000000"/>
                </a:solidFill>
                <a:latin typeface="DFKai-SB"/>
                <a:ea typeface="DFKai-SB"/>
                <a:cs typeface="DFKai-SB"/>
                <a:sym typeface="DFKai-SB"/>
              </a:rPr>
              <a:t>‹#›</a:t>
            </a:fld>
            <a:endParaRPr b="0" i="0" sz="1400" u="none" cap="none" strike="noStrike">
              <a:solidFill>
                <a:srgbClr val="000000"/>
              </a:solidFill>
              <a:latin typeface="DFKai-SB"/>
              <a:ea typeface="DFKai-SB"/>
              <a:cs typeface="DFKai-SB"/>
              <a:sym typeface="DFKai-SB"/>
            </a:endParaRPr>
          </a:p>
        </p:txBody>
      </p:sp>
      <p:pic>
        <p:nvPicPr>
          <p:cNvPr id="2414" name="Google Shape;2414;p308"/>
          <p:cNvPicPr preferRelativeResize="0"/>
          <p:nvPr/>
        </p:nvPicPr>
        <p:blipFill rotWithShape="1">
          <a:blip r:embed="rId3">
            <a:alphaModFix/>
          </a:blip>
          <a:srcRect b="0" l="0" r="0" t="0"/>
          <a:stretch/>
        </p:blipFill>
        <p:spPr>
          <a:xfrm>
            <a:off x="7863322" y="4034551"/>
            <a:ext cx="2967756" cy="1259048"/>
          </a:xfrm>
          <a:prstGeom prst="rect">
            <a:avLst/>
          </a:prstGeom>
          <a:noFill/>
          <a:ln>
            <a:noFill/>
          </a:ln>
        </p:spPr>
      </p:pic>
      <p:sp>
        <p:nvSpPr>
          <p:cNvPr id="2415" name="Google Shape;2415;p308"/>
          <p:cNvSpPr/>
          <p:nvPr/>
        </p:nvSpPr>
        <p:spPr>
          <a:xfrm>
            <a:off x="901700" y="5446713"/>
            <a:ext cx="11176000"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Noto Sans Symbols"/>
              <a:buNone/>
            </a:pPr>
            <a:r>
              <a:rPr b="0" i="0" lang="en-US" sz="4400" u="none" cap="none" strike="noStrike">
                <a:solidFill>
                  <a:srgbClr val="000000"/>
                </a:solidFill>
                <a:latin typeface="Gill Sans"/>
                <a:ea typeface="Gill Sans"/>
                <a:cs typeface="Gill Sans"/>
                <a:sym typeface="Gill Sans"/>
              </a:rPr>
              <a:t>24 hrs Emergency Call ：</a:t>
            </a:r>
            <a:r>
              <a:rPr b="0" i="0" lang="en-US" sz="8000" u="none" cap="none" strike="noStrike">
                <a:solidFill>
                  <a:srgbClr val="000000"/>
                </a:solidFill>
                <a:latin typeface="Gill Sans"/>
                <a:ea typeface="Gill Sans"/>
                <a:cs typeface="Gill Sans"/>
                <a:sym typeface="Gill Sans"/>
              </a:rPr>
              <a:t>0911885115</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9" name="Shape 2419"/>
        <p:cNvGrpSpPr/>
        <p:nvPr/>
      </p:nvGrpSpPr>
      <p:grpSpPr>
        <a:xfrm>
          <a:off x="0" y="0"/>
          <a:ext cx="0" cy="0"/>
          <a:chOff x="0" y="0"/>
          <a:chExt cx="0" cy="0"/>
        </a:xfrm>
      </p:grpSpPr>
      <p:sp>
        <p:nvSpPr>
          <p:cNvPr id="2420" name="Google Shape;2420;p309"/>
          <p:cNvSpPr txBox="1"/>
          <p:nvPr>
            <p:ph type="title"/>
          </p:nvPr>
        </p:nvSpPr>
        <p:spPr>
          <a:xfrm>
            <a:off x="590550" y="115888"/>
            <a:ext cx="7499350" cy="1143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5400">
                <a:solidFill>
                  <a:srgbClr val="006B8C"/>
                </a:solidFill>
                <a:latin typeface="Times New Roman"/>
                <a:ea typeface="Times New Roman"/>
                <a:cs typeface="Times New Roman"/>
                <a:sym typeface="Times New Roman"/>
              </a:rPr>
              <a:t>Campus Safety</a:t>
            </a:r>
            <a:endParaRPr sz="5400">
              <a:solidFill>
                <a:srgbClr val="006B8C"/>
              </a:solidFill>
              <a:latin typeface="Times New Roman"/>
              <a:ea typeface="Times New Roman"/>
              <a:cs typeface="Times New Roman"/>
              <a:sym typeface="Times New Roman"/>
            </a:endParaRPr>
          </a:p>
        </p:txBody>
      </p:sp>
      <p:sp>
        <p:nvSpPr>
          <p:cNvPr id="2421" name="Google Shape;2421;p309"/>
          <p:cNvSpPr txBox="1"/>
          <p:nvPr>
            <p:ph idx="1" type="body"/>
          </p:nvPr>
        </p:nvSpPr>
        <p:spPr>
          <a:xfrm>
            <a:off x="371475" y="1258888"/>
            <a:ext cx="9144000" cy="5353050"/>
          </a:xfrm>
          <a:prstGeom prst="rect">
            <a:avLst/>
          </a:prstGeom>
          <a:noFill/>
          <a:ln>
            <a:noFill/>
          </a:ln>
        </p:spPr>
        <p:txBody>
          <a:bodyPr anchorCtr="0" anchor="t" bIns="45700" lIns="91425" spcFirstLastPara="1" rIns="91425" wrap="square" tIns="45700">
            <a:normAutofit/>
          </a:bodyPr>
          <a:lstStyle/>
          <a:p>
            <a:pPr indent="-283464" lvl="0" marL="365760" rtl="0" algn="l">
              <a:lnSpc>
                <a:spcPct val="100000"/>
              </a:lnSpc>
              <a:spcBef>
                <a:spcPts val="0"/>
              </a:spcBef>
              <a:spcAft>
                <a:spcPts val="0"/>
              </a:spcAft>
              <a:buSzPts val="2240"/>
              <a:buFont typeface="Noto Sans Symbols"/>
              <a:buChar char="⚫"/>
            </a:pPr>
            <a:r>
              <a:rPr lang="en-US" sz="2800">
                <a:solidFill>
                  <a:srgbClr val="3F3F3F"/>
                </a:solidFill>
                <a:latin typeface="Times New Roman"/>
                <a:ea typeface="Times New Roman"/>
                <a:cs typeface="Times New Roman"/>
                <a:sym typeface="Times New Roman"/>
              </a:rPr>
              <a:t>1.	When you ride motorcycle: </a:t>
            </a:r>
            <a:endParaRPr sz="2800">
              <a:solidFill>
                <a:srgbClr val="3F3F3F"/>
              </a:solidFill>
              <a:latin typeface="Times New Roman"/>
              <a:ea typeface="Times New Roman"/>
              <a:cs typeface="Times New Roman"/>
              <a:sym typeface="Times New Roman"/>
            </a:endParaRPr>
          </a:p>
          <a:p>
            <a:pPr indent="0" lvl="0" marL="82296" rtl="0" algn="l">
              <a:lnSpc>
                <a:spcPct val="100000"/>
              </a:lnSpc>
              <a:spcBef>
                <a:spcPts val="1000"/>
              </a:spcBef>
              <a:spcAft>
                <a:spcPts val="0"/>
              </a:spcAft>
              <a:buSzPts val="2240"/>
              <a:buFont typeface="Noto Sans Symbols"/>
              <a:buNone/>
            </a:pPr>
            <a:r>
              <a:rPr lang="en-US" sz="2800">
                <a:solidFill>
                  <a:srgbClr val="3F3F3F"/>
                </a:solidFill>
                <a:latin typeface="Times New Roman"/>
                <a:ea typeface="Times New Roman"/>
                <a:cs typeface="Times New Roman"/>
                <a:sym typeface="Times New Roman"/>
              </a:rPr>
              <a:t>Please wear helmet when you ride motorcycle. Please don’t ride motorcycle when you’re tired or after you drink. If you have any accidents, please stay calm and call ISU emergency hotline at </a:t>
            </a:r>
            <a:endParaRPr/>
          </a:p>
          <a:p>
            <a:pPr indent="0" lvl="0" marL="82296" rtl="0" algn="ctr">
              <a:lnSpc>
                <a:spcPct val="100000"/>
              </a:lnSpc>
              <a:spcBef>
                <a:spcPts val="1000"/>
              </a:spcBef>
              <a:spcAft>
                <a:spcPts val="0"/>
              </a:spcAft>
              <a:buSzPts val="3840"/>
              <a:buFont typeface="Noto Sans Symbols"/>
              <a:buNone/>
            </a:pPr>
            <a:r>
              <a:rPr lang="en-US" sz="4800">
                <a:solidFill>
                  <a:srgbClr val="C00000"/>
                </a:solidFill>
              </a:rPr>
              <a:t>24-hour Emergency Hotline：</a:t>
            </a:r>
            <a:r>
              <a:rPr lang="en-US" sz="6600">
                <a:solidFill>
                  <a:srgbClr val="C00000"/>
                </a:solidFill>
              </a:rPr>
              <a:t>0911-885-115</a:t>
            </a:r>
            <a:endParaRPr/>
          </a:p>
          <a:p>
            <a:pPr indent="0" lvl="0" marL="82296" rtl="0" algn="l">
              <a:lnSpc>
                <a:spcPct val="100000"/>
              </a:lnSpc>
              <a:spcBef>
                <a:spcPts val="1000"/>
              </a:spcBef>
              <a:spcAft>
                <a:spcPts val="0"/>
              </a:spcAft>
              <a:buSzPts val="2240"/>
              <a:buFont typeface="Noto Sans Symbols"/>
              <a:buNone/>
            </a:pPr>
            <a:r>
              <a:rPr lang="en-US" sz="2800">
                <a:solidFill>
                  <a:srgbClr val="3F3F3F"/>
                </a:solidFill>
                <a:latin typeface="Times New Roman"/>
                <a:ea typeface="Times New Roman"/>
                <a:cs typeface="Times New Roman"/>
                <a:sym typeface="Times New Roman"/>
              </a:rPr>
              <a:t> </a:t>
            </a:r>
            <a:endParaRPr sz="2800">
              <a:solidFill>
                <a:srgbClr val="3F3F3F"/>
              </a:solidFill>
              <a:latin typeface="Times New Roman"/>
              <a:ea typeface="Times New Roman"/>
              <a:cs typeface="Times New Roman"/>
              <a:sym typeface="Times New Roman"/>
            </a:endParaRPr>
          </a:p>
          <a:p>
            <a:pPr indent="-192023" lvl="0" marL="365760" rtl="0" algn="l">
              <a:lnSpc>
                <a:spcPct val="100000"/>
              </a:lnSpc>
              <a:spcBef>
                <a:spcPts val="1000"/>
              </a:spcBef>
              <a:spcAft>
                <a:spcPts val="0"/>
              </a:spcAft>
              <a:buSzPts val="1440"/>
              <a:buFont typeface="Noto Sans Symbols"/>
              <a:buNone/>
            </a:pPr>
            <a:r>
              <a:t/>
            </a:r>
            <a:endParaRPr>
              <a:solidFill>
                <a:srgbClr val="3F3F3F"/>
              </a:solidFill>
            </a:endParaRPr>
          </a:p>
        </p:txBody>
      </p:sp>
      <p:sp>
        <p:nvSpPr>
          <p:cNvPr id="2422" name="Google Shape;2422;p309"/>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fld id="{00000000-1234-1234-1234-123412341234}" type="slidenum">
              <a:rPr b="0" i="0" lang="en-US" sz="1400" u="none" cap="none" strike="noStrike">
                <a:solidFill>
                  <a:srgbClr val="000000"/>
                </a:solidFill>
                <a:latin typeface="Gill Sans"/>
                <a:ea typeface="Gill Sans"/>
                <a:cs typeface="Gill Sans"/>
                <a:sym typeface="Gill Sans"/>
              </a:rPr>
              <a:t>‹#›</a:t>
            </a:fld>
            <a:endParaRPr b="0" i="0" sz="1400" u="none" cap="none" strike="noStrike">
              <a:solidFill>
                <a:srgbClr val="000000"/>
              </a:solidFill>
              <a:latin typeface="Gill Sans"/>
              <a:ea typeface="Gill Sans"/>
              <a:cs typeface="Gill Sans"/>
              <a:sym typeface="Gill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6" name="Shape 2426"/>
        <p:cNvGrpSpPr/>
        <p:nvPr/>
      </p:nvGrpSpPr>
      <p:grpSpPr>
        <a:xfrm>
          <a:off x="0" y="0"/>
          <a:ext cx="0" cy="0"/>
          <a:chOff x="0" y="0"/>
          <a:chExt cx="0" cy="0"/>
        </a:xfrm>
      </p:grpSpPr>
      <p:sp>
        <p:nvSpPr>
          <p:cNvPr id="2427" name="Google Shape;2427;g2676a01c8b8_0_0"/>
          <p:cNvSpPr txBox="1"/>
          <p:nvPr>
            <p:ph type="title"/>
          </p:nvPr>
        </p:nvSpPr>
        <p:spPr>
          <a:xfrm>
            <a:off x="2947949" y="119024"/>
            <a:ext cx="7499400" cy="922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32407"/>
              <a:buNone/>
            </a:pPr>
            <a:r>
              <a:rPr lang="en-US" sz="4800">
                <a:solidFill>
                  <a:srgbClr val="006B8C"/>
                </a:solidFill>
                <a:latin typeface="DFKai-SB"/>
                <a:ea typeface="DFKai-SB"/>
                <a:cs typeface="DFKai-SB"/>
                <a:sym typeface="DFKai-SB"/>
              </a:rPr>
              <a:t>校園安全生活快報</a:t>
            </a:r>
            <a:br>
              <a:rPr lang="en-US">
                <a:solidFill>
                  <a:srgbClr val="006B8C"/>
                </a:solidFill>
                <a:latin typeface="DFKai-SB"/>
                <a:ea typeface="DFKai-SB"/>
                <a:cs typeface="DFKai-SB"/>
                <a:sym typeface="DFKai-SB"/>
              </a:rPr>
            </a:br>
            <a:endParaRPr>
              <a:solidFill>
                <a:srgbClr val="006B8C"/>
              </a:solidFill>
              <a:latin typeface="DFKai-SB"/>
              <a:ea typeface="DFKai-SB"/>
              <a:cs typeface="DFKai-SB"/>
              <a:sym typeface="DFKai-SB"/>
            </a:endParaRPr>
          </a:p>
        </p:txBody>
      </p:sp>
      <p:sp>
        <p:nvSpPr>
          <p:cNvPr id="2428" name="Google Shape;2428;g2676a01c8b8_0_0"/>
          <p:cNvSpPr txBox="1"/>
          <p:nvPr>
            <p:ph idx="1" type="body"/>
          </p:nvPr>
        </p:nvSpPr>
        <p:spPr>
          <a:xfrm>
            <a:off x="555199" y="1037413"/>
            <a:ext cx="9158100" cy="5211900"/>
          </a:xfrm>
          <a:prstGeom prst="rect">
            <a:avLst/>
          </a:prstGeom>
          <a:noFill/>
          <a:ln>
            <a:noFill/>
          </a:ln>
        </p:spPr>
        <p:txBody>
          <a:bodyPr anchorCtr="0" anchor="t" bIns="45700" lIns="91425" spcFirstLastPara="1" rIns="91425" wrap="square" tIns="45700">
            <a:normAutofit/>
          </a:bodyPr>
          <a:lstStyle/>
          <a:p>
            <a:pPr indent="-283464" lvl="0" marL="365760" rtl="0" algn="l">
              <a:lnSpc>
                <a:spcPct val="100000"/>
              </a:lnSpc>
              <a:spcBef>
                <a:spcPts val="0"/>
              </a:spcBef>
              <a:spcAft>
                <a:spcPts val="0"/>
              </a:spcAft>
              <a:buSzPts val="1920"/>
              <a:buFont typeface="Noto Sans Symbols"/>
              <a:buChar char="⚫"/>
            </a:pPr>
            <a:r>
              <a:rPr lang="en-US" sz="2400">
                <a:solidFill>
                  <a:srgbClr val="3F3F3F"/>
                </a:solidFill>
                <a:latin typeface="DFKai-SB"/>
                <a:ea typeface="DFKai-SB"/>
                <a:cs typeface="DFKai-SB"/>
                <a:sym typeface="DFKai-SB"/>
              </a:rPr>
              <a:t>一、騎乘機車：</a:t>
            </a:r>
            <a:endParaRPr sz="2400">
              <a:solidFill>
                <a:srgbClr val="3F3F3F"/>
              </a:solidFill>
              <a:latin typeface="DFKai-SB"/>
              <a:ea typeface="DFKai-SB"/>
              <a:cs typeface="DFKai-SB"/>
              <a:sym typeface="DFKai-SB"/>
            </a:endParaRPr>
          </a:p>
          <a:p>
            <a:pPr indent="0" lvl="0" marL="82296" rtl="0" algn="l">
              <a:lnSpc>
                <a:spcPct val="100000"/>
              </a:lnSpc>
              <a:spcBef>
                <a:spcPts val="1000"/>
              </a:spcBef>
              <a:spcAft>
                <a:spcPts val="0"/>
              </a:spcAft>
              <a:buSzPts val="1920"/>
              <a:buFont typeface="Noto Sans Symbols"/>
              <a:buNone/>
            </a:pPr>
            <a:r>
              <a:rPr lang="en-US" sz="2400">
                <a:solidFill>
                  <a:srgbClr val="3F3F3F"/>
                </a:solidFill>
                <a:latin typeface="DFKai-SB"/>
                <a:ea typeface="DFKai-SB"/>
                <a:cs typeface="DFKai-SB"/>
                <a:sym typeface="DFKai-SB"/>
              </a:rPr>
              <a:t>騎乘機車時，務必戴安全帽，喝酒時或太過勞累時亦不要騎乘機車，不幸發生意外時，請保持冷靜，並儘快通報校安中心。</a:t>
            </a:r>
            <a:endParaRPr sz="2400">
              <a:solidFill>
                <a:srgbClr val="3F3F3F"/>
              </a:solidFill>
              <a:latin typeface="DFKai-SB"/>
              <a:ea typeface="DFKai-SB"/>
              <a:cs typeface="DFKai-SB"/>
              <a:sym typeface="DFKai-SB"/>
            </a:endParaRPr>
          </a:p>
          <a:p>
            <a:pPr indent="0" lvl="0" marL="82296" rtl="0" algn="l">
              <a:lnSpc>
                <a:spcPct val="100000"/>
              </a:lnSpc>
              <a:spcBef>
                <a:spcPts val="1000"/>
              </a:spcBef>
              <a:spcAft>
                <a:spcPts val="0"/>
              </a:spcAft>
              <a:buSzPts val="1920"/>
              <a:buNone/>
            </a:pPr>
            <a:r>
              <a:rPr lang="en-US" sz="2400">
                <a:solidFill>
                  <a:srgbClr val="FF0000"/>
                </a:solidFill>
                <a:latin typeface="DFKai-SB"/>
                <a:ea typeface="DFKai-SB"/>
                <a:cs typeface="DFKai-SB"/>
                <a:sym typeface="DFKai-SB"/>
              </a:rPr>
              <a:t>★請勿酒後駕駛動力交通工具，違反法律者，依法最少處新臺幣</a:t>
            </a:r>
            <a:r>
              <a:rPr lang="en-US" sz="2400">
                <a:solidFill>
                  <a:srgbClr val="FF0000"/>
                </a:solidFill>
                <a:highlight>
                  <a:srgbClr val="FFFF00"/>
                </a:highlight>
                <a:latin typeface="DFKai-SB"/>
                <a:ea typeface="DFKai-SB"/>
                <a:cs typeface="DFKai-SB"/>
                <a:sym typeface="DFKai-SB"/>
              </a:rPr>
              <a:t> </a:t>
            </a:r>
            <a:r>
              <a:rPr lang="en-US" sz="2400">
                <a:solidFill>
                  <a:srgbClr val="FF0000"/>
                </a:solidFill>
                <a:highlight>
                  <a:srgbClr val="FFFF00"/>
                </a:highlight>
                <a:latin typeface="Times New Roman"/>
                <a:ea typeface="Times New Roman"/>
                <a:cs typeface="Times New Roman"/>
                <a:sym typeface="Times New Roman"/>
              </a:rPr>
              <a:t>15,000</a:t>
            </a:r>
            <a:r>
              <a:rPr lang="en-US" sz="2400">
                <a:solidFill>
                  <a:srgbClr val="FF0000"/>
                </a:solidFill>
                <a:highlight>
                  <a:srgbClr val="FFFF00"/>
                </a:highlight>
                <a:latin typeface="DFKai-SB"/>
                <a:ea typeface="DFKai-SB"/>
                <a:cs typeface="DFKai-SB"/>
                <a:sym typeface="DFKai-SB"/>
              </a:rPr>
              <a:t> 元以上</a:t>
            </a:r>
            <a:r>
              <a:rPr lang="en-US" sz="2400">
                <a:solidFill>
                  <a:srgbClr val="FF0000"/>
                </a:solidFill>
                <a:highlight>
                  <a:srgbClr val="FFFF00"/>
                </a:highlight>
                <a:latin typeface="Times New Roman"/>
                <a:ea typeface="Times New Roman"/>
                <a:cs typeface="Times New Roman"/>
                <a:sym typeface="Times New Roman"/>
              </a:rPr>
              <a:t>120,000</a:t>
            </a:r>
            <a:r>
              <a:rPr lang="en-US" sz="2400">
                <a:solidFill>
                  <a:srgbClr val="FF0000"/>
                </a:solidFill>
                <a:highlight>
                  <a:srgbClr val="FFFF00"/>
                </a:highlight>
                <a:latin typeface="DFKai-SB"/>
                <a:ea typeface="DFKai-SB"/>
                <a:cs typeface="DFKai-SB"/>
                <a:sym typeface="DFKai-SB"/>
              </a:rPr>
              <a:t>元以下罰鍰 </a:t>
            </a:r>
            <a:r>
              <a:rPr lang="en-US" sz="2400">
                <a:solidFill>
                  <a:srgbClr val="FF0000"/>
                </a:solidFill>
                <a:latin typeface="DFKai-SB"/>
                <a:ea typeface="DFKai-SB"/>
                <a:cs typeface="DFKai-SB"/>
                <a:sym typeface="DFKai-SB"/>
              </a:rPr>
              <a:t>，並吊扣其駕駛執照，甚至可能入監服刑。</a:t>
            </a:r>
            <a:endParaRPr sz="2400">
              <a:solidFill>
                <a:srgbClr val="FF0000"/>
              </a:solidFill>
              <a:latin typeface="DFKai-SB"/>
              <a:ea typeface="DFKai-SB"/>
              <a:cs typeface="DFKai-SB"/>
              <a:sym typeface="DFKai-SB"/>
            </a:endParaRPr>
          </a:p>
          <a:p>
            <a:pPr indent="0" lvl="0" marL="82296" rtl="0" algn="l">
              <a:lnSpc>
                <a:spcPct val="100000"/>
              </a:lnSpc>
              <a:spcBef>
                <a:spcPts val="1000"/>
              </a:spcBef>
              <a:spcAft>
                <a:spcPts val="0"/>
              </a:spcAft>
              <a:buSzPts val="1920"/>
              <a:buFont typeface="Noto Sans Symbols"/>
              <a:buNone/>
            </a:pPr>
            <a:r>
              <a:rPr b="1" lang="en-US" sz="2400">
                <a:solidFill>
                  <a:srgbClr val="993300"/>
                </a:solidFill>
                <a:latin typeface="DFKai-SB"/>
                <a:ea typeface="DFKai-SB"/>
                <a:cs typeface="DFKai-SB"/>
                <a:sym typeface="DFKai-SB"/>
              </a:rPr>
              <a:t>24小時緊急連絡電話：</a:t>
            </a:r>
            <a:r>
              <a:rPr b="1" lang="en-US" sz="2400">
                <a:solidFill>
                  <a:srgbClr val="993300"/>
                </a:solidFill>
                <a:latin typeface="Times New Roman"/>
                <a:ea typeface="Times New Roman"/>
                <a:cs typeface="Times New Roman"/>
                <a:sym typeface="Times New Roman"/>
              </a:rPr>
              <a:t>0911-885-115</a:t>
            </a:r>
            <a:r>
              <a:rPr lang="en-US" sz="2400">
                <a:solidFill>
                  <a:srgbClr val="3F3F3F"/>
                </a:solidFill>
                <a:latin typeface="DFKai-SB"/>
                <a:ea typeface="DFKai-SB"/>
                <a:cs typeface="DFKai-SB"/>
                <a:sym typeface="DFKai-SB"/>
              </a:rPr>
              <a:t>。</a:t>
            </a:r>
            <a:endParaRPr sz="2400">
              <a:solidFill>
                <a:srgbClr val="3F3F3F"/>
              </a:solidFill>
              <a:latin typeface="DFKai-SB"/>
              <a:ea typeface="DFKai-SB"/>
              <a:cs typeface="DFKai-SB"/>
              <a:sym typeface="DFKai-SB"/>
            </a:endParaRPr>
          </a:p>
          <a:p>
            <a:pPr indent="-283464" lvl="0" marL="365760" rtl="0" algn="l">
              <a:lnSpc>
                <a:spcPct val="100000"/>
              </a:lnSpc>
              <a:spcBef>
                <a:spcPts val="1000"/>
              </a:spcBef>
              <a:spcAft>
                <a:spcPts val="0"/>
              </a:spcAft>
              <a:buSzPts val="1920"/>
              <a:buFont typeface="Noto Sans Symbols"/>
              <a:buChar char="⚫"/>
            </a:pPr>
            <a:r>
              <a:rPr lang="en-US" sz="2400">
                <a:solidFill>
                  <a:srgbClr val="3F3F3F"/>
                </a:solidFill>
                <a:latin typeface="DFKai-SB"/>
                <a:ea typeface="DFKai-SB"/>
                <a:cs typeface="DFKai-SB"/>
                <a:sym typeface="DFKai-SB"/>
              </a:rPr>
              <a:t>二、網路購物詐騙：</a:t>
            </a:r>
            <a:endParaRPr sz="2400">
              <a:solidFill>
                <a:srgbClr val="3F3F3F"/>
              </a:solidFill>
              <a:latin typeface="DFKai-SB"/>
              <a:ea typeface="DFKai-SB"/>
              <a:cs typeface="DFKai-SB"/>
              <a:sym typeface="DFKai-SB"/>
            </a:endParaRPr>
          </a:p>
          <a:p>
            <a:pPr indent="0" lvl="0" marL="82296" rtl="0" algn="l">
              <a:lnSpc>
                <a:spcPct val="100000"/>
              </a:lnSpc>
              <a:spcBef>
                <a:spcPts val="1000"/>
              </a:spcBef>
              <a:spcAft>
                <a:spcPts val="0"/>
              </a:spcAft>
              <a:buSzPts val="1920"/>
              <a:buFont typeface="Noto Sans Symbols"/>
              <a:buNone/>
            </a:pPr>
            <a:r>
              <a:rPr lang="en-US" sz="2400">
                <a:solidFill>
                  <a:srgbClr val="3F3F3F"/>
                </a:solidFill>
                <a:latin typeface="DFKai-SB"/>
                <a:ea typeface="DFKai-SB"/>
                <a:cs typeface="DFKai-SB"/>
                <a:sym typeface="DFKai-SB"/>
              </a:rPr>
              <a:t>不隨便提供或曝露個人身分資料、帳號及密碼，匯款前請多思考、多查證、多謹慎。</a:t>
            </a:r>
            <a:endParaRPr/>
          </a:p>
          <a:p>
            <a:pPr indent="-342900" lvl="0" marL="425196" rtl="0" algn="l">
              <a:lnSpc>
                <a:spcPct val="100000"/>
              </a:lnSpc>
              <a:spcBef>
                <a:spcPts val="1000"/>
              </a:spcBef>
              <a:spcAft>
                <a:spcPts val="0"/>
              </a:spcAft>
              <a:buSzPts val="3600"/>
              <a:buFont typeface="Noto Sans Symbols"/>
              <a:buChar char="●"/>
            </a:pPr>
            <a:r>
              <a:rPr lang="en-US" sz="2400">
                <a:solidFill>
                  <a:srgbClr val="3F3F3F"/>
                </a:solidFill>
                <a:latin typeface="DFKai-SB"/>
                <a:ea typeface="DFKai-SB"/>
                <a:cs typeface="DFKai-SB"/>
                <a:sym typeface="DFKai-SB"/>
              </a:rPr>
              <a:t>三、妥慎財物管理、防杜宵小竊取。</a:t>
            </a:r>
            <a:endParaRPr>
              <a:solidFill>
                <a:srgbClr val="3F3F3F"/>
              </a:solidFill>
            </a:endParaRPr>
          </a:p>
        </p:txBody>
      </p:sp>
      <p:sp>
        <p:nvSpPr>
          <p:cNvPr id="2429" name="Google Shape;2429;g2676a01c8b8_0_0"/>
          <p:cNvSpPr txBox="1"/>
          <p:nvPr>
            <p:ph idx="12" type="sldNum"/>
          </p:nvPr>
        </p:nvSpPr>
        <p:spPr>
          <a:xfrm>
            <a:off x="9347200" y="6245225"/>
            <a:ext cx="28449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3" name="Shape 2433"/>
        <p:cNvGrpSpPr/>
        <p:nvPr/>
      </p:nvGrpSpPr>
      <p:grpSpPr>
        <a:xfrm>
          <a:off x="0" y="0"/>
          <a:ext cx="0" cy="0"/>
          <a:chOff x="0" y="0"/>
          <a:chExt cx="0" cy="0"/>
        </a:xfrm>
      </p:grpSpPr>
      <p:sp>
        <p:nvSpPr>
          <p:cNvPr id="2434" name="Google Shape;2434;g2676a01c8b8_0_1727"/>
          <p:cNvSpPr txBox="1"/>
          <p:nvPr>
            <p:ph type="title"/>
          </p:nvPr>
        </p:nvSpPr>
        <p:spPr>
          <a:xfrm>
            <a:off x="476212" y="-303173"/>
            <a:ext cx="7499400" cy="1143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ts val="840"/>
              <a:buNone/>
            </a:pPr>
            <a:br>
              <a:rPr lang="en-US">
                <a:solidFill>
                  <a:srgbClr val="006B8C"/>
                </a:solidFill>
              </a:rPr>
            </a:br>
            <a:r>
              <a:rPr lang="en-US" sz="6000">
                <a:solidFill>
                  <a:srgbClr val="006B8C"/>
                </a:solidFill>
                <a:latin typeface="Times New Roman"/>
                <a:ea typeface="Times New Roman"/>
                <a:cs typeface="Times New Roman"/>
                <a:sym typeface="Times New Roman"/>
              </a:rPr>
              <a:t>Campus Safety</a:t>
            </a:r>
            <a:endParaRPr sz="6000">
              <a:solidFill>
                <a:srgbClr val="006B8C"/>
              </a:solidFill>
              <a:latin typeface="Times New Roman"/>
              <a:ea typeface="Times New Roman"/>
              <a:cs typeface="Times New Roman"/>
              <a:sym typeface="Times New Roman"/>
            </a:endParaRPr>
          </a:p>
        </p:txBody>
      </p:sp>
      <p:sp>
        <p:nvSpPr>
          <p:cNvPr id="2435" name="Google Shape;2435;g2676a01c8b8_0_1727"/>
          <p:cNvSpPr txBox="1"/>
          <p:nvPr>
            <p:ph idx="1" type="body"/>
          </p:nvPr>
        </p:nvSpPr>
        <p:spPr>
          <a:xfrm>
            <a:off x="677863" y="1148576"/>
            <a:ext cx="8598000" cy="4893600"/>
          </a:xfrm>
          <a:prstGeom prst="rect">
            <a:avLst/>
          </a:prstGeom>
          <a:noFill/>
          <a:ln>
            <a:noFill/>
          </a:ln>
        </p:spPr>
        <p:txBody>
          <a:bodyPr anchorCtr="0" anchor="t" bIns="45700" lIns="91425" spcFirstLastPara="1" rIns="91425" wrap="square" tIns="45700">
            <a:normAutofit lnSpcReduction="20000"/>
          </a:bodyPr>
          <a:lstStyle/>
          <a:p>
            <a:pPr indent="0" lvl="0" marL="82296" rtl="0" algn="l">
              <a:lnSpc>
                <a:spcPct val="100000"/>
              </a:lnSpc>
              <a:spcBef>
                <a:spcPts val="0"/>
              </a:spcBef>
              <a:spcAft>
                <a:spcPts val="0"/>
              </a:spcAft>
              <a:buSzPts val="2240"/>
              <a:buNone/>
            </a:pPr>
            <a:r>
              <a:rPr lang="en-US" sz="2800">
                <a:solidFill>
                  <a:srgbClr val="FF0000"/>
                </a:solidFill>
                <a:latin typeface="Times New Roman"/>
                <a:ea typeface="Times New Roman"/>
                <a:cs typeface="Times New Roman"/>
                <a:sym typeface="Times New Roman"/>
              </a:rPr>
              <a:t>★Do not drink and drive. If you violate the law, you will be fined NT$</a:t>
            </a:r>
            <a:r>
              <a:rPr lang="en-US" sz="2800">
                <a:solidFill>
                  <a:srgbClr val="FF0000"/>
                </a:solidFill>
                <a:highlight>
                  <a:srgbClr val="FFFF00"/>
                </a:highlight>
                <a:latin typeface="Times New Roman"/>
                <a:ea typeface="Times New Roman"/>
                <a:cs typeface="Times New Roman"/>
                <a:sym typeface="Times New Roman"/>
              </a:rPr>
              <a:t>15,000 to NT$120,000 </a:t>
            </a:r>
            <a:r>
              <a:rPr lang="en-US" sz="2800">
                <a:solidFill>
                  <a:srgbClr val="FF0000"/>
                </a:solidFill>
                <a:latin typeface="Times New Roman"/>
                <a:ea typeface="Times New Roman"/>
                <a:cs typeface="Times New Roman"/>
                <a:sym typeface="Times New Roman"/>
              </a:rPr>
              <a:t>and you will be charged with your driving license. You may even be sentenced to prison.</a:t>
            </a:r>
            <a:endParaRPr/>
          </a:p>
          <a:p>
            <a:pPr indent="-457200" lvl="0" marL="539496" rtl="0" algn="l">
              <a:lnSpc>
                <a:spcPct val="100000"/>
              </a:lnSpc>
              <a:spcBef>
                <a:spcPts val="1000"/>
              </a:spcBef>
              <a:spcAft>
                <a:spcPts val="0"/>
              </a:spcAft>
              <a:buSzPts val="2240"/>
              <a:buFont typeface="Noto Sans Symbols"/>
              <a:buChar char="●"/>
            </a:pPr>
            <a:r>
              <a:rPr lang="en-US" sz="2800">
                <a:solidFill>
                  <a:srgbClr val="3F3F3F"/>
                </a:solidFill>
                <a:latin typeface="Times New Roman"/>
                <a:ea typeface="Times New Roman"/>
                <a:cs typeface="Times New Roman"/>
                <a:sym typeface="Times New Roman"/>
              </a:rPr>
              <a:t>1.Prevention of Internet Scam:</a:t>
            </a:r>
            <a:endParaRPr/>
          </a:p>
          <a:p>
            <a:pPr indent="-457200" lvl="0" marL="539496" rtl="0" algn="l">
              <a:lnSpc>
                <a:spcPct val="100000"/>
              </a:lnSpc>
              <a:spcBef>
                <a:spcPts val="1000"/>
              </a:spcBef>
              <a:spcAft>
                <a:spcPts val="0"/>
              </a:spcAft>
              <a:buSzPts val="2240"/>
              <a:buFont typeface="Noto Sans Symbols"/>
              <a:buChar char="●"/>
            </a:pPr>
            <a:r>
              <a:rPr lang="en-US" sz="2800">
                <a:solidFill>
                  <a:srgbClr val="3F3F3F"/>
                </a:solidFill>
                <a:latin typeface="Times New Roman"/>
                <a:ea typeface="Times New Roman"/>
                <a:cs typeface="Times New Roman"/>
                <a:sym typeface="Times New Roman"/>
              </a:rPr>
              <a:t>Please don’t provide your personal info including ID no., account no., password and so on. </a:t>
            </a:r>
            <a:endParaRPr/>
          </a:p>
          <a:p>
            <a:pPr indent="-457200" lvl="0" marL="539496" rtl="0" algn="l">
              <a:lnSpc>
                <a:spcPct val="100000"/>
              </a:lnSpc>
              <a:spcBef>
                <a:spcPts val="1000"/>
              </a:spcBef>
              <a:spcAft>
                <a:spcPts val="0"/>
              </a:spcAft>
              <a:buSzPts val="2240"/>
              <a:buFont typeface="Noto Sans Symbols"/>
              <a:buChar char="●"/>
            </a:pPr>
            <a:r>
              <a:rPr lang="en-US" sz="2800">
                <a:solidFill>
                  <a:srgbClr val="3F3F3F"/>
                </a:solidFill>
                <a:latin typeface="Times New Roman"/>
                <a:ea typeface="Times New Roman"/>
                <a:cs typeface="Times New Roman"/>
                <a:sym typeface="Times New Roman"/>
              </a:rPr>
              <a:t>Please be careful and think twice before you remit money to other people. </a:t>
            </a:r>
            <a:endParaRPr/>
          </a:p>
          <a:p>
            <a:pPr indent="-457200" lvl="0" marL="539496" rtl="0" algn="l">
              <a:lnSpc>
                <a:spcPct val="100000"/>
              </a:lnSpc>
              <a:spcBef>
                <a:spcPts val="1000"/>
              </a:spcBef>
              <a:spcAft>
                <a:spcPts val="0"/>
              </a:spcAft>
              <a:buSzPts val="2240"/>
              <a:buFont typeface="Noto Sans Symbols"/>
              <a:buChar char="●"/>
            </a:pPr>
            <a:r>
              <a:rPr lang="en-US" sz="2800">
                <a:solidFill>
                  <a:srgbClr val="0C0C0C"/>
                </a:solidFill>
                <a:latin typeface="Times New Roman"/>
                <a:ea typeface="Times New Roman"/>
                <a:cs typeface="Times New Roman"/>
                <a:sym typeface="Times New Roman"/>
              </a:rPr>
              <a:t>Please keep your valuables </a:t>
            </a:r>
            <a:r>
              <a:rPr lang="en-US" sz="2800">
                <a:solidFill>
                  <a:srgbClr val="3F3F3F"/>
                </a:solidFill>
                <a:latin typeface="Times New Roman"/>
                <a:ea typeface="Times New Roman"/>
                <a:cs typeface="Times New Roman"/>
                <a:sym typeface="Times New Roman"/>
              </a:rPr>
              <a:t>carefully. </a:t>
            </a:r>
            <a:endParaRPr sz="2800">
              <a:solidFill>
                <a:srgbClr val="3F3F3F"/>
              </a:solidFill>
              <a:latin typeface="Times New Roman"/>
              <a:ea typeface="Times New Roman"/>
              <a:cs typeface="Times New Roman"/>
              <a:sym typeface="Times New Roman"/>
            </a:endParaRPr>
          </a:p>
          <a:p>
            <a:pPr indent="-325628" lvl="0" marL="539496" rtl="0" algn="l">
              <a:lnSpc>
                <a:spcPct val="100000"/>
              </a:lnSpc>
              <a:spcBef>
                <a:spcPts val="1000"/>
              </a:spcBef>
              <a:spcAft>
                <a:spcPts val="0"/>
              </a:spcAft>
              <a:buSzPts val="2240"/>
              <a:buFont typeface="Noto Sans Symbols"/>
              <a:buNone/>
            </a:pPr>
            <a:r>
              <a:t/>
            </a:r>
            <a:endParaRPr sz="2800">
              <a:solidFill>
                <a:srgbClr val="3F3F3F"/>
              </a:solidFill>
              <a:latin typeface="Times New Roman"/>
              <a:ea typeface="Times New Roman"/>
              <a:cs typeface="Times New Roman"/>
              <a:sym typeface="Times New Roman"/>
            </a:endParaRPr>
          </a:p>
          <a:p>
            <a:pPr indent="-198880" lvl="0" marL="365760" rtl="0" algn="l">
              <a:lnSpc>
                <a:spcPct val="100000"/>
              </a:lnSpc>
              <a:spcBef>
                <a:spcPts val="1000"/>
              </a:spcBef>
              <a:spcAft>
                <a:spcPts val="0"/>
              </a:spcAft>
              <a:buSzPts val="1440"/>
              <a:buFont typeface="Noto Sans Symbols"/>
              <a:buNone/>
            </a:pPr>
            <a:r>
              <a:t/>
            </a:r>
            <a:endParaRPr>
              <a:solidFill>
                <a:srgbClr val="3F3F3F"/>
              </a:solidFill>
            </a:endParaRPr>
          </a:p>
        </p:txBody>
      </p:sp>
      <p:sp>
        <p:nvSpPr>
          <p:cNvPr id="2436" name="Google Shape;2436;g2676a01c8b8_0_1727"/>
          <p:cNvSpPr txBox="1"/>
          <p:nvPr/>
        </p:nvSpPr>
        <p:spPr>
          <a:xfrm>
            <a:off x="11382103" y="6227808"/>
            <a:ext cx="487800" cy="476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r>
              <a:rPr b="0" i="0" lang="en-US" sz="1400" u="none" cap="none" strike="noStrike">
                <a:solidFill>
                  <a:srgbClr val="000000"/>
                </a:solidFill>
                <a:latin typeface="DFKai-SB"/>
                <a:ea typeface="DFKai-SB"/>
                <a:cs typeface="DFKai-SB"/>
                <a:sym typeface="DFKai-SB"/>
              </a:rPr>
              <a:t>29</a:t>
            </a:r>
            <a:endParaRPr b="0" i="0" sz="1400" u="none" cap="none" strike="noStrike">
              <a:solidFill>
                <a:srgbClr val="000000"/>
              </a:solidFill>
              <a:latin typeface="DFKai-SB"/>
              <a:ea typeface="DFKai-SB"/>
              <a:cs typeface="DFKai-SB"/>
              <a:sym typeface="DFKai-SB"/>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0" name="Shape 2440"/>
        <p:cNvGrpSpPr/>
        <p:nvPr/>
      </p:nvGrpSpPr>
      <p:grpSpPr>
        <a:xfrm>
          <a:off x="0" y="0"/>
          <a:ext cx="0" cy="0"/>
          <a:chOff x="0" y="0"/>
          <a:chExt cx="0" cy="0"/>
        </a:xfrm>
      </p:grpSpPr>
      <p:sp>
        <p:nvSpPr>
          <p:cNvPr id="2441" name="Google Shape;2441;p312"/>
          <p:cNvSpPr txBox="1"/>
          <p:nvPr>
            <p:ph type="title"/>
          </p:nvPr>
        </p:nvSpPr>
        <p:spPr>
          <a:xfrm>
            <a:off x="858838" y="-163513"/>
            <a:ext cx="7499350" cy="1323976"/>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ts val="840"/>
              <a:buNone/>
            </a:pPr>
            <a:br>
              <a:rPr lang="en-US">
                <a:solidFill>
                  <a:srgbClr val="006B8C"/>
                </a:solidFill>
              </a:rPr>
            </a:br>
            <a:r>
              <a:rPr lang="en-US" sz="6000">
                <a:solidFill>
                  <a:srgbClr val="006B8C"/>
                </a:solidFill>
                <a:latin typeface="Times New Roman"/>
                <a:ea typeface="Times New Roman"/>
                <a:cs typeface="Times New Roman"/>
                <a:sym typeface="Times New Roman"/>
              </a:rPr>
              <a:t>Campus Safety</a:t>
            </a:r>
            <a:endParaRPr sz="6000">
              <a:solidFill>
                <a:srgbClr val="006B8C"/>
              </a:solidFill>
              <a:latin typeface="Times New Roman"/>
              <a:ea typeface="Times New Roman"/>
              <a:cs typeface="Times New Roman"/>
              <a:sym typeface="Times New Roman"/>
            </a:endParaRPr>
          </a:p>
        </p:txBody>
      </p:sp>
      <p:sp>
        <p:nvSpPr>
          <p:cNvPr id="2442" name="Google Shape;2442;p312"/>
          <p:cNvSpPr txBox="1"/>
          <p:nvPr>
            <p:ph idx="1" type="body"/>
          </p:nvPr>
        </p:nvSpPr>
        <p:spPr>
          <a:xfrm>
            <a:off x="858838" y="1484313"/>
            <a:ext cx="8791575" cy="5149850"/>
          </a:xfrm>
          <a:prstGeom prst="rect">
            <a:avLst/>
          </a:prstGeom>
          <a:noFill/>
          <a:ln>
            <a:noFill/>
          </a:ln>
        </p:spPr>
        <p:txBody>
          <a:bodyPr anchorCtr="0" anchor="t" bIns="45700" lIns="91425" spcFirstLastPara="1" rIns="91425" wrap="square" tIns="45700">
            <a:noAutofit/>
          </a:bodyPr>
          <a:lstStyle/>
          <a:p>
            <a:pPr indent="-283464" lvl="0" marL="365760" rtl="0" algn="l">
              <a:lnSpc>
                <a:spcPct val="100000"/>
              </a:lnSpc>
              <a:spcBef>
                <a:spcPts val="0"/>
              </a:spcBef>
              <a:spcAft>
                <a:spcPts val="0"/>
              </a:spcAft>
              <a:buSzPts val="2240"/>
              <a:buFont typeface="Noto Sans Symbols"/>
              <a:buChar char="⚫"/>
            </a:pPr>
            <a:r>
              <a:rPr lang="en-US" sz="2800">
                <a:solidFill>
                  <a:srgbClr val="3F3F3F"/>
                </a:solidFill>
                <a:latin typeface="Times New Roman"/>
                <a:ea typeface="Times New Roman"/>
                <a:cs typeface="Times New Roman"/>
                <a:sym typeface="Times New Roman"/>
              </a:rPr>
              <a:t>Non-Smoking Campus:</a:t>
            </a:r>
            <a:endParaRPr/>
          </a:p>
          <a:p>
            <a:pPr indent="0" lvl="0" marL="82296" rtl="0" algn="just">
              <a:lnSpc>
                <a:spcPct val="100000"/>
              </a:lnSpc>
              <a:spcBef>
                <a:spcPts val="1000"/>
              </a:spcBef>
              <a:spcAft>
                <a:spcPts val="0"/>
              </a:spcAft>
              <a:buSzPts val="2240"/>
              <a:buFont typeface="Noto Sans Symbols"/>
              <a:buNone/>
            </a:pPr>
            <a:r>
              <a:rPr lang="en-US" sz="2800">
                <a:solidFill>
                  <a:srgbClr val="3F3F3F"/>
                </a:solidFill>
                <a:latin typeface="Times New Roman"/>
                <a:ea typeface="Times New Roman"/>
                <a:cs typeface="Times New Roman"/>
                <a:sym typeface="Times New Roman"/>
              </a:rPr>
              <a:t>Students who smokes in the campus will be punished and fined by law. </a:t>
            </a:r>
            <a:endParaRPr sz="2800">
              <a:solidFill>
                <a:srgbClr val="3F3F3F"/>
              </a:solidFill>
              <a:latin typeface="Times New Roman"/>
              <a:ea typeface="Times New Roman"/>
              <a:cs typeface="Times New Roman"/>
              <a:sym typeface="Times New Roman"/>
            </a:endParaRPr>
          </a:p>
          <a:p>
            <a:pPr indent="0" lvl="0" marL="82296" rtl="0" algn="just">
              <a:lnSpc>
                <a:spcPct val="100000"/>
              </a:lnSpc>
              <a:spcBef>
                <a:spcPts val="1000"/>
              </a:spcBef>
              <a:spcAft>
                <a:spcPts val="0"/>
              </a:spcAft>
              <a:buSzPts val="2240"/>
              <a:buFont typeface="Noto Sans Symbols"/>
              <a:buNone/>
            </a:pPr>
            <a:r>
              <a:t/>
            </a:r>
            <a:endParaRPr sz="2800">
              <a:solidFill>
                <a:srgbClr val="3F3F3F"/>
              </a:solidFill>
              <a:latin typeface="Times New Roman"/>
              <a:ea typeface="Times New Roman"/>
              <a:cs typeface="Times New Roman"/>
              <a:sym typeface="Times New Roman"/>
            </a:endParaRPr>
          </a:p>
          <a:p>
            <a:pPr indent="0" lvl="0" marL="82296" rtl="0" algn="ctr">
              <a:lnSpc>
                <a:spcPct val="100000"/>
              </a:lnSpc>
              <a:spcBef>
                <a:spcPts val="1000"/>
              </a:spcBef>
              <a:spcAft>
                <a:spcPts val="0"/>
              </a:spcAft>
              <a:buSzPts val="2240"/>
              <a:buFont typeface="Noto Sans Symbols"/>
              <a:buNone/>
            </a:pPr>
            <a:r>
              <a:rPr b="1" lang="en-US" sz="3600">
                <a:solidFill>
                  <a:srgbClr val="3F3F3F"/>
                </a:solidFill>
                <a:latin typeface="Times New Roman"/>
                <a:ea typeface="Times New Roman"/>
                <a:cs typeface="Times New Roman"/>
                <a:sym typeface="Times New Roman"/>
              </a:rPr>
              <a:t>本校為無菸校園，全區(含宿舍)禁止吸菸</a:t>
            </a:r>
            <a:endParaRPr b="1" sz="3600">
              <a:solidFill>
                <a:srgbClr val="3F3F3F"/>
              </a:solidFill>
              <a:latin typeface="Times New Roman"/>
              <a:ea typeface="Times New Roman"/>
              <a:cs typeface="Times New Roman"/>
              <a:sym typeface="Times New Roman"/>
            </a:endParaRPr>
          </a:p>
          <a:p>
            <a:pPr indent="0" lvl="0" marL="0" rtl="0" algn="just">
              <a:lnSpc>
                <a:spcPct val="100000"/>
              </a:lnSpc>
              <a:spcBef>
                <a:spcPts val="1000"/>
              </a:spcBef>
              <a:spcAft>
                <a:spcPts val="0"/>
              </a:spcAft>
              <a:buSzPts val="2240"/>
              <a:buFont typeface="Noto Sans Symbols"/>
              <a:buNone/>
            </a:pPr>
            <a:r>
              <a:t/>
            </a:r>
            <a:endParaRPr sz="2800">
              <a:solidFill>
                <a:srgbClr val="3F3F3F"/>
              </a:solidFill>
              <a:latin typeface="Times New Roman"/>
              <a:ea typeface="Times New Roman"/>
              <a:cs typeface="Times New Roman"/>
              <a:sym typeface="Times New Roman"/>
            </a:endParaRPr>
          </a:p>
        </p:txBody>
      </p:sp>
      <p:sp>
        <p:nvSpPr>
          <p:cNvPr id="2443" name="Google Shape;2443;p312"/>
          <p:cNvSpPr txBox="1"/>
          <p:nvPr>
            <p:ph idx="12" type="sldNum"/>
          </p:nvPr>
        </p:nvSpPr>
        <p:spPr>
          <a:xfrm>
            <a:off x="8593138" y="6042025"/>
            <a:ext cx="68262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fld id="{00000000-1234-1234-1234-123412341234}" type="slidenum">
              <a:rPr b="0" i="0" lang="en-US" sz="1400" u="none" cap="none" strike="noStrike">
                <a:solidFill>
                  <a:srgbClr val="000000"/>
                </a:solidFill>
                <a:latin typeface="Gill Sans"/>
                <a:ea typeface="Gill Sans"/>
                <a:cs typeface="Gill Sans"/>
                <a:sym typeface="Gill Sans"/>
              </a:rPr>
              <a:t>‹#›</a:t>
            </a:fld>
            <a:endParaRPr b="0" i="0" sz="1400" u="none" cap="none" strike="noStrike">
              <a:solidFill>
                <a:srgbClr val="000000"/>
              </a:solidFill>
              <a:latin typeface="Gill Sans"/>
              <a:ea typeface="Gill Sans"/>
              <a:cs typeface="Gill Sans"/>
              <a:sym typeface="Gill Sans"/>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sp>
        <p:nvSpPr>
          <p:cNvPr id="2448" name="Google Shape;2448;p313"/>
          <p:cNvSpPr txBox="1"/>
          <p:nvPr>
            <p:ph idx="1" type="body"/>
          </p:nvPr>
        </p:nvSpPr>
        <p:spPr>
          <a:xfrm>
            <a:off x="677862" y="938848"/>
            <a:ext cx="8597900" cy="3879850"/>
          </a:xfrm>
          <a:prstGeom prst="rect">
            <a:avLst/>
          </a:prstGeom>
          <a:noFill/>
          <a:ln>
            <a:noFill/>
          </a:ln>
        </p:spPr>
        <p:txBody>
          <a:bodyPr anchorCtr="0" anchor="t" bIns="45700" lIns="91425" spcFirstLastPara="1" rIns="91425" wrap="square" tIns="45700">
            <a:noAutofit/>
          </a:bodyPr>
          <a:lstStyle/>
          <a:p>
            <a:pPr indent="0" lvl="0" marL="82550" rtl="0" algn="ctr">
              <a:lnSpc>
                <a:spcPct val="100000"/>
              </a:lnSpc>
              <a:spcBef>
                <a:spcPts val="0"/>
              </a:spcBef>
              <a:spcAft>
                <a:spcPts val="0"/>
              </a:spcAft>
              <a:buSzPts val="7040"/>
              <a:buFont typeface="Noto Sans Symbols"/>
              <a:buNone/>
            </a:pPr>
            <a:r>
              <a:rPr lang="en-US" sz="8800">
                <a:solidFill>
                  <a:schemeClr val="dk1"/>
                </a:solidFill>
                <a:latin typeface="DFKai-SB"/>
                <a:ea typeface="DFKai-SB"/>
                <a:cs typeface="DFKai-SB"/>
                <a:sym typeface="DFKai-SB"/>
              </a:rPr>
              <a:t>諮商輔導</a:t>
            </a:r>
            <a:endParaRPr sz="8800">
              <a:solidFill>
                <a:schemeClr val="dk1"/>
              </a:solidFill>
              <a:latin typeface="DFKai-SB"/>
              <a:ea typeface="DFKai-SB"/>
              <a:cs typeface="DFKai-SB"/>
              <a:sym typeface="DFKai-SB"/>
            </a:endParaRPr>
          </a:p>
          <a:p>
            <a:pPr indent="0" lvl="0" marL="82550" rtl="0" algn="ctr">
              <a:lnSpc>
                <a:spcPct val="100000"/>
              </a:lnSpc>
              <a:spcBef>
                <a:spcPts val="1000"/>
              </a:spcBef>
              <a:spcAft>
                <a:spcPts val="0"/>
              </a:spcAft>
              <a:buSzPts val="3520"/>
              <a:buNone/>
            </a:pPr>
            <a:r>
              <a:rPr lang="en-US" sz="4400">
                <a:solidFill>
                  <a:schemeClr val="dk1"/>
                </a:solidFill>
              </a:rPr>
              <a:t>Counseling and Guidance</a:t>
            </a:r>
            <a:endParaRPr sz="4400">
              <a:solidFill>
                <a:schemeClr val="dk1"/>
              </a:solidFill>
              <a:latin typeface="DFKai-SB"/>
              <a:ea typeface="DFKai-SB"/>
              <a:cs typeface="DFKai-SB"/>
              <a:sym typeface="DFKai-SB"/>
            </a:endParaRPr>
          </a:p>
        </p:txBody>
      </p:sp>
      <p:sp>
        <p:nvSpPr>
          <p:cNvPr id="2449" name="Google Shape;2449;p313"/>
          <p:cNvSpPr txBox="1"/>
          <p:nvPr>
            <p:ph idx="12" type="sldNum"/>
          </p:nvPr>
        </p:nvSpPr>
        <p:spPr>
          <a:xfrm>
            <a:off x="9347200" y="6245225"/>
            <a:ext cx="2844800" cy="47625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fld id="{00000000-1234-1234-1234-123412341234}" type="slidenum">
              <a:rPr b="0" i="0" lang="en-US" sz="1400" u="none" cap="none" strike="noStrike">
                <a:solidFill>
                  <a:srgbClr val="000000"/>
                </a:solidFill>
                <a:latin typeface="DFKai-SB"/>
                <a:ea typeface="DFKai-SB"/>
                <a:cs typeface="DFKai-SB"/>
                <a:sym typeface="DFKai-SB"/>
              </a:rPr>
              <a:t>‹#›</a:t>
            </a:fld>
            <a:endParaRPr b="0" i="0" sz="1400" u="none" cap="none" strike="noStrike">
              <a:solidFill>
                <a:srgbClr val="000000"/>
              </a:solidFill>
              <a:latin typeface="DFKai-SB"/>
              <a:ea typeface="DFKai-SB"/>
              <a:cs typeface="DFKai-SB"/>
              <a:sym typeface="DFKai-SB"/>
            </a:endParaRPr>
          </a:p>
        </p:txBody>
      </p:sp>
      <p:pic>
        <p:nvPicPr>
          <p:cNvPr id="2450" name="Google Shape;2450;p313"/>
          <p:cNvPicPr preferRelativeResize="0"/>
          <p:nvPr/>
        </p:nvPicPr>
        <p:blipFill rotWithShape="1">
          <a:blip r:embed="rId3">
            <a:alphaModFix/>
          </a:blip>
          <a:srcRect b="0" l="0" r="0" t="0"/>
          <a:stretch/>
        </p:blipFill>
        <p:spPr>
          <a:xfrm>
            <a:off x="3527924" y="3518399"/>
            <a:ext cx="2897777" cy="2897777"/>
          </a:xfrm>
          <a:prstGeom prst="rect">
            <a:avLst/>
          </a:prstGeom>
          <a:noFill/>
          <a:ln>
            <a:noFill/>
          </a:ln>
        </p:spPr>
      </p:pic>
    </p:spTree>
  </p:cSld>
  <p:clrMapOvr>
    <a:masterClrMapping/>
  </p:clrMapOvr>
  <p:transition spd="med">
    <p:fade/>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g240c4cb253c_1_642"/>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
        <p:nvSpPr>
          <p:cNvPr id="2456" name="Google Shape;2456;g240c4cb253c_1_642"/>
          <p:cNvSpPr txBox="1"/>
          <p:nvPr>
            <p:ph idx="4294967295" type="title"/>
          </p:nvPr>
        </p:nvSpPr>
        <p:spPr>
          <a:xfrm>
            <a:off x="1355724" y="468630"/>
            <a:ext cx="7982100" cy="12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4400">
                <a:solidFill>
                  <a:srgbClr val="02485C"/>
                </a:solidFill>
                <a:latin typeface="DFKai-SB"/>
                <a:ea typeface="DFKai-SB"/>
                <a:cs typeface="DFKai-SB"/>
                <a:sym typeface="DFKai-SB"/>
              </a:rPr>
              <a:t>學務處諮輔組</a:t>
            </a:r>
            <a:endParaRPr/>
          </a:p>
        </p:txBody>
      </p:sp>
      <p:sp>
        <p:nvSpPr>
          <p:cNvPr id="2457" name="Google Shape;2457;g240c4cb253c_1_642"/>
          <p:cNvSpPr/>
          <p:nvPr/>
        </p:nvSpPr>
        <p:spPr>
          <a:xfrm>
            <a:off x="732642" y="1601788"/>
            <a:ext cx="9764100" cy="1857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000"/>
              <a:buFont typeface="DFKai-SB"/>
              <a:buChar char="•"/>
            </a:pPr>
            <a:r>
              <a:rPr b="0" i="0" lang="en-US" sz="3000" u="none" cap="none" strike="noStrike">
                <a:solidFill>
                  <a:schemeClr val="dk1"/>
                </a:solidFill>
                <a:latin typeface="DFKai-SB"/>
                <a:ea typeface="DFKai-SB"/>
                <a:cs typeface="DFKai-SB"/>
                <a:sym typeface="DFKai-SB"/>
              </a:rPr>
              <a:t>提供專業心理諮商服務</a:t>
            </a:r>
            <a:br>
              <a:rPr b="0" i="0" lang="en-US" sz="3000" u="none" cap="none" strike="noStrike">
                <a:solidFill>
                  <a:schemeClr val="dk1"/>
                </a:solidFill>
                <a:latin typeface="DFKai-SB"/>
                <a:ea typeface="DFKai-SB"/>
                <a:cs typeface="DFKai-SB"/>
                <a:sym typeface="DFKai-SB"/>
              </a:rPr>
            </a:br>
            <a:r>
              <a:rPr b="0" i="0" lang="en-US" sz="1600" u="none" cap="none" strike="noStrike">
                <a:solidFill>
                  <a:schemeClr val="dk1"/>
                </a:solidFill>
                <a:latin typeface="DFKai-SB"/>
                <a:ea typeface="DFKai-SB"/>
                <a:cs typeface="DFKai-SB"/>
                <a:sym typeface="DFKai-SB"/>
              </a:rPr>
              <a:t>(</a:t>
            </a:r>
            <a:r>
              <a:rPr b="0" i="0" lang="en-US" sz="1600" u="none" cap="none" strike="noStrike">
                <a:solidFill>
                  <a:schemeClr val="dk1"/>
                </a:solidFill>
                <a:latin typeface="Times New Roman"/>
                <a:ea typeface="Times New Roman"/>
                <a:cs typeface="Times New Roman"/>
                <a:sym typeface="Times New Roman"/>
              </a:rPr>
              <a:t>專任心理師/社工師、駐校精神科醫師，提供相關</a:t>
            </a:r>
            <a:r>
              <a:rPr b="0" i="0" lang="en-US" sz="1600" u="none" cap="none" strike="noStrike">
                <a:solidFill>
                  <a:schemeClr val="dk1"/>
                </a:solidFill>
                <a:latin typeface="DFKai-SB"/>
                <a:ea typeface="DFKai-SB"/>
                <a:cs typeface="DFKai-SB"/>
                <a:sym typeface="DFKai-SB"/>
              </a:rPr>
              <a:t>個別心理諮商、諮詢等心理專業服務。)</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600"/>
              </a:spcBef>
              <a:spcAft>
                <a:spcPts val="0"/>
              </a:spcAft>
              <a:buClr>
                <a:schemeClr val="dk1"/>
              </a:buClr>
              <a:buSzPts val="3000"/>
              <a:buFont typeface="DFKai-SB"/>
              <a:buChar char="•"/>
            </a:pPr>
            <a:r>
              <a:rPr b="0" i="0" lang="en-US" sz="3000" u="none" cap="none" strike="noStrike">
                <a:solidFill>
                  <a:schemeClr val="dk1"/>
                </a:solidFill>
                <a:latin typeface="DFKai-SB"/>
                <a:ea typeface="DFKai-SB"/>
                <a:cs typeface="DFKai-SB"/>
                <a:sym typeface="DFKai-SB"/>
              </a:rPr>
              <a:t>心理衛生活動推廣(生命教育/健康紓壓/性別平等教育)</a:t>
            </a:r>
            <a:endParaRPr b="0" i="0" sz="1400" u="none" cap="none" strike="noStrike">
              <a:solidFill>
                <a:srgbClr val="000000"/>
              </a:solidFill>
              <a:latin typeface="Arial"/>
              <a:ea typeface="Arial"/>
              <a:cs typeface="Arial"/>
              <a:sym typeface="Arial"/>
            </a:endParaRPr>
          </a:p>
        </p:txBody>
      </p:sp>
      <p:pic>
        <p:nvPicPr>
          <p:cNvPr id="2458" name="Google Shape;2458;g240c4cb253c_1_642"/>
          <p:cNvPicPr preferRelativeResize="0"/>
          <p:nvPr/>
        </p:nvPicPr>
        <p:blipFill rotWithShape="1">
          <a:blip r:embed="rId3">
            <a:alphaModFix/>
          </a:blip>
          <a:srcRect b="0" l="0" r="0" t="0"/>
          <a:stretch/>
        </p:blipFill>
        <p:spPr>
          <a:xfrm>
            <a:off x="5388293" y="3900431"/>
            <a:ext cx="6194108" cy="248893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g2676a01c8b8_0_1870"/>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
        <p:nvSpPr>
          <p:cNvPr id="2464" name="Google Shape;2464;g2676a01c8b8_0_1870"/>
          <p:cNvSpPr/>
          <p:nvPr/>
        </p:nvSpPr>
        <p:spPr>
          <a:xfrm>
            <a:off x="777241" y="591418"/>
            <a:ext cx="8286900" cy="1107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6B8C"/>
                </a:solidFill>
                <a:latin typeface="Arial"/>
                <a:ea typeface="Arial"/>
                <a:cs typeface="Arial"/>
                <a:sym typeface="Arial"/>
              </a:rPr>
              <a:t>Making a Counseling / Psychiatric Consultation Appointment</a:t>
            </a:r>
            <a:endParaRPr b="0" i="0" sz="1400" u="none" cap="none" strike="noStrike">
              <a:solidFill>
                <a:srgbClr val="000000"/>
              </a:solidFill>
              <a:latin typeface="Arial"/>
              <a:ea typeface="Arial"/>
              <a:cs typeface="Arial"/>
              <a:sym typeface="Arial"/>
            </a:endParaRPr>
          </a:p>
        </p:txBody>
      </p:sp>
      <p:pic>
        <p:nvPicPr>
          <p:cNvPr id="2465" name="Google Shape;2465;g2676a01c8b8_0_1870"/>
          <p:cNvPicPr preferRelativeResize="0"/>
          <p:nvPr/>
        </p:nvPicPr>
        <p:blipFill rotWithShape="1">
          <a:blip r:embed="rId3">
            <a:alphaModFix/>
          </a:blip>
          <a:srcRect b="0" l="0" r="0" t="0"/>
          <a:stretch/>
        </p:blipFill>
        <p:spPr>
          <a:xfrm>
            <a:off x="3885170" y="1928520"/>
            <a:ext cx="2070892" cy="2070892"/>
          </a:xfrm>
          <a:prstGeom prst="rect">
            <a:avLst/>
          </a:prstGeom>
          <a:noFill/>
          <a:ln>
            <a:noFill/>
          </a:ln>
        </p:spPr>
      </p:pic>
      <p:pic>
        <p:nvPicPr>
          <p:cNvPr id="2466" name="Google Shape;2466;g2676a01c8b8_0_1870"/>
          <p:cNvPicPr preferRelativeResize="0"/>
          <p:nvPr/>
        </p:nvPicPr>
        <p:blipFill rotWithShape="1">
          <a:blip r:embed="rId4">
            <a:alphaModFix/>
          </a:blip>
          <a:srcRect b="0" l="0" r="0" t="0"/>
          <a:stretch/>
        </p:blipFill>
        <p:spPr>
          <a:xfrm>
            <a:off x="8003419" y="3819595"/>
            <a:ext cx="3578981" cy="2700028"/>
          </a:xfrm>
          <a:prstGeom prst="rect">
            <a:avLst/>
          </a:prstGeom>
          <a:noFill/>
          <a:ln>
            <a:noFill/>
          </a:ln>
        </p:spPr>
      </p:pic>
      <p:sp>
        <p:nvSpPr>
          <p:cNvPr id="2467" name="Google Shape;2467;g2676a01c8b8_0_1870"/>
          <p:cNvSpPr/>
          <p:nvPr/>
        </p:nvSpPr>
        <p:spPr>
          <a:xfrm>
            <a:off x="740160" y="4228519"/>
            <a:ext cx="8286900" cy="147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C0C0C"/>
                </a:solidFill>
                <a:latin typeface="Arial"/>
                <a:ea typeface="Arial"/>
                <a:cs typeface="Arial"/>
                <a:sym typeface="Arial"/>
              </a:rPr>
              <a:t>If you need to make a counseling / psychiatric consultation appointment, please scan the QR code and fill out the application form. Or, you can just contact our English-speaking counselor, Cindy Cheng. </a:t>
            </a:r>
            <a:endParaRPr b="0" i="0" sz="1400" u="none" cap="none" strike="noStrike">
              <a:solidFill>
                <a:srgbClr val="000000"/>
              </a:solidFill>
              <a:latin typeface="Arial"/>
              <a:ea typeface="Arial"/>
              <a:cs typeface="Arial"/>
              <a:sym typeface="Arial"/>
            </a:endParaRPr>
          </a:p>
        </p:txBody>
      </p:sp>
      <p:pic>
        <p:nvPicPr>
          <p:cNvPr id="2468" name="Google Shape;2468;g2676a01c8b8_0_1870"/>
          <p:cNvPicPr preferRelativeResize="0"/>
          <p:nvPr/>
        </p:nvPicPr>
        <p:blipFill rotWithShape="1">
          <a:blip r:embed="rId5">
            <a:alphaModFix/>
          </a:blip>
          <a:srcRect b="22462" l="0" r="0" t="0"/>
          <a:stretch/>
        </p:blipFill>
        <p:spPr>
          <a:xfrm>
            <a:off x="1234128" y="6013885"/>
            <a:ext cx="376976" cy="292300"/>
          </a:xfrm>
          <a:prstGeom prst="rect">
            <a:avLst/>
          </a:prstGeom>
          <a:noFill/>
          <a:ln>
            <a:noFill/>
          </a:ln>
        </p:spPr>
      </p:pic>
      <p:sp>
        <p:nvSpPr>
          <p:cNvPr id="2469" name="Google Shape;2469;g2676a01c8b8_0_1870"/>
          <p:cNvSpPr/>
          <p:nvPr/>
        </p:nvSpPr>
        <p:spPr>
          <a:xfrm>
            <a:off x="1632934" y="6013885"/>
            <a:ext cx="2739300" cy="30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07-6151100*3235</a:t>
            </a:r>
            <a:endParaRPr b="0" i="0" sz="1400" u="none" cap="none" strike="noStrike">
              <a:solidFill>
                <a:srgbClr val="000000"/>
              </a:solidFill>
              <a:latin typeface="Arial"/>
              <a:ea typeface="Arial"/>
              <a:cs typeface="Arial"/>
              <a:sym typeface="Arial"/>
            </a:endParaRPr>
          </a:p>
        </p:txBody>
      </p:sp>
      <p:pic>
        <p:nvPicPr>
          <p:cNvPr id="2470" name="Google Shape;2470;g2676a01c8b8_0_1870"/>
          <p:cNvPicPr preferRelativeResize="0"/>
          <p:nvPr/>
        </p:nvPicPr>
        <p:blipFill rotWithShape="1">
          <a:blip r:embed="rId6">
            <a:alphaModFix/>
          </a:blip>
          <a:srcRect b="14864" l="0" r="0" t="0"/>
          <a:stretch/>
        </p:blipFill>
        <p:spPr>
          <a:xfrm>
            <a:off x="4469172" y="6033662"/>
            <a:ext cx="350979" cy="298800"/>
          </a:xfrm>
          <a:prstGeom prst="rect">
            <a:avLst/>
          </a:prstGeom>
          <a:noFill/>
          <a:ln>
            <a:noFill/>
          </a:ln>
        </p:spPr>
      </p:pic>
      <p:sp>
        <p:nvSpPr>
          <p:cNvPr id="2471" name="Google Shape;2471;g2676a01c8b8_0_1870"/>
          <p:cNvSpPr/>
          <p:nvPr/>
        </p:nvSpPr>
        <p:spPr>
          <a:xfrm>
            <a:off x="4883535" y="6002235"/>
            <a:ext cx="2739300" cy="30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suikar@isu.edu.tw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5" name="Shape 2475"/>
        <p:cNvGrpSpPr/>
        <p:nvPr/>
      </p:nvGrpSpPr>
      <p:grpSpPr>
        <a:xfrm>
          <a:off x="0" y="0"/>
          <a:ext cx="0" cy="0"/>
          <a:chOff x="0" y="0"/>
          <a:chExt cx="0" cy="0"/>
        </a:xfrm>
      </p:grpSpPr>
      <p:sp>
        <p:nvSpPr>
          <p:cNvPr id="2476" name="Google Shape;2476;g240c4cb253c_1_661"/>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
        <p:nvSpPr>
          <p:cNvPr id="2477" name="Google Shape;2477;g240c4cb253c_1_661"/>
          <p:cNvSpPr/>
          <p:nvPr/>
        </p:nvSpPr>
        <p:spPr>
          <a:xfrm>
            <a:off x="0" y="217170"/>
            <a:ext cx="9957900" cy="1865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6B8C"/>
                </a:solidFill>
                <a:latin typeface="Arial"/>
                <a:ea typeface="Arial"/>
                <a:cs typeface="Arial"/>
                <a:sym typeface="Arial"/>
              </a:rPr>
              <a:t>Mental Health Promotion Activities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720"/>
              </a:spcBef>
              <a:spcAft>
                <a:spcPts val="0"/>
              </a:spcAft>
              <a:buClr>
                <a:srgbClr val="000000"/>
              </a:buClr>
              <a:buSzPts val="3600"/>
              <a:buFont typeface="Arial"/>
              <a:buNone/>
            </a:pPr>
            <a:r>
              <a:rPr b="0" i="0" lang="en-US" sz="3600" u="none" cap="none" strike="noStrike">
                <a:solidFill>
                  <a:srgbClr val="006B8C"/>
                </a:solidFill>
                <a:latin typeface="Arial"/>
                <a:ea typeface="Arial"/>
                <a:cs typeface="Arial"/>
                <a:sym typeface="Arial"/>
              </a:rPr>
              <a:t>on Life Education/ Stress Management and Gender Equality Education</a:t>
            </a:r>
            <a:endParaRPr b="0" i="0" sz="1400" u="none" cap="none" strike="noStrike">
              <a:solidFill>
                <a:srgbClr val="000000"/>
              </a:solidFill>
              <a:latin typeface="Arial"/>
              <a:ea typeface="Arial"/>
              <a:cs typeface="Arial"/>
              <a:sym typeface="Arial"/>
            </a:endParaRPr>
          </a:p>
        </p:txBody>
      </p:sp>
      <p:pic>
        <p:nvPicPr>
          <p:cNvPr id="2478" name="Google Shape;2478;g240c4cb253c_1_661"/>
          <p:cNvPicPr preferRelativeResize="0"/>
          <p:nvPr/>
        </p:nvPicPr>
        <p:blipFill rotWithShape="1">
          <a:blip r:embed="rId3">
            <a:alphaModFix/>
          </a:blip>
          <a:srcRect b="0" l="0" r="0" t="0"/>
          <a:stretch/>
        </p:blipFill>
        <p:spPr>
          <a:xfrm>
            <a:off x="529528" y="3018694"/>
            <a:ext cx="2801618" cy="1756815"/>
          </a:xfrm>
          <a:prstGeom prst="rect">
            <a:avLst/>
          </a:prstGeom>
          <a:noFill/>
          <a:ln>
            <a:noFill/>
          </a:ln>
        </p:spPr>
      </p:pic>
      <p:pic>
        <p:nvPicPr>
          <p:cNvPr id="2479" name="Google Shape;2479;g240c4cb253c_1_661"/>
          <p:cNvPicPr preferRelativeResize="0"/>
          <p:nvPr/>
        </p:nvPicPr>
        <p:blipFill rotWithShape="1">
          <a:blip r:embed="rId4">
            <a:alphaModFix/>
          </a:blip>
          <a:srcRect b="0" l="0" r="0" t="0"/>
          <a:stretch/>
        </p:blipFill>
        <p:spPr>
          <a:xfrm>
            <a:off x="3573517" y="3018695"/>
            <a:ext cx="2837128" cy="1756815"/>
          </a:xfrm>
          <a:prstGeom prst="rect">
            <a:avLst/>
          </a:prstGeom>
          <a:noFill/>
          <a:ln>
            <a:noFill/>
          </a:ln>
        </p:spPr>
      </p:pic>
      <p:pic>
        <p:nvPicPr>
          <p:cNvPr id="2480" name="Google Shape;2480;g240c4cb253c_1_661"/>
          <p:cNvPicPr preferRelativeResize="0"/>
          <p:nvPr/>
        </p:nvPicPr>
        <p:blipFill rotWithShape="1">
          <a:blip r:embed="rId5">
            <a:alphaModFix/>
          </a:blip>
          <a:srcRect b="0" l="0" r="0" t="0"/>
          <a:stretch/>
        </p:blipFill>
        <p:spPr>
          <a:xfrm>
            <a:off x="6636702" y="3002926"/>
            <a:ext cx="2904470" cy="1756815"/>
          </a:xfrm>
          <a:prstGeom prst="rect">
            <a:avLst/>
          </a:prstGeom>
          <a:noFill/>
          <a:ln>
            <a:noFill/>
          </a:ln>
        </p:spPr>
      </p:pic>
      <p:pic>
        <p:nvPicPr>
          <p:cNvPr id="2481" name="Google Shape;2481;g240c4cb253c_1_661"/>
          <p:cNvPicPr preferRelativeResize="0"/>
          <p:nvPr/>
        </p:nvPicPr>
        <p:blipFill rotWithShape="1">
          <a:blip r:embed="rId6">
            <a:alphaModFix/>
          </a:blip>
          <a:srcRect b="0" l="0" r="0" t="0"/>
          <a:stretch/>
        </p:blipFill>
        <p:spPr>
          <a:xfrm>
            <a:off x="584211" y="4969328"/>
            <a:ext cx="2746934" cy="1796972"/>
          </a:xfrm>
          <a:prstGeom prst="rect">
            <a:avLst/>
          </a:prstGeom>
          <a:noFill/>
          <a:ln>
            <a:noFill/>
          </a:ln>
        </p:spPr>
      </p:pic>
      <p:pic>
        <p:nvPicPr>
          <p:cNvPr id="2482" name="Google Shape;2482;g240c4cb253c_1_661"/>
          <p:cNvPicPr preferRelativeResize="0"/>
          <p:nvPr/>
        </p:nvPicPr>
        <p:blipFill rotWithShape="1">
          <a:blip r:embed="rId7">
            <a:alphaModFix/>
          </a:blip>
          <a:srcRect b="0" l="0" r="0" t="0"/>
          <a:stretch/>
        </p:blipFill>
        <p:spPr>
          <a:xfrm>
            <a:off x="3573517" y="4974691"/>
            <a:ext cx="2837130" cy="1784285"/>
          </a:xfrm>
          <a:prstGeom prst="rect">
            <a:avLst/>
          </a:prstGeom>
          <a:noFill/>
          <a:ln>
            <a:noFill/>
          </a:ln>
        </p:spPr>
      </p:pic>
      <p:pic>
        <p:nvPicPr>
          <p:cNvPr id="2483" name="Google Shape;2483;g240c4cb253c_1_661"/>
          <p:cNvPicPr preferRelativeResize="0"/>
          <p:nvPr/>
        </p:nvPicPr>
        <p:blipFill rotWithShape="1">
          <a:blip r:embed="rId8">
            <a:alphaModFix/>
          </a:blip>
          <a:srcRect b="0" l="0" r="0" t="0"/>
          <a:stretch/>
        </p:blipFill>
        <p:spPr>
          <a:xfrm>
            <a:off x="6625295" y="4955997"/>
            <a:ext cx="2943882" cy="1821671"/>
          </a:xfrm>
          <a:prstGeom prst="rect">
            <a:avLst/>
          </a:prstGeom>
          <a:noFill/>
          <a:ln>
            <a:noFill/>
          </a:ln>
        </p:spPr>
      </p:pic>
      <p:sp>
        <p:nvSpPr>
          <p:cNvPr id="2484" name="Google Shape;2484;g240c4cb253c_1_661"/>
          <p:cNvSpPr/>
          <p:nvPr/>
        </p:nvSpPr>
        <p:spPr>
          <a:xfrm>
            <a:off x="812772" y="2217689"/>
            <a:ext cx="9234300" cy="61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C0C0C"/>
                </a:solidFill>
                <a:latin typeface="Arial"/>
                <a:ea typeface="Arial"/>
                <a:cs typeface="Arial"/>
                <a:sym typeface="Arial"/>
              </a:rPr>
              <a:t>You will be informed of mental health promotion activities via school emails.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C0C0C"/>
                </a:solidFill>
                <a:latin typeface="Arial"/>
                <a:ea typeface="Arial"/>
                <a:cs typeface="Arial"/>
                <a:sym typeface="Arial"/>
              </a:rPr>
              <a:t>Please check your email often so that you won’t miss any interesting activities. </a:t>
            </a:r>
            <a:endParaRPr b="0" i="0" sz="1400" u="none" cap="none" strike="noStrike">
              <a:solidFill>
                <a:srgbClr val="000000"/>
              </a:solidFill>
              <a:latin typeface="Arial"/>
              <a:ea typeface="Arial"/>
              <a:cs typeface="Arial"/>
              <a:sym typeface="Arial"/>
            </a:endParaRPr>
          </a:p>
        </p:txBody>
      </p:sp>
      <p:pic>
        <p:nvPicPr>
          <p:cNvPr id="2485" name="Google Shape;2485;g240c4cb253c_1_661"/>
          <p:cNvPicPr preferRelativeResize="0"/>
          <p:nvPr/>
        </p:nvPicPr>
        <p:blipFill rotWithShape="1">
          <a:blip r:embed="rId9">
            <a:alphaModFix/>
          </a:blip>
          <a:srcRect b="0" l="0" r="0" t="0"/>
          <a:stretch/>
        </p:blipFill>
        <p:spPr>
          <a:xfrm>
            <a:off x="9452610" y="4924564"/>
            <a:ext cx="2434590" cy="17162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0"/>
          <p:cNvSpPr txBox="1"/>
          <p:nvPr>
            <p:ph idx="12" type="sldNum"/>
          </p:nvPr>
        </p:nvSpPr>
        <p:spPr>
          <a:xfrm>
            <a:off x="10157333" y="6182000"/>
            <a:ext cx="1983200" cy="4208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sp>
        <p:nvSpPr>
          <p:cNvPr id="1307" name="Google Shape;1307;p10"/>
          <p:cNvSpPr txBox="1"/>
          <p:nvPr/>
        </p:nvSpPr>
        <p:spPr>
          <a:xfrm>
            <a:off x="3525026" y="433732"/>
            <a:ext cx="4936415" cy="410369"/>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2133"/>
              <a:buFont typeface="Noto Sans Symbols"/>
              <a:buChar char="●"/>
            </a:pPr>
            <a:r>
              <a:rPr b="1" i="0" lang="en-US" sz="2133" u="none" cap="none" strike="noStrike">
                <a:solidFill>
                  <a:srgbClr val="000000"/>
                </a:solidFill>
                <a:latin typeface="PMingLiu"/>
                <a:ea typeface="PMingLiu"/>
                <a:cs typeface="PMingLiu"/>
                <a:sym typeface="PMingLiu"/>
              </a:rPr>
              <a:t>首次登入註冊 </a:t>
            </a:r>
            <a:r>
              <a:rPr b="0" i="0" lang="en-US" sz="2133" u="none" cap="none" strike="noStrike">
                <a:solidFill>
                  <a:srgbClr val="000000"/>
                </a:solidFill>
                <a:latin typeface="Times New Roman"/>
                <a:ea typeface="Times New Roman"/>
                <a:cs typeface="Times New Roman"/>
                <a:sym typeface="Times New Roman"/>
              </a:rPr>
              <a:t>Create an Account</a:t>
            </a:r>
            <a:endParaRPr b="0" i="0" sz="2133" u="none" cap="none" strike="noStrike">
              <a:solidFill>
                <a:srgbClr val="000000"/>
              </a:solidFill>
              <a:latin typeface="Times New Roman"/>
              <a:ea typeface="Times New Roman"/>
              <a:cs typeface="Times New Roman"/>
              <a:sym typeface="Times New Roman"/>
            </a:endParaRPr>
          </a:p>
        </p:txBody>
      </p:sp>
      <p:pic>
        <p:nvPicPr>
          <p:cNvPr descr="一張含有 螢幕擷取畫面 的圖片&#10;&#10;自動產生的描述" id="1308" name="Google Shape;1308;p10"/>
          <p:cNvPicPr preferRelativeResize="0"/>
          <p:nvPr/>
        </p:nvPicPr>
        <p:blipFill rotWithShape="1">
          <a:blip r:embed="rId3">
            <a:alphaModFix/>
          </a:blip>
          <a:srcRect b="3056" l="2160" r="18326" t="19428"/>
          <a:stretch/>
        </p:blipFill>
        <p:spPr>
          <a:xfrm>
            <a:off x="1142521" y="906667"/>
            <a:ext cx="4300729" cy="2186583"/>
          </a:xfrm>
          <a:prstGeom prst="rect">
            <a:avLst/>
          </a:prstGeom>
          <a:noFill/>
          <a:ln cap="flat" cmpd="sng" w="9525">
            <a:solidFill>
              <a:schemeClr val="dk1"/>
            </a:solidFill>
            <a:prstDash val="solid"/>
            <a:round/>
            <a:headEnd len="sm" w="sm" type="none"/>
            <a:tailEnd len="sm" w="sm" type="none"/>
          </a:ln>
        </p:spPr>
      </p:pic>
      <p:pic>
        <p:nvPicPr>
          <p:cNvPr descr="一張含有 螢幕擷取畫面 的圖片&#10;&#10;自動產生的描述" id="1309" name="Google Shape;1309;p10"/>
          <p:cNvPicPr preferRelativeResize="0"/>
          <p:nvPr/>
        </p:nvPicPr>
        <p:blipFill rotWithShape="1">
          <a:blip r:embed="rId4">
            <a:alphaModFix/>
          </a:blip>
          <a:srcRect b="3792" l="0" r="0" t="0"/>
          <a:stretch/>
        </p:blipFill>
        <p:spPr>
          <a:xfrm>
            <a:off x="6710411" y="916145"/>
            <a:ext cx="4523248" cy="2186583"/>
          </a:xfrm>
          <a:prstGeom prst="rect">
            <a:avLst/>
          </a:prstGeom>
          <a:noFill/>
          <a:ln cap="flat" cmpd="sng" w="9525">
            <a:solidFill>
              <a:schemeClr val="dk1"/>
            </a:solidFill>
            <a:prstDash val="solid"/>
            <a:round/>
            <a:headEnd len="sm" w="sm" type="none"/>
            <a:tailEnd len="sm" w="sm" type="none"/>
          </a:ln>
        </p:spPr>
      </p:pic>
      <p:sp>
        <p:nvSpPr>
          <p:cNvPr id="1310" name="Google Shape;1310;p10"/>
          <p:cNvSpPr/>
          <p:nvPr/>
        </p:nvSpPr>
        <p:spPr>
          <a:xfrm>
            <a:off x="1034944" y="2588751"/>
            <a:ext cx="930149" cy="513976"/>
          </a:xfrm>
          <a:prstGeom prst="donut">
            <a:avLst>
              <a:gd fmla="val 7335" name="adj"/>
            </a:avLst>
          </a:prstGeom>
          <a:solidFill>
            <a:srgbClr val="DBE6B4"/>
          </a:solid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000000"/>
              </a:solidFill>
              <a:latin typeface="Arial"/>
              <a:ea typeface="Arial"/>
              <a:cs typeface="Arial"/>
              <a:sym typeface="Arial"/>
            </a:endParaRPr>
          </a:p>
        </p:txBody>
      </p:sp>
      <p:sp>
        <p:nvSpPr>
          <p:cNvPr id="1311" name="Google Shape;1311;p10"/>
          <p:cNvSpPr/>
          <p:nvPr/>
        </p:nvSpPr>
        <p:spPr>
          <a:xfrm>
            <a:off x="6602835" y="2624611"/>
            <a:ext cx="1279151" cy="478116"/>
          </a:xfrm>
          <a:prstGeom prst="donut">
            <a:avLst>
              <a:gd fmla="val 7335" name="adj"/>
            </a:avLst>
          </a:prstGeom>
          <a:solidFill>
            <a:srgbClr val="DBE6B4"/>
          </a:solid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000000"/>
              </a:solidFill>
              <a:latin typeface="Arial"/>
              <a:ea typeface="Arial"/>
              <a:cs typeface="Arial"/>
              <a:sym typeface="Arial"/>
            </a:endParaRPr>
          </a:p>
        </p:txBody>
      </p:sp>
      <p:pic>
        <p:nvPicPr>
          <p:cNvPr descr="一張含有 螢幕擷取畫面 的圖片&#10;&#10;自動產生的描述" id="1312" name="Google Shape;1312;p10"/>
          <p:cNvPicPr preferRelativeResize="0"/>
          <p:nvPr/>
        </p:nvPicPr>
        <p:blipFill rotWithShape="1">
          <a:blip r:embed="rId5">
            <a:alphaModFix/>
          </a:blip>
          <a:srcRect b="0" l="0" r="0" t="0"/>
          <a:stretch/>
        </p:blipFill>
        <p:spPr>
          <a:xfrm>
            <a:off x="6533498" y="3893991"/>
            <a:ext cx="5118284" cy="2934627"/>
          </a:xfrm>
          <a:prstGeom prst="rect">
            <a:avLst/>
          </a:prstGeom>
          <a:noFill/>
          <a:ln cap="flat" cmpd="sng" w="9525">
            <a:solidFill>
              <a:schemeClr val="lt2"/>
            </a:solidFill>
            <a:prstDash val="solid"/>
            <a:round/>
            <a:headEnd len="sm" w="sm" type="none"/>
            <a:tailEnd len="sm" w="sm" type="none"/>
          </a:ln>
        </p:spPr>
      </p:pic>
      <p:pic>
        <p:nvPicPr>
          <p:cNvPr descr="一張含有 螢幕擷取畫面 的圖片&#10;&#10;自動產生的描述" id="1313" name="Google Shape;1313;p10"/>
          <p:cNvPicPr preferRelativeResize="0"/>
          <p:nvPr/>
        </p:nvPicPr>
        <p:blipFill rotWithShape="1">
          <a:blip r:embed="rId6">
            <a:alphaModFix/>
          </a:blip>
          <a:srcRect b="0" l="0" r="0" t="0"/>
          <a:stretch/>
        </p:blipFill>
        <p:spPr>
          <a:xfrm>
            <a:off x="523583" y="3893991"/>
            <a:ext cx="5342965" cy="2934628"/>
          </a:xfrm>
          <a:prstGeom prst="rect">
            <a:avLst/>
          </a:prstGeom>
          <a:noFill/>
          <a:ln cap="flat" cmpd="sng" w="9525">
            <a:solidFill>
              <a:schemeClr val="lt2"/>
            </a:solidFill>
            <a:prstDash val="solid"/>
            <a:round/>
            <a:headEnd len="sm" w="sm" type="none"/>
            <a:tailEnd len="sm" w="sm" type="none"/>
          </a:ln>
        </p:spPr>
      </p:pic>
      <p:sp>
        <p:nvSpPr>
          <p:cNvPr id="1314" name="Google Shape;1314;p10"/>
          <p:cNvSpPr txBox="1"/>
          <p:nvPr/>
        </p:nvSpPr>
        <p:spPr>
          <a:xfrm>
            <a:off x="300922" y="3102679"/>
            <a:ext cx="5983925" cy="930068"/>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1867"/>
              <a:buFont typeface="Noto Sans Symbols"/>
              <a:buChar char="●"/>
            </a:pPr>
            <a:r>
              <a:rPr b="1" i="0" lang="en-US" sz="1867" u="none" cap="none" strike="noStrike">
                <a:solidFill>
                  <a:srgbClr val="FF0000"/>
                </a:solidFill>
                <a:latin typeface="PMingLiu"/>
                <a:ea typeface="PMingLiu"/>
                <a:cs typeface="PMingLiu"/>
                <a:sym typeface="PMingLiu"/>
              </a:rPr>
              <a:t>登入帳號及密碼</a:t>
            </a:r>
            <a:r>
              <a:rPr b="1" i="0" lang="en-US" sz="1867" u="none" cap="none" strike="noStrike">
                <a:solidFill>
                  <a:srgbClr val="000000"/>
                </a:solidFill>
                <a:latin typeface="PMingLiu"/>
                <a:ea typeface="PMingLiu"/>
                <a:cs typeface="PMingLiu"/>
                <a:sym typeface="PMingLiu"/>
              </a:rPr>
              <a:t>需填寫學號</a:t>
            </a:r>
            <a:r>
              <a:rPr b="0" i="0" lang="en-US" sz="2133" u="none" cap="none" strike="noStrike">
                <a:solidFill>
                  <a:srgbClr val="000000"/>
                </a:solidFill>
                <a:latin typeface="KaiTi"/>
                <a:ea typeface="KaiTi"/>
                <a:cs typeface="KaiTi"/>
                <a:sym typeface="KaiTi"/>
              </a:rPr>
              <a:t>：</a:t>
            </a:r>
            <a:r>
              <a:rPr b="1" i="0" lang="en-US" sz="1600" u="sng" cap="none" strike="noStrike">
                <a:solidFill>
                  <a:srgbClr val="FF0000"/>
                </a:solidFill>
                <a:latin typeface="Arial"/>
                <a:ea typeface="Arial"/>
                <a:cs typeface="Arial"/>
                <a:sym typeface="Arial"/>
              </a:rPr>
              <a:t>isu+your student ID</a:t>
            </a:r>
            <a:endParaRPr b="0" i="0" sz="1400" u="none" cap="none" strike="noStrike">
              <a:solidFill>
                <a:srgbClr val="000000"/>
              </a:solidFill>
              <a:latin typeface="Arial"/>
              <a:ea typeface="Arial"/>
              <a:cs typeface="Arial"/>
              <a:sym typeface="Arial"/>
            </a:endParaRPr>
          </a:p>
          <a:p>
            <a:pPr indent="-380990" lvl="0" marL="380990" marR="0" rtl="0" algn="ctr">
              <a:lnSpc>
                <a:spcPct val="100000"/>
              </a:lnSpc>
              <a:spcBef>
                <a:spcPts val="0"/>
              </a:spcBef>
              <a:spcAft>
                <a:spcPts val="0"/>
              </a:spcAft>
              <a:buClr>
                <a:srgbClr val="C8FBEC"/>
              </a:buClr>
              <a:buSzPts val="1600"/>
              <a:buFont typeface="Noto Sans Symbols"/>
              <a:buChar char="●"/>
            </a:pPr>
            <a:r>
              <a:rPr b="1" i="0" lang="en-US" sz="1600" u="sng" cap="none" strike="noStrike">
                <a:solidFill>
                  <a:srgbClr val="FF0000"/>
                </a:solidFill>
                <a:latin typeface="Arial"/>
                <a:ea typeface="Arial"/>
                <a:cs typeface="Arial"/>
                <a:sym typeface="Arial"/>
              </a:rPr>
              <a:t>(ex: isu12345678a)</a:t>
            </a:r>
            <a:r>
              <a:rPr b="0" i="0" lang="en-US" sz="1867" u="none" cap="none" strike="noStrike">
                <a:solidFill>
                  <a:srgbClr val="000000"/>
                </a:solidFill>
                <a:latin typeface="PMingLiu"/>
                <a:ea typeface="PMingLiu"/>
                <a:cs typeface="PMingLiu"/>
                <a:sym typeface="PMingLiu"/>
              </a:rPr>
              <a:t>並確認電子郵件正確無誤</a:t>
            </a:r>
            <a:endParaRPr b="0" i="0" sz="1867" u="none" cap="none" strike="noStrike">
              <a:solidFill>
                <a:srgbClr val="000000"/>
              </a:solidFill>
              <a:latin typeface="PMingLiu"/>
              <a:ea typeface="PMingLiu"/>
              <a:cs typeface="PMingLiu"/>
              <a:sym typeface="PMingLiu"/>
            </a:endParaRPr>
          </a:p>
        </p:txBody>
      </p:sp>
      <p:sp>
        <p:nvSpPr>
          <p:cNvPr id="1315" name="Google Shape;1315;p10"/>
          <p:cNvSpPr txBox="1"/>
          <p:nvPr/>
        </p:nvSpPr>
        <p:spPr>
          <a:xfrm>
            <a:off x="6418730" y="3025143"/>
            <a:ext cx="5409965" cy="956832"/>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1867"/>
              <a:buFont typeface="Noto Sans Symbols"/>
              <a:buChar char="●"/>
            </a:pPr>
            <a:r>
              <a:rPr b="0" i="0" lang="en-US" sz="1867" u="none" cap="none" strike="noStrike">
                <a:solidFill>
                  <a:srgbClr val="FF0000"/>
                </a:solidFill>
                <a:latin typeface="Times New Roman"/>
                <a:ea typeface="Times New Roman"/>
                <a:cs typeface="Times New Roman"/>
                <a:sym typeface="Times New Roman"/>
              </a:rPr>
              <a:t>Login Account &amp; Password </a:t>
            </a:r>
            <a:r>
              <a:rPr b="0" i="0" lang="en-US" sz="1867" u="none" cap="none" strike="noStrike">
                <a:solidFill>
                  <a:srgbClr val="000000"/>
                </a:solidFill>
                <a:latin typeface="Times New Roman"/>
                <a:ea typeface="Times New Roman"/>
                <a:cs typeface="Times New Roman"/>
                <a:sym typeface="Times New Roman"/>
              </a:rPr>
              <a:t>are student number：</a:t>
            </a:r>
            <a:r>
              <a:rPr b="1" i="0" lang="en-US" sz="1867" u="sng" cap="none" strike="noStrike">
                <a:solidFill>
                  <a:srgbClr val="FF0000"/>
                </a:solidFill>
                <a:latin typeface="Arial"/>
                <a:ea typeface="Arial"/>
                <a:cs typeface="Arial"/>
                <a:sym typeface="Arial"/>
              </a:rPr>
              <a:t>isu+your student ID(ex: isu12345678a)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Times New Roman"/>
                <a:ea typeface="Times New Roman"/>
                <a:cs typeface="Times New Roman"/>
                <a:sym typeface="Times New Roman"/>
              </a:rPr>
              <a:t>Please make sure the Email is correct.</a:t>
            </a:r>
            <a:endParaRPr b="0" i="0" sz="1867" u="none" cap="none" strike="noStrike">
              <a:solidFill>
                <a:srgbClr val="000000"/>
              </a:solidFill>
              <a:latin typeface="Times New Roman"/>
              <a:ea typeface="Times New Roman"/>
              <a:cs typeface="Times New Roman"/>
              <a:sym typeface="Times New Roman"/>
            </a:endParaRPr>
          </a:p>
        </p:txBody>
      </p:sp>
      <p:sp>
        <p:nvSpPr>
          <p:cNvPr id="1316" name="Google Shape;1316;p10"/>
          <p:cNvSpPr/>
          <p:nvPr/>
        </p:nvSpPr>
        <p:spPr>
          <a:xfrm>
            <a:off x="1965093" y="5624504"/>
            <a:ext cx="7212750" cy="1077026"/>
          </a:xfrm>
          <a:prstGeom prst="rect">
            <a:avLst/>
          </a:prstGeom>
          <a:noFill/>
          <a:ln>
            <a:noFill/>
          </a:ln>
        </p:spPr>
        <p:txBody>
          <a:bodyPr anchorCtr="0" anchor="t" bIns="45700" lIns="91425" spcFirstLastPara="1" rIns="91425" wrap="square" tIns="45700">
            <a:spAutoFit/>
          </a:bodyPr>
          <a:lstStyle/>
          <a:p>
            <a:pPr indent="1587" lvl="2" marL="912723" marR="0" rtl="0" algn="ctr">
              <a:lnSpc>
                <a:spcPct val="100000"/>
              </a:lnSpc>
              <a:spcBef>
                <a:spcPts val="0"/>
              </a:spcBef>
              <a:spcAft>
                <a:spcPts val="0"/>
              </a:spcAft>
              <a:buClr>
                <a:srgbClr val="C8FBEC"/>
              </a:buClr>
              <a:buSzPts val="2133"/>
              <a:buFont typeface="Arial"/>
              <a:buNone/>
            </a:pPr>
            <a:r>
              <a:rPr b="1" i="0" lang="en-US" sz="2133" u="none" cap="none" strike="noStrike">
                <a:solidFill>
                  <a:srgbClr val="FF0000"/>
                </a:solidFill>
                <a:latin typeface="Times New Roman"/>
                <a:ea typeface="Times New Roman"/>
                <a:cs typeface="Times New Roman"/>
                <a:sym typeface="Times New Roman"/>
              </a:rPr>
              <a:t>中文姓名必填 Must fill in your Chinese Name. </a:t>
            </a:r>
            <a:endParaRPr b="0" i="0" sz="1400" u="none" cap="none" strike="noStrike">
              <a:solidFill>
                <a:srgbClr val="000000"/>
              </a:solidFill>
              <a:latin typeface="Arial"/>
              <a:ea typeface="Arial"/>
              <a:cs typeface="Arial"/>
              <a:sym typeface="Arial"/>
            </a:endParaRPr>
          </a:p>
          <a:p>
            <a:pPr indent="1587" lvl="2" marL="912723" marR="0" rtl="0" algn="ctr">
              <a:lnSpc>
                <a:spcPct val="100000"/>
              </a:lnSpc>
              <a:spcBef>
                <a:spcPts val="0"/>
              </a:spcBef>
              <a:spcAft>
                <a:spcPts val="0"/>
              </a:spcAft>
              <a:buClr>
                <a:srgbClr val="C8FBEC"/>
              </a:buClr>
              <a:buSzPts val="2133"/>
              <a:buFont typeface="Arial"/>
              <a:buNone/>
            </a:pPr>
            <a:r>
              <a:rPr b="1" i="0" lang="en-US" sz="2133" u="none" cap="none" strike="noStrike">
                <a:solidFill>
                  <a:srgbClr val="FF0000"/>
                </a:solidFill>
                <a:latin typeface="PMingLiu"/>
                <a:ea typeface="PMingLiu"/>
                <a:cs typeface="PMingLiu"/>
                <a:sym typeface="PMingLiu"/>
              </a:rPr>
              <a:t>英文姓名順序需與護照相同</a:t>
            </a:r>
            <a:endParaRPr b="1" i="0" sz="2133" u="none" cap="none" strike="noStrike">
              <a:solidFill>
                <a:srgbClr val="FF0000"/>
              </a:solidFill>
              <a:latin typeface="PMingLiu"/>
              <a:ea typeface="PMingLiu"/>
              <a:cs typeface="PMingLiu"/>
              <a:sym typeface="PMingLiu"/>
            </a:endParaRPr>
          </a:p>
          <a:p>
            <a:pPr indent="1587" lvl="2" marL="912723" marR="0" rtl="0" algn="ctr">
              <a:lnSpc>
                <a:spcPct val="100000"/>
              </a:lnSpc>
              <a:spcBef>
                <a:spcPts val="0"/>
              </a:spcBef>
              <a:spcAft>
                <a:spcPts val="0"/>
              </a:spcAft>
              <a:buClr>
                <a:srgbClr val="C8FBEC"/>
              </a:buClr>
              <a:buSzPts val="2133"/>
              <a:buFont typeface="Arial"/>
              <a:buNone/>
            </a:pPr>
            <a:r>
              <a:rPr b="1" i="0" lang="en-US" sz="2133" u="none" cap="none" strike="noStrike">
                <a:solidFill>
                  <a:srgbClr val="FF0000"/>
                </a:solidFill>
                <a:latin typeface="Times New Roman"/>
                <a:ea typeface="Times New Roman"/>
                <a:cs typeface="Times New Roman"/>
                <a:sym typeface="Times New Roman"/>
              </a:rPr>
              <a:t>Name in English should be same order as passport.</a:t>
            </a:r>
            <a:endParaRPr b="0" i="0" sz="1400" u="none" cap="none" strike="noStrike">
              <a:solidFill>
                <a:srgbClr val="000000"/>
              </a:solidFill>
              <a:latin typeface="Arial"/>
              <a:ea typeface="Arial"/>
              <a:cs typeface="Arial"/>
              <a:sym typeface="Arial"/>
            </a:endParaRPr>
          </a:p>
        </p:txBody>
      </p:sp>
      <p:sp>
        <p:nvSpPr>
          <p:cNvPr id="1317" name="Google Shape;1317;p10"/>
          <p:cNvSpPr/>
          <p:nvPr/>
        </p:nvSpPr>
        <p:spPr>
          <a:xfrm>
            <a:off x="523583" y="4062128"/>
            <a:ext cx="1808924" cy="569397"/>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600"/>
              <a:buFont typeface="Arial"/>
              <a:buNone/>
            </a:pPr>
            <a:r>
              <a:rPr b="0" i="0" lang="en-US" sz="1600" u="none" cap="none" strike="noStrike">
                <a:solidFill>
                  <a:srgbClr val="FF0000"/>
                </a:solidFill>
                <a:latin typeface="Arial"/>
                <a:ea typeface="Arial"/>
                <a:cs typeface="Arial"/>
                <a:sym typeface="Arial"/>
              </a:rPr>
              <a:t>Must fill in </a:t>
            </a:r>
            <a:endParaRPr b="0" i="0" sz="1400" u="none" cap="none" strike="noStrike">
              <a:solidFill>
                <a:srgbClr val="000000"/>
              </a:solidFill>
              <a:latin typeface="Arial"/>
              <a:ea typeface="Arial"/>
              <a:cs typeface="Arial"/>
              <a:sym typeface="Arial"/>
            </a:endParaRPr>
          </a:p>
        </p:txBody>
      </p:sp>
      <p:sp>
        <p:nvSpPr>
          <p:cNvPr id="1318" name="Google Shape;1318;p10"/>
          <p:cNvSpPr/>
          <p:nvPr/>
        </p:nvSpPr>
        <p:spPr>
          <a:xfrm>
            <a:off x="6537739" y="3981975"/>
            <a:ext cx="1627547" cy="733144"/>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600"/>
              <a:buFont typeface="Arial"/>
              <a:buNone/>
            </a:pPr>
            <a:r>
              <a:rPr b="0" i="0" lang="en-US" sz="1600" u="none" cap="none" strike="noStrike">
                <a:solidFill>
                  <a:srgbClr val="FF0000"/>
                </a:solidFill>
                <a:latin typeface="Arial"/>
                <a:ea typeface="Arial"/>
                <a:cs typeface="Arial"/>
                <a:sym typeface="Arial"/>
              </a:rPr>
              <a:t>Must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1600"/>
              <a:buFont typeface="Arial"/>
              <a:buNone/>
            </a:pPr>
            <a:r>
              <a:rPr b="0" i="0" lang="en-US" sz="1600" u="none" cap="none" strike="noStrike">
                <a:solidFill>
                  <a:srgbClr val="FF0000"/>
                </a:solidFill>
                <a:latin typeface="Arial"/>
                <a:ea typeface="Arial"/>
                <a:cs typeface="Arial"/>
                <a:sym typeface="Arial"/>
              </a:rPr>
              <a:t>fill in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g240c4cb253c_1_674"/>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
        <p:nvSpPr>
          <p:cNvPr id="2491" name="Google Shape;2491;g240c4cb253c_1_674"/>
          <p:cNvSpPr/>
          <p:nvPr/>
        </p:nvSpPr>
        <p:spPr>
          <a:xfrm>
            <a:off x="0" y="217170"/>
            <a:ext cx="9957900" cy="1865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6B8C"/>
                </a:solidFill>
                <a:latin typeface="Arial"/>
                <a:ea typeface="Arial"/>
                <a:cs typeface="Arial"/>
                <a:sym typeface="Arial"/>
              </a:rPr>
              <a:t>Mental Health Program Activities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720"/>
              </a:spcBef>
              <a:spcAft>
                <a:spcPts val="0"/>
              </a:spcAft>
              <a:buClr>
                <a:srgbClr val="000000"/>
              </a:buClr>
              <a:buSzPts val="3600"/>
              <a:buFont typeface="Arial"/>
              <a:buNone/>
            </a:pPr>
            <a:r>
              <a:rPr b="0" i="0" lang="en-US" sz="3600" u="none" cap="none" strike="noStrike">
                <a:solidFill>
                  <a:srgbClr val="006B8C"/>
                </a:solidFill>
                <a:latin typeface="Arial"/>
                <a:ea typeface="Arial"/>
                <a:cs typeface="Arial"/>
                <a:sym typeface="Arial"/>
              </a:rPr>
              <a:t>on Life Education/ Stress Management and Gender Equality Education</a:t>
            </a:r>
            <a:endParaRPr b="0" i="0" sz="1400" u="none" cap="none" strike="noStrike">
              <a:solidFill>
                <a:srgbClr val="000000"/>
              </a:solidFill>
              <a:latin typeface="Arial"/>
              <a:ea typeface="Arial"/>
              <a:cs typeface="Arial"/>
              <a:sym typeface="Arial"/>
            </a:endParaRPr>
          </a:p>
        </p:txBody>
      </p:sp>
      <p:pic>
        <p:nvPicPr>
          <p:cNvPr id="2492" name="Google Shape;2492;g240c4cb253c_1_674"/>
          <p:cNvPicPr preferRelativeResize="0"/>
          <p:nvPr/>
        </p:nvPicPr>
        <p:blipFill rotWithShape="1">
          <a:blip r:embed="rId3">
            <a:alphaModFix/>
          </a:blip>
          <a:srcRect b="0" l="0" r="0" t="0"/>
          <a:stretch/>
        </p:blipFill>
        <p:spPr>
          <a:xfrm>
            <a:off x="529528" y="3018694"/>
            <a:ext cx="2801618" cy="1756815"/>
          </a:xfrm>
          <a:prstGeom prst="rect">
            <a:avLst/>
          </a:prstGeom>
          <a:noFill/>
          <a:ln>
            <a:noFill/>
          </a:ln>
        </p:spPr>
      </p:pic>
      <p:pic>
        <p:nvPicPr>
          <p:cNvPr id="2493" name="Google Shape;2493;g240c4cb253c_1_674"/>
          <p:cNvPicPr preferRelativeResize="0"/>
          <p:nvPr/>
        </p:nvPicPr>
        <p:blipFill rotWithShape="1">
          <a:blip r:embed="rId4">
            <a:alphaModFix/>
          </a:blip>
          <a:srcRect b="0" l="0" r="0" t="0"/>
          <a:stretch/>
        </p:blipFill>
        <p:spPr>
          <a:xfrm>
            <a:off x="3573517" y="3018695"/>
            <a:ext cx="2837128" cy="1756815"/>
          </a:xfrm>
          <a:prstGeom prst="rect">
            <a:avLst/>
          </a:prstGeom>
          <a:noFill/>
          <a:ln>
            <a:noFill/>
          </a:ln>
        </p:spPr>
      </p:pic>
      <p:pic>
        <p:nvPicPr>
          <p:cNvPr id="2494" name="Google Shape;2494;g240c4cb253c_1_674"/>
          <p:cNvPicPr preferRelativeResize="0"/>
          <p:nvPr/>
        </p:nvPicPr>
        <p:blipFill rotWithShape="1">
          <a:blip r:embed="rId5">
            <a:alphaModFix/>
          </a:blip>
          <a:srcRect b="0" l="0" r="0" t="0"/>
          <a:stretch/>
        </p:blipFill>
        <p:spPr>
          <a:xfrm>
            <a:off x="6636702" y="3002926"/>
            <a:ext cx="2904470" cy="1756815"/>
          </a:xfrm>
          <a:prstGeom prst="rect">
            <a:avLst/>
          </a:prstGeom>
          <a:noFill/>
          <a:ln>
            <a:noFill/>
          </a:ln>
        </p:spPr>
      </p:pic>
      <p:pic>
        <p:nvPicPr>
          <p:cNvPr id="2495" name="Google Shape;2495;g240c4cb253c_1_674"/>
          <p:cNvPicPr preferRelativeResize="0"/>
          <p:nvPr/>
        </p:nvPicPr>
        <p:blipFill rotWithShape="1">
          <a:blip r:embed="rId6">
            <a:alphaModFix/>
          </a:blip>
          <a:srcRect b="0" l="0" r="0" t="0"/>
          <a:stretch/>
        </p:blipFill>
        <p:spPr>
          <a:xfrm>
            <a:off x="584211" y="4969328"/>
            <a:ext cx="2746934" cy="1796972"/>
          </a:xfrm>
          <a:prstGeom prst="rect">
            <a:avLst/>
          </a:prstGeom>
          <a:noFill/>
          <a:ln>
            <a:noFill/>
          </a:ln>
        </p:spPr>
      </p:pic>
      <p:pic>
        <p:nvPicPr>
          <p:cNvPr id="2496" name="Google Shape;2496;g240c4cb253c_1_674"/>
          <p:cNvPicPr preferRelativeResize="0"/>
          <p:nvPr/>
        </p:nvPicPr>
        <p:blipFill rotWithShape="1">
          <a:blip r:embed="rId7">
            <a:alphaModFix/>
          </a:blip>
          <a:srcRect b="0" l="0" r="0" t="0"/>
          <a:stretch/>
        </p:blipFill>
        <p:spPr>
          <a:xfrm>
            <a:off x="3573517" y="4974691"/>
            <a:ext cx="2837130" cy="1784285"/>
          </a:xfrm>
          <a:prstGeom prst="rect">
            <a:avLst/>
          </a:prstGeom>
          <a:noFill/>
          <a:ln>
            <a:noFill/>
          </a:ln>
        </p:spPr>
      </p:pic>
      <p:pic>
        <p:nvPicPr>
          <p:cNvPr id="2497" name="Google Shape;2497;g240c4cb253c_1_674"/>
          <p:cNvPicPr preferRelativeResize="0"/>
          <p:nvPr/>
        </p:nvPicPr>
        <p:blipFill rotWithShape="1">
          <a:blip r:embed="rId8">
            <a:alphaModFix/>
          </a:blip>
          <a:srcRect b="0" l="0" r="0" t="0"/>
          <a:stretch/>
        </p:blipFill>
        <p:spPr>
          <a:xfrm>
            <a:off x="6625295" y="4955997"/>
            <a:ext cx="2943882" cy="1821671"/>
          </a:xfrm>
          <a:prstGeom prst="rect">
            <a:avLst/>
          </a:prstGeom>
          <a:noFill/>
          <a:ln>
            <a:noFill/>
          </a:ln>
        </p:spPr>
      </p:pic>
      <p:sp>
        <p:nvSpPr>
          <p:cNvPr id="2498" name="Google Shape;2498;g240c4cb253c_1_674"/>
          <p:cNvSpPr/>
          <p:nvPr/>
        </p:nvSpPr>
        <p:spPr>
          <a:xfrm>
            <a:off x="812772" y="2217689"/>
            <a:ext cx="9234300" cy="61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C0C0C"/>
                </a:solidFill>
                <a:latin typeface="Arial"/>
                <a:ea typeface="Arial"/>
                <a:cs typeface="Arial"/>
                <a:sym typeface="Arial"/>
              </a:rPr>
              <a:t>You will be informed of mental health activities via school emails.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C0C0C"/>
                </a:solidFill>
                <a:latin typeface="Arial"/>
                <a:ea typeface="Arial"/>
                <a:cs typeface="Arial"/>
                <a:sym typeface="Arial"/>
              </a:rPr>
              <a:t>Please check your email often so that you won’t miss any interesting activities. </a:t>
            </a:r>
            <a:endParaRPr b="0" i="0" sz="1400" u="none" cap="none" strike="noStrike">
              <a:solidFill>
                <a:srgbClr val="000000"/>
              </a:solidFill>
              <a:latin typeface="Arial"/>
              <a:ea typeface="Arial"/>
              <a:cs typeface="Arial"/>
              <a:sym typeface="Arial"/>
            </a:endParaRPr>
          </a:p>
        </p:txBody>
      </p:sp>
      <p:pic>
        <p:nvPicPr>
          <p:cNvPr id="2499" name="Google Shape;2499;g240c4cb253c_1_674"/>
          <p:cNvPicPr preferRelativeResize="0"/>
          <p:nvPr/>
        </p:nvPicPr>
        <p:blipFill rotWithShape="1">
          <a:blip r:embed="rId9">
            <a:alphaModFix/>
          </a:blip>
          <a:srcRect b="0" l="0" r="0" t="0"/>
          <a:stretch/>
        </p:blipFill>
        <p:spPr>
          <a:xfrm>
            <a:off x="9452610" y="4924564"/>
            <a:ext cx="2434590" cy="171626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3" name="Shape 2503"/>
        <p:cNvGrpSpPr/>
        <p:nvPr/>
      </p:nvGrpSpPr>
      <p:grpSpPr>
        <a:xfrm>
          <a:off x="0" y="0"/>
          <a:ext cx="0" cy="0"/>
          <a:chOff x="0" y="0"/>
          <a:chExt cx="0" cy="0"/>
        </a:xfrm>
      </p:grpSpPr>
      <p:sp>
        <p:nvSpPr>
          <p:cNvPr id="2504" name="Google Shape;2504;g240c4cb253c_1_687"/>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
        <p:nvSpPr>
          <p:cNvPr id="2505" name="Google Shape;2505;g240c4cb253c_1_687"/>
          <p:cNvSpPr txBox="1"/>
          <p:nvPr>
            <p:ph idx="4294967295" type="body"/>
          </p:nvPr>
        </p:nvSpPr>
        <p:spPr>
          <a:xfrm>
            <a:off x="0" y="921470"/>
            <a:ext cx="9747300" cy="5015100"/>
          </a:xfrm>
          <a:prstGeom prst="rect">
            <a:avLst/>
          </a:prstGeom>
          <a:noFill/>
          <a:ln>
            <a:noFill/>
          </a:ln>
        </p:spPr>
        <p:txBody>
          <a:bodyPr anchorCtr="0" anchor="t" bIns="45700" lIns="91425" spcFirstLastPara="1" rIns="91425" wrap="square" tIns="45700">
            <a:noAutofit/>
          </a:bodyPr>
          <a:lstStyle/>
          <a:p>
            <a:pPr indent="-3765550" lvl="0" marL="3765550" rtl="0" algn="l">
              <a:lnSpc>
                <a:spcPct val="100000"/>
              </a:lnSpc>
              <a:spcBef>
                <a:spcPts val="0"/>
              </a:spcBef>
              <a:spcAft>
                <a:spcPts val="0"/>
              </a:spcAft>
              <a:buSzPts val="1600"/>
              <a:buFont typeface="Noto Sans Symbols"/>
              <a:buNone/>
            </a:pPr>
            <a:r>
              <a:rPr b="1" i="0" lang="en-US" sz="3600" u="none" cap="none" strike="noStrike">
                <a:solidFill>
                  <a:srgbClr val="990000"/>
                </a:solidFill>
                <a:latin typeface="DFKai-SB"/>
                <a:ea typeface="DFKai-SB"/>
                <a:cs typeface="DFKai-SB"/>
                <a:sym typeface="DFKai-SB"/>
              </a:rPr>
              <a:t>【</a:t>
            </a:r>
            <a:r>
              <a:rPr b="1" lang="en-US" sz="3600">
                <a:solidFill>
                  <a:srgbClr val="990000"/>
                </a:solidFill>
                <a:latin typeface="DFKai-SB"/>
                <a:ea typeface="DFKai-SB"/>
                <a:cs typeface="DFKai-SB"/>
                <a:sym typeface="DFKai-SB"/>
              </a:rPr>
              <a:t>服務內容</a:t>
            </a:r>
            <a:r>
              <a:rPr b="1" i="0" lang="en-US" sz="3600" u="none" cap="none" strike="noStrike">
                <a:solidFill>
                  <a:srgbClr val="990000"/>
                </a:solidFill>
                <a:latin typeface="DFKai-SB"/>
                <a:ea typeface="DFKai-SB"/>
                <a:cs typeface="DFKai-SB"/>
                <a:sym typeface="DFKai-SB"/>
              </a:rPr>
              <a:t>】</a:t>
            </a:r>
            <a:r>
              <a:rPr b="1" i="0" lang="en-US" sz="3600" u="none" cap="none" strike="noStrike">
                <a:solidFill>
                  <a:srgbClr val="000000"/>
                </a:solidFill>
                <a:latin typeface="DFKai-SB"/>
                <a:ea typeface="DFKai-SB"/>
                <a:cs typeface="DFKai-SB"/>
                <a:sym typeface="DFKai-SB"/>
              </a:rPr>
              <a:t>健康諮詢、健康促進、傳染病防</a:t>
            </a:r>
            <a:endParaRPr b="1" i="0" sz="3600" u="none" cap="none" strike="noStrike">
              <a:solidFill>
                <a:srgbClr val="000000"/>
              </a:solidFill>
              <a:latin typeface="DFKai-SB"/>
              <a:ea typeface="DFKai-SB"/>
              <a:cs typeface="DFKai-SB"/>
              <a:sym typeface="DFKai-SB"/>
            </a:endParaRPr>
          </a:p>
          <a:p>
            <a:pPr indent="-3765550" lvl="0" marL="3765550" rtl="0" algn="l">
              <a:lnSpc>
                <a:spcPct val="100000"/>
              </a:lnSpc>
              <a:spcBef>
                <a:spcPts val="0"/>
              </a:spcBef>
              <a:spcAft>
                <a:spcPts val="0"/>
              </a:spcAft>
              <a:buSzPts val="1600"/>
              <a:buFont typeface="Noto Sans Symbols"/>
              <a:buNone/>
            </a:pPr>
            <a:r>
              <a:rPr b="1" lang="en-US" sz="3600">
                <a:solidFill>
                  <a:srgbClr val="000000"/>
                </a:solidFill>
                <a:latin typeface="DFKai-SB"/>
                <a:ea typeface="DFKai-SB"/>
                <a:cs typeface="DFKai-SB"/>
                <a:sym typeface="DFKai-SB"/>
              </a:rPr>
              <a:t>            </a:t>
            </a:r>
            <a:r>
              <a:rPr b="1" i="0" lang="en-US" sz="3600" u="none" cap="none" strike="noStrike">
                <a:solidFill>
                  <a:srgbClr val="000000"/>
                </a:solidFill>
                <a:latin typeface="DFKai-SB"/>
                <a:ea typeface="DFKai-SB"/>
                <a:cs typeface="DFKai-SB"/>
                <a:sym typeface="DFKai-SB"/>
              </a:rPr>
              <a:t>治、緊急救護。</a:t>
            </a:r>
            <a:endParaRPr b="1" i="0" sz="3600" u="none" cap="none" strike="noStrike">
              <a:solidFill>
                <a:srgbClr val="000000"/>
              </a:solidFill>
              <a:latin typeface="DFKai-SB"/>
              <a:ea typeface="DFKai-SB"/>
              <a:cs typeface="DFKai-SB"/>
              <a:sym typeface="DFKai-SB"/>
            </a:endParaRPr>
          </a:p>
          <a:p>
            <a:pPr indent="-3765550" lvl="0" marL="3765550" rtl="0" algn="l">
              <a:lnSpc>
                <a:spcPct val="100000"/>
              </a:lnSpc>
              <a:spcBef>
                <a:spcPts val="1000"/>
              </a:spcBef>
              <a:spcAft>
                <a:spcPts val="0"/>
              </a:spcAft>
              <a:buSzPts val="1600"/>
              <a:buFont typeface="Noto Sans Symbols"/>
              <a:buNone/>
            </a:pPr>
            <a:r>
              <a:rPr b="1" lang="en-US" sz="3600">
                <a:solidFill>
                  <a:srgbClr val="990000"/>
                </a:solidFill>
                <a:latin typeface="DFKai-SB"/>
                <a:ea typeface="DFKai-SB"/>
                <a:cs typeface="DFKai-SB"/>
                <a:sym typeface="DFKai-SB"/>
              </a:rPr>
              <a:t>【就醫資訊】</a:t>
            </a:r>
            <a:r>
              <a:rPr b="1" lang="en-US" sz="3600">
                <a:solidFill>
                  <a:schemeClr val="dk1"/>
                </a:solidFill>
                <a:latin typeface="DFKai-SB"/>
                <a:ea typeface="DFKai-SB"/>
                <a:cs typeface="DFKai-SB"/>
                <a:sym typeface="DFKai-SB"/>
              </a:rPr>
              <a:t>身體出現不適症狀時，可於</a:t>
            </a:r>
            <a:r>
              <a:rPr b="1" lang="en-US" sz="3600" u="sng">
                <a:solidFill>
                  <a:schemeClr val="dk1"/>
                </a:solidFill>
                <a:latin typeface="DFKai-SB"/>
                <a:ea typeface="DFKai-SB"/>
                <a:cs typeface="DFKai-SB"/>
                <a:sym typeface="DFKai-SB"/>
              </a:rPr>
              <a:t>校內</a:t>
            </a:r>
            <a:endParaRPr b="1" sz="3600" u="sng">
              <a:solidFill>
                <a:schemeClr val="dk1"/>
              </a:solidFill>
              <a:latin typeface="DFKai-SB"/>
              <a:ea typeface="DFKai-SB"/>
              <a:cs typeface="DFKai-SB"/>
              <a:sym typeface="DFKai-SB"/>
            </a:endParaRPr>
          </a:p>
          <a:p>
            <a:pPr indent="-3765550" lvl="0" marL="3765550" rtl="0" algn="l">
              <a:lnSpc>
                <a:spcPct val="100000"/>
              </a:lnSpc>
              <a:spcBef>
                <a:spcPts val="1000"/>
              </a:spcBef>
              <a:spcAft>
                <a:spcPts val="0"/>
              </a:spcAft>
              <a:buSzPts val="1600"/>
              <a:buFont typeface="Noto Sans Symbols"/>
              <a:buNone/>
            </a:pPr>
            <a:r>
              <a:rPr b="1" lang="en-US" sz="3600">
                <a:solidFill>
                  <a:schemeClr val="dk1"/>
                </a:solidFill>
                <a:latin typeface="DFKai-SB"/>
                <a:ea typeface="DFKai-SB"/>
                <a:cs typeface="DFKai-SB"/>
                <a:sym typeface="DFKai-SB"/>
              </a:rPr>
              <a:t>            </a:t>
            </a:r>
            <a:r>
              <a:rPr b="1" lang="en-US" sz="3600" u="sng">
                <a:solidFill>
                  <a:schemeClr val="dk1"/>
                </a:solidFill>
                <a:latin typeface="DFKai-SB"/>
                <a:ea typeface="DFKai-SB"/>
                <a:cs typeface="DFKai-SB"/>
                <a:sym typeface="DFKai-SB"/>
              </a:rPr>
              <a:t>理工大樓旁之乘車站</a:t>
            </a:r>
            <a:r>
              <a:rPr b="1" lang="en-US" sz="3600">
                <a:solidFill>
                  <a:schemeClr val="dk1"/>
                </a:solidFill>
                <a:latin typeface="DFKai-SB"/>
                <a:ea typeface="DFKai-SB"/>
                <a:cs typeface="DFKai-SB"/>
                <a:sym typeface="DFKai-SB"/>
              </a:rPr>
              <a:t>搭乘</a:t>
            </a:r>
            <a:r>
              <a:rPr b="1" lang="en-US" sz="3600" u="sng">
                <a:solidFill>
                  <a:srgbClr val="000099"/>
                </a:solidFill>
                <a:latin typeface="DFKai-SB"/>
                <a:ea typeface="DFKai-SB"/>
                <a:cs typeface="DFKai-SB"/>
                <a:sym typeface="DFKai-SB"/>
              </a:rPr>
              <a:t>義大客</a:t>
            </a:r>
            <a:endParaRPr/>
          </a:p>
          <a:p>
            <a:pPr indent="-3765550" lvl="0" marL="3765550" rtl="0" algn="l">
              <a:lnSpc>
                <a:spcPct val="100000"/>
              </a:lnSpc>
              <a:spcBef>
                <a:spcPts val="1000"/>
              </a:spcBef>
              <a:spcAft>
                <a:spcPts val="0"/>
              </a:spcAft>
              <a:buSzPts val="1600"/>
              <a:buFont typeface="Noto Sans Symbols"/>
              <a:buNone/>
            </a:pPr>
            <a:r>
              <a:rPr b="1" lang="en-US" sz="3600">
                <a:solidFill>
                  <a:srgbClr val="000099"/>
                </a:solidFill>
                <a:latin typeface="DFKai-SB"/>
                <a:ea typeface="DFKai-SB"/>
                <a:cs typeface="DFKai-SB"/>
                <a:sym typeface="DFKai-SB"/>
              </a:rPr>
              <a:t>            </a:t>
            </a:r>
            <a:r>
              <a:rPr b="1" lang="en-US" sz="3600" u="sng">
                <a:solidFill>
                  <a:srgbClr val="000099"/>
                </a:solidFill>
                <a:latin typeface="DFKai-SB"/>
                <a:ea typeface="DFKai-SB"/>
                <a:cs typeface="DFKai-SB"/>
                <a:sym typeface="DFKai-SB"/>
              </a:rPr>
              <a:t>運96線</a:t>
            </a:r>
            <a:r>
              <a:rPr b="1" lang="en-US" sz="3600">
                <a:solidFill>
                  <a:schemeClr val="dk1"/>
                </a:solidFill>
                <a:latin typeface="DFKai-SB"/>
                <a:ea typeface="DFKai-SB"/>
                <a:cs typeface="DFKai-SB"/>
                <a:sym typeface="DFKai-SB"/>
              </a:rPr>
              <a:t>前往</a:t>
            </a:r>
            <a:r>
              <a:rPr b="1" lang="en-US" sz="3600">
                <a:solidFill>
                  <a:srgbClr val="006600"/>
                </a:solidFill>
                <a:latin typeface="DFKai-SB"/>
                <a:ea typeface="DFKai-SB"/>
                <a:cs typeface="DFKai-SB"/>
                <a:sym typeface="DFKai-SB"/>
              </a:rPr>
              <a:t>義大醫院</a:t>
            </a:r>
            <a:r>
              <a:rPr b="1" lang="en-US" sz="3600">
                <a:solidFill>
                  <a:schemeClr val="dk1"/>
                </a:solidFill>
                <a:latin typeface="DFKai-SB"/>
                <a:ea typeface="DFKai-SB"/>
                <a:cs typeface="DFKai-SB"/>
                <a:sym typeface="DFKai-SB"/>
              </a:rPr>
              <a:t>或</a:t>
            </a:r>
            <a:r>
              <a:rPr b="1" lang="en-US" sz="3600">
                <a:solidFill>
                  <a:srgbClr val="006600"/>
                </a:solidFill>
                <a:latin typeface="DFKai-SB"/>
                <a:ea typeface="DFKai-SB"/>
                <a:cs typeface="DFKai-SB"/>
                <a:sym typeface="DFKai-SB"/>
              </a:rPr>
              <a:t>義大癌醫</a:t>
            </a:r>
            <a:endParaRPr b="1" sz="3600">
              <a:solidFill>
                <a:srgbClr val="006600"/>
              </a:solidFill>
              <a:latin typeface="DFKai-SB"/>
              <a:ea typeface="DFKai-SB"/>
              <a:cs typeface="DFKai-SB"/>
              <a:sym typeface="DFKai-SB"/>
            </a:endParaRPr>
          </a:p>
          <a:p>
            <a:pPr indent="-3765550" lvl="0" marL="3765550" rtl="0" algn="l">
              <a:lnSpc>
                <a:spcPct val="100000"/>
              </a:lnSpc>
              <a:spcBef>
                <a:spcPts val="1000"/>
              </a:spcBef>
              <a:spcAft>
                <a:spcPts val="0"/>
              </a:spcAft>
              <a:buSzPts val="1600"/>
              <a:buFont typeface="Noto Sans Symbols"/>
              <a:buNone/>
            </a:pPr>
            <a:r>
              <a:rPr b="1" lang="en-US" sz="3600">
                <a:solidFill>
                  <a:srgbClr val="006600"/>
                </a:solidFill>
                <a:latin typeface="DFKai-SB"/>
                <a:ea typeface="DFKai-SB"/>
                <a:cs typeface="DFKai-SB"/>
                <a:sym typeface="DFKai-SB"/>
              </a:rPr>
              <a:t>            院</a:t>
            </a:r>
            <a:r>
              <a:rPr b="1" lang="en-US" sz="3600">
                <a:latin typeface="DFKai-SB"/>
                <a:ea typeface="DFKai-SB"/>
                <a:cs typeface="DFKai-SB"/>
                <a:sym typeface="DFKai-SB"/>
              </a:rPr>
              <a:t>就醫。</a:t>
            </a:r>
            <a:endParaRPr b="1" sz="3600">
              <a:latin typeface="DFKai-SB"/>
              <a:ea typeface="DFKai-SB"/>
              <a:cs typeface="DFKai-SB"/>
              <a:sym typeface="DFKai-SB"/>
            </a:endParaRPr>
          </a:p>
          <a:p>
            <a:pPr indent="-3765550" lvl="0" marL="3765550" rtl="0" algn="l">
              <a:lnSpc>
                <a:spcPct val="100000"/>
              </a:lnSpc>
              <a:spcBef>
                <a:spcPts val="1000"/>
              </a:spcBef>
              <a:spcAft>
                <a:spcPts val="0"/>
              </a:spcAft>
              <a:buSzPts val="1600"/>
              <a:buFont typeface="Noto Sans Symbols"/>
              <a:buNone/>
            </a:pPr>
            <a:r>
              <a:rPr b="1" lang="en-US" sz="3600">
                <a:solidFill>
                  <a:srgbClr val="990000"/>
                </a:solidFill>
                <a:latin typeface="DFKai-SB"/>
                <a:ea typeface="DFKai-SB"/>
                <a:cs typeface="DFKai-SB"/>
                <a:sym typeface="DFKai-SB"/>
              </a:rPr>
              <a:t>【就醫優惠】</a:t>
            </a:r>
            <a:r>
              <a:rPr b="1" lang="en-US" sz="3600">
                <a:latin typeface="DFKai-SB"/>
                <a:ea typeface="DFKai-SB"/>
                <a:cs typeface="DFKai-SB"/>
                <a:sym typeface="DFKai-SB"/>
              </a:rPr>
              <a:t>本校學生就醫時</a:t>
            </a:r>
            <a:r>
              <a:rPr b="1" lang="en-US" sz="3600" u="sng">
                <a:solidFill>
                  <a:srgbClr val="000099"/>
                </a:solidFill>
                <a:latin typeface="DFKai-SB"/>
                <a:ea typeface="DFKai-SB"/>
                <a:cs typeface="DFKai-SB"/>
                <a:sym typeface="DFKai-SB"/>
              </a:rPr>
              <a:t>出示有效之學生</a:t>
            </a:r>
            <a:endParaRPr b="1" sz="3600" u="sng">
              <a:solidFill>
                <a:srgbClr val="000099"/>
              </a:solidFill>
              <a:latin typeface="DFKai-SB"/>
              <a:ea typeface="DFKai-SB"/>
              <a:cs typeface="DFKai-SB"/>
              <a:sym typeface="DFKai-SB"/>
            </a:endParaRPr>
          </a:p>
          <a:p>
            <a:pPr indent="-3765550" lvl="0" marL="3765550" rtl="0" algn="l">
              <a:lnSpc>
                <a:spcPct val="100000"/>
              </a:lnSpc>
              <a:spcBef>
                <a:spcPts val="1000"/>
              </a:spcBef>
              <a:spcAft>
                <a:spcPts val="0"/>
              </a:spcAft>
              <a:buSzPts val="1600"/>
              <a:buFont typeface="Noto Sans Symbols"/>
              <a:buNone/>
            </a:pPr>
            <a:r>
              <a:rPr b="1" lang="en-US" sz="3600">
                <a:solidFill>
                  <a:srgbClr val="000099"/>
                </a:solidFill>
                <a:latin typeface="DFKai-SB"/>
                <a:ea typeface="DFKai-SB"/>
                <a:cs typeface="DFKai-SB"/>
                <a:sym typeface="DFKai-SB"/>
              </a:rPr>
              <a:t>            </a:t>
            </a:r>
            <a:r>
              <a:rPr b="1" lang="en-US" sz="3600" u="sng">
                <a:solidFill>
                  <a:srgbClr val="000099"/>
                </a:solidFill>
                <a:latin typeface="DFKai-SB"/>
                <a:ea typeface="DFKai-SB"/>
                <a:cs typeface="DFKai-SB"/>
                <a:sym typeface="DFKai-SB"/>
              </a:rPr>
              <a:t>證</a:t>
            </a:r>
            <a:r>
              <a:rPr b="1" lang="en-US" sz="3600">
                <a:latin typeface="DFKai-SB"/>
                <a:ea typeface="DFKai-SB"/>
                <a:cs typeface="DFKai-SB"/>
                <a:sym typeface="DFKai-SB"/>
              </a:rPr>
              <a:t>，就醫即享</a:t>
            </a:r>
            <a:r>
              <a:rPr b="1" lang="en-US" sz="3600">
                <a:solidFill>
                  <a:srgbClr val="C00000"/>
                </a:solidFill>
                <a:latin typeface="DFKai-SB"/>
                <a:ea typeface="DFKai-SB"/>
                <a:cs typeface="DFKai-SB"/>
                <a:sym typeface="DFKai-SB"/>
              </a:rPr>
              <a:t>「免掛號費」</a:t>
            </a:r>
            <a:r>
              <a:rPr b="1" lang="en-US" sz="3600">
                <a:latin typeface="DFKai-SB"/>
                <a:ea typeface="DFKai-SB"/>
                <a:cs typeface="DFKai-SB"/>
                <a:sym typeface="DFKai-SB"/>
              </a:rPr>
              <a:t>之優</a:t>
            </a:r>
            <a:endParaRPr b="1" sz="3600">
              <a:latin typeface="DFKai-SB"/>
              <a:ea typeface="DFKai-SB"/>
              <a:cs typeface="DFKai-SB"/>
              <a:sym typeface="DFKai-SB"/>
            </a:endParaRPr>
          </a:p>
          <a:p>
            <a:pPr indent="-3765550" lvl="0" marL="3765550" rtl="0" algn="l">
              <a:lnSpc>
                <a:spcPct val="100000"/>
              </a:lnSpc>
              <a:spcBef>
                <a:spcPts val="1000"/>
              </a:spcBef>
              <a:spcAft>
                <a:spcPts val="0"/>
              </a:spcAft>
              <a:buSzPts val="1600"/>
              <a:buFont typeface="Noto Sans Symbols"/>
              <a:buNone/>
            </a:pPr>
            <a:r>
              <a:rPr b="1" lang="en-US" sz="3600">
                <a:latin typeface="DFKai-SB"/>
                <a:ea typeface="DFKai-SB"/>
                <a:cs typeface="DFKai-SB"/>
                <a:sym typeface="DFKai-SB"/>
              </a:rPr>
              <a:t>            惠。</a:t>
            </a:r>
            <a:endParaRPr b="1" sz="3600">
              <a:latin typeface="DFKai-SB"/>
              <a:ea typeface="DFKai-SB"/>
              <a:cs typeface="DFKai-SB"/>
              <a:sym typeface="DFKai-SB"/>
            </a:endParaRPr>
          </a:p>
        </p:txBody>
      </p:sp>
      <p:sp>
        <p:nvSpPr>
          <p:cNvPr id="2506" name="Google Shape;2506;g240c4cb253c_1_687"/>
          <p:cNvSpPr txBox="1"/>
          <p:nvPr/>
        </p:nvSpPr>
        <p:spPr>
          <a:xfrm>
            <a:off x="1464052" y="-118571"/>
            <a:ext cx="75501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993300"/>
              </a:buClr>
              <a:buSzPts val="4400"/>
              <a:buFont typeface="Arial"/>
              <a:buNone/>
            </a:pPr>
            <a:r>
              <a:rPr b="1" i="0" lang="en-US" sz="4800" u="none" cap="none" strike="noStrike">
                <a:solidFill>
                  <a:srgbClr val="02485C"/>
                </a:solidFill>
                <a:latin typeface="DFKai-SB"/>
                <a:ea typeface="DFKai-SB"/>
                <a:cs typeface="DFKai-SB"/>
                <a:sym typeface="DFKai-SB"/>
              </a:rPr>
              <a:t>學務處衛保組</a:t>
            </a:r>
            <a:endParaRPr b="1" i="0" sz="4600" u="none" cap="none" strike="noStrike">
              <a:solidFill>
                <a:schemeClr val="dk1"/>
              </a:solidFill>
              <a:latin typeface="DFKai-SB"/>
              <a:ea typeface="DFKai-SB"/>
              <a:cs typeface="DFKai-SB"/>
              <a:sym typeface="DFKai-SB"/>
            </a:endParaRPr>
          </a:p>
        </p:txBody>
      </p:sp>
      <p:pic>
        <p:nvPicPr>
          <p:cNvPr id="2507" name="Google Shape;2507;g240c4cb253c_1_687"/>
          <p:cNvPicPr preferRelativeResize="0"/>
          <p:nvPr/>
        </p:nvPicPr>
        <p:blipFill rotWithShape="1">
          <a:blip r:embed="rId3">
            <a:alphaModFix/>
          </a:blip>
          <a:srcRect b="0" l="0" r="0" t="0"/>
          <a:stretch/>
        </p:blipFill>
        <p:spPr>
          <a:xfrm>
            <a:off x="9577632" y="3299382"/>
            <a:ext cx="2614366" cy="3780886"/>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1" name="Shape 2511"/>
        <p:cNvGrpSpPr/>
        <p:nvPr/>
      </p:nvGrpSpPr>
      <p:grpSpPr>
        <a:xfrm>
          <a:off x="0" y="0"/>
          <a:ext cx="0" cy="0"/>
          <a:chOff x="0" y="0"/>
          <a:chExt cx="0" cy="0"/>
        </a:xfrm>
      </p:grpSpPr>
      <p:sp>
        <p:nvSpPr>
          <p:cNvPr id="2512" name="Google Shape;2512;g240c4cb253c_1_694"/>
          <p:cNvSpPr txBox="1"/>
          <p:nvPr>
            <p:ph type="title"/>
          </p:nvPr>
        </p:nvSpPr>
        <p:spPr>
          <a:xfrm>
            <a:off x="2566988" y="53975"/>
            <a:ext cx="7643700" cy="114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solidFill>
                  <a:srgbClr val="663300"/>
                </a:solidFill>
              </a:rPr>
              <a:t>Hygiene and Health </a:t>
            </a:r>
            <a:endParaRPr b="1">
              <a:solidFill>
                <a:srgbClr val="663300"/>
              </a:solidFill>
            </a:endParaRPr>
          </a:p>
        </p:txBody>
      </p:sp>
      <p:sp>
        <p:nvSpPr>
          <p:cNvPr id="2513" name="Google Shape;2513;g240c4cb253c_1_694"/>
          <p:cNvSpPr txBox="1"/>
          <p:nvPr>
            <p:ph idx="1" type="body"/>
          </p:nvPr>
        </p:nvSpPr>
        <p:spPr>
          <a:xfrm>
            <a:off x="827088" y="1225550"/>
            <a:ext cx="7766100" cy="45261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240"/>
              <a:buFont typeface="Noto Sans Symbols"/>
              <a:buChar char="►"/>
            </a:pPr>
            <a:r>
              <a:rPr b="1" lang="en-US" sz="2800">
                <a:solidFill>
                  <a:srgbClr val="0000FF"/>
                </a:solidFill>
              </a:rPr>
              <a:t>Health Counseling</a:t>
            </a:r>
            <a:endParaRPr/>
          </a:p>
          <a:p>
            <a:pPr indent="-457200" lvl="0" marL="822325" rtl="0" algn="just">
              <a:lnSpc>
                <a:spcPct val="100000"/>
              </a:lnSpc>
              <a:spcBef>
                <a:spcPts val="1000"/>
              </a:spcBef>
              <a:spcAft>
                <a:spcPts val="0"/>
              </a:spcAft>
              <a:buSzPts val="2240"/>
              <a:buFont typeface="Noto Sans Symbols"/>
              <a:buChar char="⮚"/>
            </a:pPr>
            <a:r>
              <a:rPr lang="en-US" sz="2800">
                <a:solidFill>
                  <a:srgbClr val="3F3F3F"/>
                </a:solidFill>
              </a:rPr>
              <a:t>Health counseling:</a:t>
            </a:r>
            <a:endParaRPr/>
          </a:p>
          <a:p>
            <a:pPr indent="-725487" lvl="0" marL="725487" rtl="0" algn="l">
              <a:lnSpc>
                <a:spcPct val="100000"/>
              </a:lnSpc>
              <a:spcBef>
                <a:spcPts val="1000"/>
              </a:spcBef>
              <a:spcAft>
                <a:spcPts val="0"/>
              </a:spcAft>
              <a:buSzPts val="2240"/>
              <a:buFont typeface="Noto Sans Symbols"/>
              <a:buNone/>
            </a:pPr>
            <a:r>
              <a:rPr lang="en-US" sz="2800">
                <a:solidFill>
                  <a:srgbClr val="3F3F3F"/>
                </a:solidFill>
              </a:rPr>
              <a:t>        If you have any questions regarding your health   condition, please leave a message on the website of Health Section (Administration/ Office of Student Affairs/ Health Section) or visit our office from 8 am to 5 pm.</a:t>
            </a:r>
            <a:endParaRPr/>
          </a:p>
        </p:txBody>
      </p:sp>
      <p:sp>
        <p:nvSpPr>
          <p:cNvPr id="2514" name="Google Shape;2514;g240c4cb253c_1_694"/>
          <p:cNvSpPr txBox="1"/>
          <p:nvPr>
            <p:ph idx="12" type="sldNum"/>
          </p:nvPr>
        </p:nvSpPr>
        <p:spPr>
          <a:xfrm>
            <a:off x="8593138" y="6042025"/>
            <a:ext cx="6825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pic>
        <p:nvPicPr>
          <p:cNvPr id="2515" name="Google Shape;2515;g240c4cb253c_1_694"/>
          <p:cNvPicPr preferRelativeResize="0"/>
          <p:nvPr/>
        </p:nvPicPr>
        <p:blipFill rotWithShape="1">
          <a:blip r:embed="rId3">
            <a:alphaModFix/>
          </a:blip>
          <a:srcRect b="0" l="0" r="0" t="0"/>
          <a:stretch/>
        </p:blipFill>
        <p:spPr>
          <a:xfrm>
            <a:off x="7880466" y="3557846"/>
            <a:ext cx="3474720" cy="2967645"/>
          </a:xfrm>
          <a:prstGeom prst="rect">
            <a:avLst/>
          </a:prstGeom>
          <a:noFill/>
          <a:ln>
            <a:noFill/>
          </a:ln>
        </p:spPr>
      </p:pic>
      <p:sp>
        <p:nvSpPr>
          <p:cNvPr id="2516" name="Google Shape;2516;g240c4cb253c_1_694"/>
          <p:cNvSpPr txBox="1"/>
          <p:nvPr/>
        </p:nvSpPr>
        <p:spPr>
          <a:xfrm>
            <a:off x="11580178" y="6169025"/>
            <a:ext cx="487800" cy="476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r>
              <a:rPr b="0" i="0" lang="en-US" sz="1400" u="none" cap="none" strike="noStrike">
                <a:solidFill>
                  <a:srgbClr val="000000"/>
                </a:solidFill>
                <a:latin typeface="DFKai-SB"/>
                <a:ea typeface="DFKai-SB"/>
                <a:cs typeface="DFKai-SB"/>
                <a:sym typeface="DFKai-SB"/>
              </a:rPr>
              <a:t>36</a:t>
            </a:r>
            <a:endParaRPr b="0" i="0" sz="1400" u="none" cap="none" strike="noStrike">
              <a:solidFill>
                <a:srgbClr val="000000"/>
              </a:solidFill>
              <a:latin typeface="DFKai-SB"/>
              <a:ea typeface="DFKai-SB"/>
              <a:cs typeface="DFKai-SB"/>
              <a:sym typeface="DFKai-SB"/>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0" name="Shape 2520"/>
        <p:cNvGrpSpPr/>
        <p:nvPr/>
      </p:nvGrpSpPr>
      <p:grpSpPr>
        <a:xfrm>
          <a:off x="0" y="0"/>
          <a:ext cx="0" cy="0"/>
          <a:chOff x="0" y="0"/>
          <a:chExt cx="0" cy="0"/>
        </a:xfrm>
      </p:grpSpPr>
      <p:sp>
        <p:nvSpPr>
          <p:cNvPr id="2521" name="Google Shape;2521;p317"/>
          <p:cNvSpPr txBox="1"/>
          <p:nvPr>
            <p:ph idx="12" type="sldNum"/>
          </p:nvPr>
        </p:nvSpPr>
        <p:spPr>
          <a:xfrm>
            <a:off x="11582400" y="6111875"/>
            <a:ext cx="609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400"/>
              <a:buFont typeface="Noto Sans Symbols"/>
              <a:buNone/>
            </a:pPr>
            <a:fld id="{00000000-1234-1234-1234-123412341234}" type="slidenum">
              <a:rPr b="0" i="0" lang="en-US" sz="1400" u="none" cap="none" strike="noStrike">
                <a:solidFill>
                  <a:srgbClr val="FFFFFF"/>
                </a:solidFill>
                <a:latin typeface="DFKai-SB"/>
                <a:ea typeface="DFKai-SB"/>
                <a:cs typeface="DFKai-SB"/>
                <a:sym typeface="DFKai-SB"/>
              </a:rPr>
              <a:t>‹#›</a:t>
            </a:fld>
            <a:endParaRPr b="0" i="0" sz="1400" u="none" cap="none" strike="noStrike">
              <a:solidFill>
                <a:srgbClr val="FFFFFF"/>
              </a:solidFill>
              <a:latin typeface="DFKai-SB"/>
              <a:ea typeface="DFKai-SB"/>
              <a:cs typeface="DFKai-SB"/>
              <a:sym typeface="DFKai-SB"/>
            </a:endParaRPr>
          </a:p>
        </p:txBody>
      </p:sp>
      <p:sp>
        <p:nvSpPr>
          <p:cNvPr id="2522" name="Google Shape;2522;p317"/>
          <p:cNvSpPr txBox="1"/>
          <p:nvPr>
            <p:ph idx="4294967295" type="title"/>
          </p:nvPr>
        </p:nvSpPr>
        <p:spPr>
          <a:xfrm>
            <a:off x="396875" y="279400"/>
            <a:ext cx="9820275" cy="90805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rgbClr val="0070C0"/>
              </a:buClr>
              <a:buSzPct val="100000"/>
              <a:buFont typeface="DFKai-SB"/>
              <a:buNone/>
            </a:pPr>
            <a:r>
              <a:rPr lang="en-US" sz="5300">
                <a:solidFill>
                  <a:srgbClr val="0070C0"/>
                </a:solidFill>
                <a:latin typeface="DFKai-SB"/>
                <a:ea typeface="DFKai-SB"/>
                <a:cs typeface="DFKai-SB"/>
                <a:sym typeface="DFKai-SB"/>
              </a:rPr>
              <a:t>學務處課指組</a:t>
            </a:r>
            <a:br>
              <a:rPr lang="en-US" sz="5300">
                <a:solidFill>
                  <a:srgbClr val="0070C0"/>
                </a:solidFill>
                <a:latin typeface="DFKai-SB"/>
                <a:ea typeface="DFKai-SB"/>
                <a:cs typeface="DFKai-SB"/>
                <a:sym typeface="DFKai-SB"/>
              </a:rPr>
            </a:br>
            <a:r>
              <a:rPr lang="en-US" sz="5300">
                <a:solidFill>
                  <a:srgbClr val="0070C0"/>
                </a:solidFill>
              </a:rPr>
              <a:t>Extra-curriculum Activities</a:t>
            </a:r>
            <a:br>
              <a:rPr lang="en-US" sz="9600"/>
            </a:br>
            <a:endParaRPr sz="4400">
              <a:solidFill>
                <a:srgbClr val="993300"/>
              </a:solidFill>
              <a:latin typeface="DFKai-SB"/>
              <a:ea typeface="DFKai-SB"/>
              <a:cs typeface="DFKai-SB"/>
              <a:sym typeface="DFKai-SB"/>
            </a:endParaRPr>
          </a:p>
        </p:txBody>
      </p:sp>
      <p:sp>
        <p:nvSpPr>
          <p:cNvPr id="2523" name="Google Shape;2523;p317"/>
          <p:cNvSpPr txBox="1"/>
          <p:nvPr>
            <p:ph idx="4294967295" type="body"/>
          </p:nvPr>
        </p:nvSpPr>
        <p:spPr>
          <a:xfrm>
            <a:off x="528638" y="1263650"/>
            <a:ext cx="8640762" cy="46799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DFKai-SB"/>
              <a:buNone/>
            </a:pPr>
            <a:r>
              <a:rPr lang="en-US" sz="3000">
                <a:latin typeface="DFKai-SB"/>
                <a:ea typeface="DFKai-SB"/>
                <a:cs typeface="DFKai-SB"/>
                <a:sym typeface="DFKai-SB"/>
              </a:rPr>
              <a:t> </a:t>
            </a:r>
            <a:endParaRPr>
              <a:latin typeface="DFKai-SB"/>
              <a:ea typeface="DFKai-SB"/>
              <a:cs typeface="DFKai-SB"/>
              <a:sym typeface="DFKai-SB"/>
            </a:endParaRPr>
          </a:p>
          <a:p>
            <a:pPr indent="-342900" lvl="0" marL="342900" rtl="0" algn="l">
              <a:lnSpc>
                <a:spcPct val="100000"/>
              </a:lnSpc>
              <a:spcBef>
                <a:spcPts val="1000"/>
              </a:spcBef>
              <a:spcAft>
                <a:spcPts val="0"/>
              </a:spcAft>
              <a:buSzPts val="1440"/>
              <a:buFont typeface="DFKai-SB"/>
              <a:buNone/>
            </a:pPr>
            <a:r>
              <a:rPr lang="en-US">
                <a:latin typeface="DFKai-SB"/>
                <a:ea typeface="DFKai-SB"/>
                <a:cs typeface="DFKai-SB"/>
                <a:sym typeface="DFKai-SB"/>
              </a:rPr>
              <a:t>課外活動學習品保-</a:t>
            </a:r>
            <a:endParaRPr/>
          </a:p>
          <a:p>
            <a:pPr indent="-342900" lvl="0" marL="342900" rtl="0" algn="l">
              <a:lnSpc>
                <a:spcPct val="100000"/>
              </a:lnSpc>
              <a:spcBef>
                <a:spcPts val="1000"/>
              </a:spcBef>
              <a:spcAft>
                <a:spcPts val="0"/>
              </a:spcAft>
              <a:buSzPts val="1440"/>
              <a:buFont typeface="DFKai-SB"/>
              <a:buNone/>
            </a:pPr>
            <a:r>
              <a:rPr lang="en-US">
                <a:latin typeface="DFKai-SB"/>
                <a:ea typeface="DFKai-SB"/>
                <a:cs typeface="DFKai-SB"/>
                <a:sym typeface="DFKai-SB"/>
              </a:rPr>
              <a:t>  </a:t>
            </a:r>
            <a:r>
              <a:rPr lang="en-US" sz="3000">
                <a:solidFill>
                  <a:srgbClr val="3333FF"/>
                </a:solidFill>
                <a:latin typeface="DFKai-SB"/>
                <a:ea typeface="DFKai-SB"/>
                <a:cs typeface="DFKai-SB"/>
                <a:sym typeface="DFKai-SB"/>
              </a:rPr>
              <a:t>在學四年參與系上舉辦的非課程活動的點滴紀錄</a:t>
            </a:r>
            <a:endParaRPr sz="3000">
              <a:solidFill>
                <a:srgbClr val="3333FF"/>
              </a:solidFill>
              <a:latin typeface="DFKai-SB"/>
              <a:ea typeface="DFKai-SB"/>
              <a:cs typeface="DFKai-SB"/>
              <a:sym typeface="DFKai-SB"/>
            </a:endParaRPr>
          </a:p>
          <a:p>
            <a:pPr indent="-342900" lvl="0" marL="342900" rtl="0" algn="l">
              <a:lnSpc>
                <a:spcPct val="100000"/>
              </a:lnSpc>
              <a:spcBef>
                <a:spcPts val="1000"/>
              </a:spcBef>
              <a:spcAft>
                <a:spcPts val="0"/>
              </a:spcAft>
              <a:buSzPts val="2400"/>
              <a:buFont typeface="Arial"/>
              <a:buNone/>
            </a:pPr>
            <a:r>
              <a:t/>
            </a:r>
            <a:endParaRPr sz="3000">
              <a:solidFill>
                <a:srgbClr val="3333FF"/>
              </a:solidFill>
              <a:latin typeface="DFKai-SB"/>
              <a:ea typeface="DFKai-SB"/>
              <a:cs typeface="DFKai-SB"/>
              <a:sym typeface="DFKai-SB"/>
            </a:endParaRPr>
          </a:p>
        </p:txBody>
      </p:sp>
      <p:pic>
        <p:nvPicPr>
          <p:cNvPr id="2524" name="Google Shape;2524;p317"/>
          <p:cNvPicPr preferRelativeResize="0"/>
          <p:nvPr/>
        </p:nvPicPr>
        <p:blipFill rotWithShape="1">
          <a:blip r:embed="rId3">
            <a:alphaModFix/>
          </a:blip>
          <a:srcRect b="0" l="0" r="0" t="0"/>
          <a:stretch/>
        </p:blipFill>
        <p:spPr>
          <a:xfrm>
            <a:off x="5413375" y="4525963"/>
            <a:ext cx="3646488" cy="1220787"/>
          </a:xfrm>
          <a:prstGeom prst="rect">
            <a:avLst/>
          </a:prstGeom>
          <a:noFill/>
          <a:ln>
            <a:noFill/>
          </a:ln>
        </p:spPr>
      </p:pic>
      <p:pic>
        <p:nvPicPr>
          <p:cNvPr id="2525" name="Google Shape;2525;p317"/>
          <p:cNvPicPr preferRelativeResize="0"/>
          <p:nvPr/>
        </p:nvPicPr>
        <p:blipFill rotWithShape="1">
          <a:blip r:embed="rId4">
            <a:alphaModFix/>
          </a:blip>
          <a:srcRect b="0" l="0" r="0" t="0"/>
          <a:stretch/>
        </p:blipFill>
        <p:spPr>
          <a:xfrm>
            <a:off x="1238250" y="4460875"/>
            <a:ext cx="3124200" cy="14573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sp>
        <p:nvSpPr>
          <p:cNvPr id="2530" name="Google Shape;2530;g2676a01c8b8_0_2019"/>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
        <p:nvSpPr>
          <p:cNvPr id="2531" name="Google Shape;2531;g2676a01c8b8_0_2019"/>
          <p:cNvSpPr txBox="1"/>
          <p:nvPr/>
        </p:nvSpPr>
        <p:spPr>
          <a:xfrm>
            <a:off x="287338" y="1339850"/>
            <a:ext cx="7993200" cy="1760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3600"/>
              <a:buFont typeface="Noto Sans Symbols"/>
              <a:buNone/>
            </a:pPr>
            <a:r>
              <a:rPr b="0" i="0" lang="en-US" sz="3600" u="none" cap="none" strike="noStrike">
                <a:solidFill>
                  <a:srgbClr val="000000"/>
                </a:solidFill>
                <a:latin typeface="DFKai-SB"/>
                <a:ea typeface="DFKai-SB"/>
                <a:cs typeface="DFKai-SB"/>
                <a:sym typeface="DFKai-SB"/>
              </a:rPr>
              <a:t>社團—</a:t>
            </a:r>
            <a:r>
              <a:rPr b="0" i="0" lang="en-US" sz="3600" u="none" cap="none" strike="noStrike">
                <a:solidFill>
                  <a:srgbClr val="3333FF"/>
                </a:solidFill>
                <a:latin typeface="DFKai-SB"/>
                <a:ea typeface="DFKai-SB"/>
                <a:cs typeface="DFKai-SB"/>
                <a:sym typeface="DFKai-SB"/>
              </a:rPr>
              <a:t>培養軟實力、企業最愛</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560"/>
              </a:spcBef>
              <a:spcAft>
                <a:spcPts val="0"/>
              </a:spcAft>
              <a:buClr>
                <a:srgbClr val="000000"/>
              </a:buClr>
              <a:buSzPts val="2800"/>
              <a:buFont typeface="Noto Sans Symbols"/>
              <a:buNone/>
            </a:pPr>
            <a:r>
              <a:rPr b="0" i="0" lang="en-US" sz="2800" u="none" cap="none" strike="noStrike">
                <a:solidFill>
                  <a:srgbClr val="000000"/>
                </a:solidFill>
                <a:latin typeface="DFKai-SB"/>
                <a:ea typeface="DFKai-SB"/>
                <a:cs typeface="DFKai-SB"/>
                <a:sym typeface="DFKai-SB"/>
              </a:rPr>
              <a:t>   服務性、學藝性、康樂性、體能性、</a:t>
            </a:r>
            <a:endParaRPr b="0" i="0" sz="2800" u="none" cap="none" strike="noStrike">
              <a:solidFill>
                <a:srgbClr val="000000"/>
              </a:solidFill>
              <a:latin typeface="DFKai-SB"/>
              <a:ea typeface="DFKai-SB"/>
              <a:cs typeface="DFKai-SB"/>
              <a:sym typeface="DFKai-SB"/>
            </a:endParaRPr>
          </a:p>
          <a:p>
            <a:pPr indent="-342900" lvl="0" marL="342900" marR="0" rtl="0" algn="l">
              <a:lnSpc>
                <a:spcPct val="100000"/>
              </a:lnSpc>
              <a:spcBef>
                <a:spcPts val="560"/>
              </a:spcBef>
              <a:spcAft>
                <a:spcPts val="0"/>
              </a:spcAft>
              <a:buClr>
                <a:srgbClr val="000000"/>
              </a:buClr>
              <a:buSzPts val="2800"/>
              <a:buFont typeface="Noto Sans Symbols"/>
              <a:buNone/>
            </a:pPr>
            <a:r>
              <a:rPr b="0" i="0" lang="en-US" sz="2800" u="none" cap="none" strike="noStrike">
                <a:solidFill>
                  <a:srgbClr val="000000"/>
                </a:solidFill>
                <a:latin typeface="DFKai-SB"/>
                <a:ea typeface="DFKai-SB"/>
                <a:cs typeface="DFKai-SB"/>
                <a:sym typeface="DFKai-SB"/>
              </a:rPr>
              <a:t>   </a:t>
            </a:r>
            <a:r>
              <a:rPr b="0" i="0" lang="en-US" sz="2800" u="none" cap="none" strike="noStrike">
                <a:solidFill>
                  <a:srgbClr val="FF0000"/>
                </a:solidFill>
                <a:latin typeface="DFKai-SB"/>
                <a:ea typeface="DFKai-SB"/>
                <a:cs typeface="DFKai-SB"/>
                <a:sym typeface="DFKai-SB"/>
              </a:rPr>
              <a:t>自治性</a:t>
            </a:r>
            <a:r>
              <a:rPr b="0" i="0" lang="en-US" sz="2800" u="none" cap="none" strike="noStrike">
                <a:solidFill>
                  <a:srgbClr val="000000"/>
                </a:solidFill>
                <a:latin typeface="DFKai-SB"/>
                <a:ea typeface="DFKai-SB"/>
                <a:cs typeface="DFKai-SB"/>
                <a:sym typeface="DFKai-SB"/>
              </a:rPr>
              <a:t>、綜合性社團，共計</a:t>
            </a:r>
            <a:r>
              <a:rPr b="0" i="0" lang="en-US" sz="2800" u="none" cap="none" strike="noStrike">
                <a:solidFill>
                  <a:schemeClr val="dk1"/>
                </a:solidFill>
                <a:latin typeface="DFKai-SB"/>
                <a:ea typeface="DFKai-SB"/>
                <a:cs typeface="DFKai-SB"/>
                <a:sym typeface="DFKai-SB"/>
              </a:rPr>
              <a:t>90</a:t>
            </a:r>
            <a:r>
              <a:rPr b="0" i="0" lang="en-US" sz="2800" u="none" cap="none" strike="noStrike">
                <a:solidFill>
                  <a:srgbClr val="000000"/>
                </a:solidFill>
                <a:latin typeface="DFKai-SB"/>
                <a:ea typeface="DFKai-SB"/>
                <a:cs typeface="DFKai-SB"/>
                <a:sym typeface="DFKai-SB"/>
              </a:rPr>
              <a:t>個。</a:t>
            </a:r>
            <a:endParaRPr b="0" i="0" sz="2800" u="none" cap="none" strike="noStrike">
              <a:solidFill>
                <a:srgbClr val="000000"/>
              </a:solidFill>
              <a:latin typeface="DFKai-SB"/>
              <a:ea typeface="DFKai-SB"/>
              <a:cs typeface="DFKai-SB"/>
              <a:sym typeface="DFKai-SB"/>
            </a:endParaRPr>
          </a:p>
          <a:p>
            <a:pPr indent="-342900" lvl="0" marL="342900" marR="0" rtl="0" algn="l">
              <a:lnSpc>
                <a:spcPct val="100000"/>
              </a:lnSpc>
              <a:spcBef>
                <a:spcPts val="560"/>
              </a:spcBef>
              <a:spcAft>
                <a:spcPts val="0"/>
              </a:spcAft>
              <a:buClr>
                <a:srgbClr val="404040"/>
              </a:buClr>
              <a:buSzPts val="2800"/>
              <a:buFont typeface="Noto Sans Symbols"/>
              <a:buNone/>
            </a:pPr>
            <a:r>
              <a:t/>
            </a:r>
            <a:endParaRPr b="0" i="0" sz="2800" u="none" cap="none" strike="noStrike">
              <a:solidFill>
                <a:srgbClr val="000000"/>
              </a:solidFill>
              <a:latin typeface="DFKai-SB"/>
              <a:ea typeface="DFKai-SB"/>
              <a:cs typeface="DFKai-SB"/>
              <a:sym typeface="DFKai-SB"/>
            </a:endParaRPr>
          </a:p>
        </p:txBody>
      </p:sp>
      <p:sp>
        <p:nvSpPr>
          <p:cNvPr id="2532" name="Google Shape;2532;g2676a01c8b8_0_2019"/>
          <p:cNvSpPr txBox="1"/>
          <p:nvPr/>
        </p:nvSpPr>
        <p:spPr>
          <a:xfrm>
            <a:off x="0" y="0"/>
            <a:ext cx="7982100" cy="836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993300"/>
              </a:buClr>
              <a:buSzPts val="4400"/>
              <a:buFont typeface="Arial"/>
              <a:buNone/>
            </a:pPr>
            <a:r>
              <a:rPr b="1" i="0" lang="en-US" sz="4400" u="none" cap="none" strike="noStrike">
                <a:solidFill>
                  <a:srgbClr val="993300"/>
                </a:solidFill>
                <a:latin typeface="Arial"/>
                <a:ea typeface="Arial"/>
                <a:cs typeface="Arial"/>
                <a:sym typeface="Arial"/>
              </a:rPr>
              <a:t>學務處課指組</a:t>
            </a:r>
            <a:endParaRPr b="0" i="0" sz="1800" u="none" cap="none" strike="noStrike">
              <a:solidFill>
                <a:schemeClr val="dk1"/>
              </a:solidFill>
              <a:latin typeface="Arial"/>
              <a:ea typeface="Arial"/>
              <a:cs typeface="Arial"/>
              <a:sym typeface="Arial"/>
            </a:endParaRPr>
          </a:p>
        </p:txBody>
      </p:sp>
      <p:pic>
        <p:nvPicPr>
          <p:cNvPr id="2533" name="Google Shape;2533;g2676a01c8b8_0_2019"/>
          <p:cNvPicPr preferRelativeResize="0"/>
          <p:nvPr/>
        </p:nvPicPr>
        <p:blipFill rotWithShape="1">
          <a:blip r:embed="rId3">
            <a:alphaModFix/>
          </a:blip>
          <a:srcRect b="0" l="0" r="0" t="0"/>
          <a:stretch/>
        </p:blipFill>
        <p:spPr>
          <a:xfrm>
            <a:off x="6370638" y="3100388"/>
            <a:ext cx="3979862" cy="1976437"/>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7" name="Shape 2537"/>
        <p:cNvGrpSpPr/>
        <p:nvPr/>
      </p:nvGrpSpPr>
      <p:grpSpPr>
        <a:xfrm>
          <a:off x="0" y="0"/>
          <a:ext cx="0" cy="0"/>
          <a:chOff x="0" y="0"/>
          <a:chExt cx="0" cy="0"/>
        </a:xfrm>
      </p:grpSpPr>
      <p:sp>
        <p:nvSpPr>
          <p:cNvPr id="2538" name="Google Shape;2538;g240c4cb253c_1_846"/>
          <p:cNvSpPr txBox="1"/>
          <p:nvPr>
            <p:ph type="ctrTitle"/>
          </p:nvPr>
        </p:nvSpPr>
        <p:spPr>
          <a:xfrm>
            <a:off x="865188" y="-9525"/>
            <a:ext cx="7485000" cy="11889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663300"/>
              </a:buClr>
              <a:buSzPts val="5000"/>
              <a:buFont typeface="Arial"/>
              <a:buNone/>
            </a:pPr>
            <a:r>
              <a:rPr b="1" lang="en-US">
                <a:solidFill>
                  <a:srgbClr val="663300"/>
                </a:solidFill>
              </a:rPr>
              <a:t> Student Clubs</a:t>
            </a:r>
            <a:endParaRPr b="1">
              <a:solidFill>
                <a:srgbClr val="663300"/>
              </a:solidFill>
            </a:endParaRPr>
          </a:p>
        </p:txBody>
      </p:sp>
      <p:sp>
        <p:nvSpPr>
          <p:cNvPr id="2539" name="Google Shape;2539;g240c4cb253c_1_846"/>
          <p:cNvSpPr txBox="1"/>
          <p:nvPr>
            <p:ph idx="1" type="subTitle"/>
          </p:nvPr>
        </p:nvSpPr>
        <p:spPr>
          <a:xfrm>
            <a:off x="434975" y="1268413"/>
            <a:ext cx="9909300" cy="496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Font typeface="Noto Sans Symbols"/>
              <a:buNone/>
            </a:pPr>
            <a:r>
              <a:rPr lang="en-US" sz="3000">
                <a:solidFill>
                  <a:schemeClr val="dk1"/>
                </a:solidFill>
              </a:rPr>
              <a:t>111 Academic year have </a:t>
            </a:r>
            <a:r>
              <a:rPr b="1" lang="en-US" sz="3000" u="sng">
                <a:solidFill>
                  <a:srgbClr val="FF0000"/>
                </a:solidFill>
              </a:rPr>
              <a:t>90 Student Clubs</a:t>
            </a:r>
            <a:r>
              <a:rPr lang="en-US" sz="3000">
                <a:solidFill>
                  <a:schemeClr val="dk1"/>
                </a:solidFill>
              </a:rPr>
              <a:t>, Student clubs are categorized into the following six categories: </a:t>
            </a:r>
            <a:endParaRPr/>
          </a:p>
          <a:p>
            <a:pPr indent="-447675" lvl="0" marL="630237" rtl="0" algn="l">
              <a:lnSpc>
                <a:spcPct val="90000"/>
              </a:lnSpc>
              <a:spcBef>
                <a:spcPts val="1000"/>
              </a:spcBef>
              <a:spcAft>
                <a:spcPts val="0"/>
              </a:spcAft>
              <a:buSzPts val="2400"/>
              <a:buFont typeface="Arial"/>
              <a:buAutoNum type="arabicPeriod"/>
            </a:pPr>
            <a:r>
              <a:rPr b="1" lang="en-US" sz="3000" u="sng">
                <a:solidFill>
                  <a:srgbClr val="FF0000"/>
                </a:solidFill>
              </a:rPr>
              <a:t>Service Clubs</a:t>
            </a:r>
            <a:r>
              <a:rPr lang="en-US" sz="3000">
                <a:solidFill>
                  <a:schemeClr val="dk1"/>
                </a:solidFill>
              </a:rPr>
              <a:t>, established to promote social services; (10 clubs)</a:t>
            </a:r>
            <a:endParaRPr sz="3000">
              <a:solidFill>
                <a:schemeClr val="dk1"/>
              </a:solidFill>
            </a:endParaRPr>
          </a:p>
          <a:p>
            <a:pPr indent="-447675" lvl="0" marL="630237" rtl="0" algn="l">
              <a:lnSpc>
                <a:spcPct val="90000"/>
              </a:lnSpc>
              <a:spcBef>
                <a:spcPts val="1000"/>
              </a:spcBef>
              <a:spcAft>
                <a:spcPts val="0"/>
              </a:spcAft>
              <a:buSzPts val="2400"/>
              <a:buFont typeface="Arial"/>
              <a:buAutoNum type="arabicPeriod"/>
            </a:pPr>
            <a:r>
              <a:rPr b="1" lang="en-US" sz="3000" u="sng">
                <a:solidFill>
                  <a:srgbClr val="FF0000"/>
                </a:solidFill>
              </a:rPr>
              <a:t>Academic Clubs</a:t>
            </a:r>
            <a:r>
              <a:rPr lang="en-US" sz="3000">
                <a:solidFill>
                  <a:schemeClr val="dk1"/>
                </a:solidFill>
              </a:rPr>
              <a:t>, which refer to department- and university-level student associations; (44 clubs)</a:t>
            </a:r>
            <a:endParaRPr sz="3000">
              <a:solidFill>
                <a:schemeClr val="dk1"/>
              </a:solidFill>
            </a:endParaRPr>
          </a:p>
          <a:p>
            <a:pPr indent="-447675" lvl="0" marL="630237" rtl="0" algn="l">
              <a:lnSpc>
                <a:spcPct val="90000"/>
              </a:lnSpc>
              <a:spcBef>
                <a:spcPts val="1000"/>
              </a:spcBef>
              <a:spcAft>
                <a:spcPts val="0"/>
              </a:spcAft>
              <a:buSzPts val="2400"/>
              <a:buFont typeface="Arial"/>
              <a:buAutoNum type="arabicPeriod"/>
            </a:pPr>
            <a:r>
              <a:rPr b="1" lang="en-US" sz="3000" u="sng">
                <a:solidFill>
                  <a:srgbClr val="FF0000"/>
                </a:solidFill>
              </a:rPr>
              <a:t>Arts &amp; Skill Clubs</a:t>
            </a:r>
            <a:r>
              <a:rPr lang="en-US" sz="3000">
                <a:solidFill>
                  <a:schemeClr val="dk1"/>
                </a:solidFill>
              </a:rPr>
              <a:t>, established for research and skill learning purposes; (17 clubs)</a:t>
            </a:r>
            <a:endParaRPr sz="3000">
              <a:solidFill>
                <a:schemeClr val="dk1"/>
              </a:solidFill>
            </a:endParaRPr>
          </a:p>
        </p:txBody>
      </p:sp>
      <p:sp>
        <p:nvSpPr>
          <p:cNvPr id="2540" name="Google Shape;2540;g240c4cb253c_1_846"/>
          <p:cNvSpPr txBox="1"/>
          <p:nvPr>
            <p:ph idx="12" type="sldNum"/>
          </p:nvPr>
        </p:nvSpPr>
        <p:spPr>
          <a:xfrm>
            <a:off x="11477897" y="6237288"/>
            <a:ext cx="487800" cy="4764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4" name="Shape 2544"/>
        <p:cNvGrpSpPr/>
        <p:nvPr/>
      </p:nvGrpSpPr>
      <p:grpSpPr>
        <a:xfrm>
          <a:off x="0" y="0"/>
          <a:ext cx="0" cy="0"/>
          <a:chOff x="0" y="0"/>
          <a:chExt cx="0" cy="0"/>
        </a:xfrm>
      </p:grpSpPr>
      <p:sp>
        <p:nvSpPr>
          <p:cNvPr id="2545" name="Google Shape;2545;g240c4cb253c_1_852"/>
          <p:cNvSpPr txBox="1"/>
          <p:nvPr>
            <p:ph type="ctrTitle"/>
          </p:nvPr>
        </p:nvSpPr>
        <p:spPr>
          <a:xfrm>
            <a:off x="947738" y="0"/>
            <a:ext cx="7340700" cy="11889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663300"/>
              </a:buClr>
              <a:buSzPts val="5000"/>
              <a:buFont typeface="Arial"/>
              <a:buNone/>
            </a:pPr>
            <a:r>
              <a:rPr b="1" lang="en-US">
                <a:solidFill>
                  <a:srgbClr val="663300"/>
                </a:solidFill>
              </a:rPr>
              <a:t> Student Clubs</a:t>
            </a:r>
            <a:endParaRPr b="1">
              <a:solidFill>
                <a:srgbClr val="663300"/>
              </a:solidFill>
            </a:endParaRPr>
          </a:p>
        </p:txBody>
      </p:sp>
      <p:sp>
        <p:nvSpPr>
          <p:cNvPr id="2546" name="Google Shape;2546;g240c4cb253c_1_852"/>
          <p:cNvSpPr txBox="1"/>
          <p:nvPr>
            <p:ph idx="1" type="subTitle"/>
          </p:nvPr>
        </p:nvSpPr>
        <p:spPr>
          <a:xfrm>
            <a:off x="728663" y="1223963"/>
            <a:ext cx="9229800" cy="3528900"/>
          </a:xfrm>
          <a:prstGeom prst="rect">
            <a:avLst/>
          </a:prstGeom>
          <a:noFill/>
          <a:ln>
            <a:noFill/>
          </a:ln>
        </p:spPr>
        <p:txBody>
          <a:bodyPr anchorCtr="0" anchor="t" bIns="45700" lIns="91425" spcFirstLastPara="1" rIns="91425" wrap="square" tIns="45700">
            <a:noAutofit/>
          </a:bodyPr>
          <a:lstStyle/>
          <a:p>
            <a:pPr indent="-514350" lvl="0" marL="696912" rtl="0" algn="just">
              <a:lnSpc>
                <a:spcPct val="100000"/>
              </a:lnSpc>
              <a:spcBef>
                <a:spcPts val="0"/>
              </a:spcBef>
              <a:spcAft>
                <a:spcPts val="0"/>
              </a:spcAft>
              <a:buSzPts val="2240"/>
              <a:buFont typeface="Arial"/>
              <a:buAutoNum type="arabicPeriod" startAt="4"/>
            </a:pPr>
            <a:r>
              <a:rPr b="1" lang="en-US" sz="2800" u="sng">
                <a:solidFill>
                  <a:srgbClr val="FF0000"/>
                </a:solidFill>
              </a:rPr>
              <a:t>Recreational Clubs</a:t>
            </a:r>
            <a:r>
              <a:rPr lang="en-US" sz="2800">
                <a:solidFill>
                  <a:srgbClr val="FF0000"/>
                </a:solidFill>
              </a:rPr>
              <a:t>, </a:t>
            </a:r>
            <a:r>
              <a:rPr lang="en-US" sz="2800">
                <a:solidFill>
                  <a:schemeClr val="dk1"/>
                </a:solidFill>
              </a:rPr>
              <a:t>established to promote healthy recreational activities; (6 clubs)</a:t>
            </a:r>
            <a:endParaRPr/>
          </a:p>
          <a:p>
            <a:pPr indent="-514350" lvl="0" marL="696912" rtl="0" algn="just">
              <a:lnSpc>
                <a:spcPct val="100000"/>
              </a:lnSpc>
              <a:spcBef>
                <a:spcPts val="1000"/>
              </a:spcBef>
              <a:spcAft>
                <a:spcPts val="0"/>
              </a:spcAft>
              <a:buSzPts val="2240"/>
              <a:buFont typeface="Arial"/>
              <a:buAutoNum type="arabicPeriod" startAt="4"/>
            </a:pPr>
            <a:r>
              <a:rPr b="1" lang="en-US" sz="2800" u="sng">
                <a:solidFill>
                  <a:srgbClr val="FF0000"/>
                </a:solidFill>
              </a:rPr>
              <a:t>Fitness Clubs</a:t>
            </a:r>
            <a:r>
              <a:rPr lang="en-US" sz="2800">
                <a:solidFill>
                  <a:srgbClr val="FF0000"/>
                </a:solidFill>
              </a:rPr>
              <a:t>, </a:t>
            </a:r>
            <a:r>
              <a:rPr lang="en-US" sz="2800">
                <a:solidFill>
                  <a:schemeClr val="dk1"/>
                </a:solidFill>
              </a:rPr>
              <a:t>established to encourage students to exercise; (11clubs)</a:t>
            </a:r>
            <a:endParaRPr/>
          </a:p>
          <a:p>
            <a:pPr indent="-514350" lvl="0" marL="696912" rtl="0" algn="just">
              <a:lnSpc>
                <a:spcPct val="100000"/>
              </a:lnSpc>
              <a:spcBef>
                <a:spcPts val="1000"/>
              </a:spcBef>
              <a:spcAft>
                <a:spcPts val="0"/>
              </a:spcAft>
              <a:buSzPts val="2240"/>
              <a:buFont typeface="Arial"/>
              <a:buAutoNum type="arabicPeriod" startAt="4"/>
            </a:pPr>
            <a:r>
              <a:rPr b="1" lang="en-US" sz="2800" u="sng">
                <a:solidFill>
                  <a:srgbClr val="FF0000"/>
                </a:solidFill>
              </a:rPr>
              <a:t>Comprehensive Clubs</a:t>
            </a:r>
            <a:r>
              <a:rPr lang="en-US" sz="2800">
                <a:solidFill>
                  <a:srgbClr val="FF0000"/>
                </a:solidFill>
              </a:rPr>
              <a:t>, </a:t>
            </a:r>
            <a:r>
              <a:rPr lang="en-US" sz="2800">
                <a:solidFill>
                  <a:schemeClr val="dk1"/>
                </a:solidFill>
              </a:rPr>
              <a:t>which refer to clubs of two or more kinds of the aforesaid attributes. (8 clubs)</a:t>
            </a:r>
            <a:endParaRPr/>
          </a:p>
          <a:p>
            <a:pPr indent="0" lvl="0" marL="0" rtl="0" algn="just">
              <a:lnSpc>
                <a:spcPct val="100000"/>
              </a:lnSpc>
              <a:spcBef>
                <a:spcPts val="1000"/>
              </a:spcBef>
              <a:spcAft>
                <a:spcPts val="0"/>
              </a:spcAft>
              <a:buSzPts val="2240"/>
              <a:buFont typeface="Noto Sans Symbols"/>
              <a:buNone/>
            </a:pPr>
            <a:r>
              <a:t/>
            </a:r>
            <a:endParaRPr sz="2800"/>
          </a:p>
        </p:txBody>
      </p:sp>
      <p:sp>
        <p:nvSpPr>
          <p:cNvPr id="2547" name="Google Shape;2547;g240c4cb253c_1_852"/>
          <p:cNvSpPr txBox="1"/>
          <p:nvPr/>
        </p:nvSpPr>
        <p:spPr>
          <a:xfrm>
            <a:off x="312738" y="4346574"/>
            <a:ext cx="11377500" cy="2016000"/>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Please refer to the following websites for more detailed information.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accent1"/>
              </a:buClr>
              <a:buSzPts val="2800"/>
              <a:buFont typeface="Arial"/>
              <a:buNone/>
            </a:pPr>
            <a:r>
              <a:rPr b="0" i="0" lang="en-US" sz="2800" u="sng" cap="none" strike="noStrike">
                <a:solidFill>
                  <a:srgbClr val="0B5394"/>
                </a:solidFill>
                <a:latin typeface="Arial"/>
                <a:ea typeface="Arial"/>
                <a:cs typeface="Arial"/>
                <a:sym typeface="Arial"/>
              </a:rPr>
              <a:t>https://www.isu.edu.tw/newsite/showpage.php?dept_mno=802&amp;dept_id=4&amp;page_id=46887</a:t>
            </a:r>
            <a:endParaRPr b="0" i="0" sz="2800" u="sng" cap="none" strike="noStrike">
              <a:solidFill>
                <a:srgbClr val="0B5394"/>
              </a:solidFill>
              <a:latin typeface="Arial"/>
              <a:ea typeface="Arial"/>
              <a:cs typeface="Arial"/>
              <a:sym typeface="Arial"/>
            </a:endParaRPr>
          </a:p>
        </p:txBody>
      </p:sp>
      <p:sp>
        <p:nvSpPr>
          <p:cNvPr id="2548" name="Google Shape;2548;g240c4cb253c_1_852"/>
          <p:cNvSpPr txBox="1"/>
          <p:nvPr>
            <p:ph idx="12" type="sldNum"/>
          </p:nvPr>
        </p:nvSpPr>
        <p:spPr>
          <a:xfrm>
            <a:off x="11446412" y="6124574"/>
            <a:ext cx="487800" cy="4764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2" name="Shape 2552"/>
        <p:cNvGrpSpPr/>
        <p:nvPr/>
      </p:nvGrpSpPr>
      <p:grpSpPr>
        <a:xfrm>
          <a:off x="0" y="0"/>
          <a:ext cx="0" cy="0"/>
          <a:chOff x="0" y="0"/>
          <a:chExt cx="0" cy="0"/>
        </a:xfrm>
      </p:grpSpPr>
      <p:sp>
        <p:nvSpPr>
          <p:cNvPr id="2553" name="Google Shape;2553;p321"/>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554" name="Google Shape;2554;p321"/>
          <p:cNvSpPr txBox="1"/>
          <p:nvPr>
            <p:ph idx="1" type="body"/>
          </p:nvPr>
        </p:nvSpPr>
        <p:spPr>
          <a:xfrm>
            <a:off x="677863" y="1270000"/>
            <a:ext cx="8597900" cy="3881438"/>
          </a:xfrm>
          <a:prstGeom prst="rect">
            <a:avLst/>
          </a:prstGeom>
          <a:noFill/>
          <a:ln>
            <a:noFill/>
          </a:ln>
        </p:spPr>
        <p:txBody>
          <a:bodyPr anchorCtr="0" anchor="t" bIns="45700" lIns="91425" spcFirstLastPara="1" rIns="91425" wrap="square" tIns="45700">
            <a:normAutofit fontScale="85000" lnSpcReduction="20000"/>
          </a:bodyPr>
          <a:lstStyle/>
          <a:p>
            <a:pPr indent="0" lvl="0" marL="82550" rtl="0" algn="ctr">
              <a:lnSpc>
                <a:spcPct val="100000"/>
              </a:lnSpc>
              <a:spcBef>
                <a:spcPts val="0"/>
              </a:spcBef>
              <a:spcAft>
                <a:spcPts val="0"/>
              </a:spcAft>
              <a:buSzPct val="80000"/>
              <a:buFont typeface="Noto Sans Symbols"/>
              <a:buNone/>
            </a:pPr>
            <a:r>
              <a:rPr lang="en-US" sz="11500">
                <a:solidFill>
                  <a:srgbClr val="3F3F3F"/>
                </a:solidFill>
                <a:latin typeface="DFKai-SB"/>
                <a:ea typeface="DFKai-SB"/>
                <a:cs typeface="DFKai-SB"/>
                <a:sym typeface="DFKai-SB"/>
              </a:rPr>
              <a:t>運動設施</a:t>
            </a:r>
            <a:endParaRPr sz="11500">
              <a:solidFill>
                <a:srgbClr val="3F3F3F"/>
              </a:solidFill>
              <a:latin typeface="DFKai-SB"/>
              <a:ea typeface="DFKai-SB"/>
              <a:cs typeface="DFKai-SB"/>
              <a:sym typeface="DFKai-SB"/>
            </a:endParaRPr>
          </a:p>
          <a:p>
            <a:pPr indent="0" lvl="0" marL="82550" rtl="0" algn="ctr">
              <a:lnSpc>
                <a:spcPct val="100000"/>
              </a:lnSpc>
              <a:spcBef>
                <a:spcPts val="1000"/>
              </a:spcBef>
              <a:spcAft>
                <a:spcPts val="0"/>
              </a:spcAft>
              <a:buSzPct val="80000"/>
              <a:buFont typeface="Noto Sans Symbols"/>
              <a:buNone/>
            </a:pPr>
            <a:r>
              <a:rPr lang="en-US" sz="11500">
                <a:solidFill>
                  <a:srgbClr val="3F3F3F"/>
                </a:solidFill>
              </a:rPr>
              <a:t>Sports Facilities</a:t>
            </a:r>
            <a:endParaRPr sz="11500">
              <a:solidFill>
                <a:srgbClr val="3F3F3F"/>
              </a:solidFill>
            </a:endParaRPr>
          </a:p>
          <a:p>
            <a:pPr indent="0" lvl="0" marL="82550" rtl="0" algn="ctr">
              <a:lnSpc>
                <a:spcPct val="100000"/>
              </a:lnSpc>
              <a:spcBef>
                <a:spcPts val="1000"/>
              </a:spcBef>
              <a:spcAft>
                <a:spcPts val="0"/>
              </a:spcAft>
              <a:buSzPct val="80000"/>
              <a:buFont typeface="Noto Sans Symbols"/>
              <a:buNone/>
            </a:pPr>
            <a:r>
              <a:t/>
            </a:r>
            <a:endParaRPr sz="11500">
              <a:solidFill>
                <a:srgbClr val="3F3F3F"/>
              </a:solidFill>
              <a:latin typeface="DFKai-SB"/>
              <a:ea typeface="DFKai-SB"/>
              <a:cs typeface="DFKai-SB"/>
              <a:sym typeface="DFKai-SB"/>
            </a:endParaRPr>
          </a:p>
        </p:txBody>
      </p:sp>
      <p:sp>
        <p:nvSpPr>
          <p:cNvPr id="2555" name="Google Shape;2555;p321"/>
          <p:cNvSpPr txBox="1"/>
          <p:nvPr>
            <p:ph idx="12" type="sldNum"/>
          </p:nvPr>
        </p:nvSpPr>
        <p:spPr>
          <a:xfrm>
            <a:off x="9347200" y="6245225"/>
            <a:ext cx="2844800" cy="47625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Noto Sans Symbols"/>
              <a:buNone/>
            </a:pPr>
            <a:fld id="{00000000-1234-1234-1234-123412341234}" type="slidenum">
              <a:rPr b="0" i="0" lang="en-US" sz="1400" u="none" cap="none" strike="noStrike">
                <a:solidFill>
                  <a:srgbClr val="000000"/>
                </a:solidFill>
                <a:latin typeface="DFKai-SB"/>
                <a:ea typeface="DFKai-SB"/>
                <a:cs typeface="DFKai-SB"/>
                <a:sym typeface="DFKai-SB"/>
              </a:rPr>
              <a:t>‹#›</a:t>
            </a:fld>
            <a:endParaRPr b="0" i="0" sz="1400" u="none" cap="none" strike="noStrike">
              <a:solidFill>
                <a:srgbClr val="000000"/>
              </a:solidFill>
              <a:latin typeface="DFKai-SB"/>
              <a:ea typeface="DFKai-SB"/>
              <a:cs typeface="DFKai-SB"/>
              <a:sym typeface="DFKai-SB"/>
            </a:endParaRPr>
          </a:p>
        </p:txBody>
      </p:sp>
    </p:spTree>
  </p:cSld>
  <p:clrMapOvr>
    <a:masterClrMapping/>
  </p:clrMapOvr>
  <p:transition spd="med">
    <p:fade/>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g240c4cb253c_1_996"/>
          <p:cNvSpPr txBox="1"/>
          <p:nvPr>
            <p:ph idx="12" type="sldNum"/>
          </p:nvPr>
        </p:nvSpPr>
        <p:spPr>
          <a:xfrm>
            <a:off x="11582400" y="6111875"/>
            <a:ext cx="609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
        <p:nvSpPr>
          <p:cNvPr id="2561" name="Google Shape;2561;g240c4cb253c_1_996"/>
          <p:cNvSpPr txBox="1"/>
          <p:nvPr>
            <p:ph idx="4294967295" type="title"/>
          </p:nvPr>
        </p:nvSpPr>
        <p:spPr>
          <a:xfrm>
            <a:off x="1204913" y="519113"/>
            <a:ext cx="7982100" cy="1143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4400">
                <a:solidFill>
                  <a:srgbClr val="993300"/>
                </a:solidFill>
                <a:latin typeface="DFKai-SB"/>
                <a:ea typeface="DFKai-SB"/>
                <a:cs typeface="DFKai-SB"/>
                <a:sym typeface="DFKai-SB"/>
              </a:rPr>
              <a:t>學務處體育室</a:t>
            </a:r>
            <a:endParaRPr/>
          </a:p>
        </p:txBody>
      </p:sp>
      <p:sp>
        <p:nvSpPr>
          <p:cNvPr id="2562" name="Google Shape;2562;g240c4cb253c_1_996"/>
          <p:cNvSpPr txBox="1"/>
          <p:nvPr>
            <p:ph idx="4294967295" type="body"/>
          </p:nvPr>
        </p:nvSpPr>
        <p:spPr>
          <a:xfrm>
            <a:off x="974725" y="1689100"/>
            <a:ext cx="8064600" cy="2952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80"/>
              <a:buFont typeface="Noto Sans Symbols"/>
              <a:buNone/>
            </a:pPr>
            <a:r>
              <a:rPr lang="en-US" sz="3600">
                <a:latin typeface="DFKai-SB"/>
                <a:ea typeface="DFKai-SB"/>
                <a:cs typeface="DFKai-SB"/>
                <a:sym typeface="DFKai-SB"/>
              </a:rPr>
              <a:t>體育課程之實施</a:t>
            </a:r>
            <a:endParaRPr sz="3600">
              <a:latin typeface="DFKai-SB"/>
              <a:ea typeface="DFKai-SB"/>
              <a:cs typeface="DFKai-SB"/>
              <a:sym typeface="DFKai-SB"/>
            </a:endParaRPr>
          </a:p>
          <a:p>
            <a:pPr indent="-342900" lvl="0" marL="342900" rtl="0" algn="l">
              <a:lnSpc>
                <a:spcPct val="100000"/>
              </a:lnSpc>
              <a:spcBef>
                <a:spcPts val="2200"/>
              </a:spcBef>
              <a:spcAft>
                <a:spcPts val="0"/>
              </a:spcAft>
              <a:buSzPts val="2880"/>
              <a:buFont typeface="Noto Sans Symbols"/>
              <a:buNone/>
            </a:pPr>
            <a:r>
              <a:rPr lang="en-US" sz="3600">
                <a:latin typeface="DFKai-SB"/>
                <a:ea typeface="DFKai-SB"/>
                <a:cs typeface="DFKai-SB"/>
                <a:sym typeface="DFKai-SB"/>
              </a:rPr>
              <a:t>競賽活動之辦理</a:t>
            </a:r>
            <a:endParaRPr/>
          </a:p>
          <a:p>
            <a:pPr indent="-342900" lvl="0" marL="342900" rtl="0" algn="l">
              <a:lnSpc>
                <a:spcPct val="100000"/>
              </a:lnSpc>
              <a:spcBef>
                <a:spcPts val="2200"/>
              </a:spcBef>
              <a:spcAft>
                <a:spcPts val="0"/>
              </a:spcAft>
              <a:buSzPts val="2880"/>
              <a:buFont typeface="Noto Sans Symbols"/>
              <a:buNone/>
            </a:pPr>
            <a:r>
              <a:rPr lang="en-US" sz="3600">
                <a:latin typeface="DFKai-SB"/>
                <a:ea typeface="DFKai-SB"/>
                <a:cs typeface="DFKai-SB"/>
                <a:sym typeface="DFKai-SB"/>
              </a:rPr>
              <a:t>運動場館之管理與借用</a:t>
            </a:r>
            <a:endParaRPr/>
          </a:p>
          <a:p>
            <a:pPr indent="-342900" lvl="0" marL="342900" rtl="0" algn="l">
              <a:lnSpc>
                <a:spcPct val="100000"/>
              </a:lnSpc>
              <a:spcBef>
                <a:spcPts val="2200"/>
              </a:spcBef>
              <a:spcAft>
                <a:spcPts val="0"/>
              </a:spcAft>
              <a:buSzPts val="2880"/>
              <a:buFont typeface="Noto Sans Symbols"/>
              <a:buNone/>
            </a:pPr>
            <a:r>
              <a:rPr lang="en-US" sz="3600">
                <a:latin typeface="DFKai-SB"/>
                <a:ea typeface="DFKai-SB"/>
                <a:cs typeface="DFKai-SB"/>
                <a:sym typeface="DFKai-SB"/>
              </a:rPr>
              <a:t>體育學分抵免與畢業學分審查</a:t>
            </a:r>
            <a:endParaRPr/>
          </a:p>
          <a:p>
            <a:pPr indent="-342900" lvl="0" marL="342900" rtl="0" algn="l">
              <a:lnSpc>
                <a:spcPct val="100000"/>
              </a:lnSpc>
              <a:spcBef>
                <a:spcPts val="2200"/>
              </a:spcBef>
              <a:spcAft>
                <a:spcPts val="0"/>
              </a:spcAft>
              <a:buSzPts val="2880"/>
              <a:buFont typeface="Noto Sans Symbols"/>
              <a:buNone/>
            </a:pPr>
            <a:r>
              <a:rPr lang="en-US" sz="3600">
                <a:latin typeface="DFKai-SB"/>
                <a:ea typeface="DFKai-SB"/>
                <a:cs typeface="DFKai-SB"/>
                <a:sym typeface="DFKai-SB"/>
              </a:rPr>
              <a:t>體育助學金設置與申辦</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6" name="Shape 2566"/>
        <p:cNvGrpSpPr/>
        <p:nvPr/>
      </p:nvGrpSpPr>
      <p:grpSpPr>
        <a:xfrm>
          <a:off x="0" y="0"/>
          <a:ext cx="0" cy="0"/>
          <a:chOff x="0" y="0"/>
          <a:chExt cx="0" cy="0"/>
        </a:xfrm>
      </p:grpSpPr>
      <p:sp>
        <p:nvSpPr>
          <p:cNvPr id="2567" name="Google Shape;2567;g240c4cb253c_1_1002"/>
          <p:cNvSpPr txBox="1"/>
          <p:nvPr>
            <p:ph idx="12" type="sldNum"/>
          </p:nvPr>
        </p:nvSpPr>
        <p:spPr>
          <a:xfrm>
            <a:off x="8534400" y="6237288"/>
            <a:ext cx="2133600" cy="4764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F6FC6"/>
              </a:buClr>
              <a:buSzPts val="900"/>
              <a:buFont typeface="Calibri"/>
              <a:buNone/>
            </a:pPr>
            <a:fld id="{00000000-1234-1234-1234-123412341234}" type="slidenum">
              <a:rPr lang="en-US"/>
              <a:t>‹#›</a:t>
            </a:fld>
            <a:endParaRPr/>
          </a:p>
        </p:txBody>
      </p:sp>
      <p:sp>
        <p:nvSpPr>
          <p:cNvPr id="2568" name="Google Shape;2568;g240c4cb253c_1_1002"/>
          <p:cNvSpPr txBox="1"/>
          <p:nvPr>
            <p:ph idx="4294967295" type="title"/>
          </p:nvPr>
        </p:nvSpPr>
        <p:spPr>
          <a:xfrm>
            <a:off x="1397000" y="604838"/>
            <a:ext cx="7961400" cy="128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dk1"/>
                </a:solidFill>
              </a:rPr>
              <a:t>Office of Physical Education </a:t>
            </a:r>
            <a:br>
              <a:rPr lang="en-US" sz="2800">
                <a:solidFill>
                  <a:schemeClr val="dk1"/>
                </a:solidFill>
              </a:rPr>
            </a:br>
            <a:r>
              <a:rPr lang="en-US" sz="2800">
                <a:solidFill>
                  <a:srgbClr val="FF0000"/>
                </a:solidFill>
              </a:rPr>
              <a:t>(inside the stadium)</a:t>
            </a:r>
            <a:endParaRPr sz="2800">
              <a:solidFill>
                <a:srgbClr val="FF0000"/>
              </a:solidFill>
            </a:endParaRPr>
          </a:p>
        </p:txBody>
      </p:sp>
      <p:sp>
        <p:nvSpPr>
          <p:cNvPr id="2569" name="Google Shape;2569;g240c4cb253c_1_1002"/>
          <p:cNvSpPr txBox="1"/>
          <p:nvPr>
            <p:ph idx="4294967295" type="body"/>
          </p:nvPr>
        </p:nvSpPr>
        <p:spPr>
          <a:xfrm>
            <a:off x="1322388" y="2133600"/>
            <a:ext cx="7605600" cy="41022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SzPts val="1920"/>
              <a:buFont typeface="Times New Roman"/>
              <a:buAutoNum type="arabicPeriod"/>
            </a:pPr>
            <a:r>
              <a:rPr lang="en-US" sz="2400"/>
              <a:t>PE course teaching</a:t>
            </a:r>
            <a:endParaRPr sz="2400"/>
          </a:p>
          <a:p>
            <a:pPr indent="-457200" lvl="0" marL="457200" rtl="0" algn="l">
              <a:lnSpc>
                <a:spcPct val="100000"/>
              </a:lnSpc>
              <a:spcBef>
                <a:spcPts val="1800"/>
              </a:spcBef>
              <a:spcAft>
                <a:spcPts val="0"/>
              </a:spcAft>
              <a:buSzPts val="1920"/>
              <a:buFont typeface="Times New Roman"/>
              <a:buAutoNum type="arabicPeriod"/>
            </a:pPr>
            <a:r>
              <a:rPr lang="en-US" sz="2400"/>
              <a:t>Organize sports events</a:t>
            </a:r>
            <a:endParaRPr/>
          </a:p>
          <a:p>
            <a:pPr indent="-457200" lvl="0" marL="457200" rtl="0" algn="l">
              <a:lnSpc>
                <a:spcPct val="100000"/>
              </a:lnSpc>
              <a:spcBef>
                <a:spcPts val="1800"/>
              </a:spcBef>
              <a:spcAft>
                <a:spcPts val="0"/>
              </a:spcAft>
              <a:buSzPts val="1920"/>
              <a:buFont typeface="Times New Roman"/>
              <a:buAutoNum type="arabicPeriod"/>
            </a:pPr>
            <a:r>
              <a:rPr lang="en-US" sz="2400"/>
              <a:t>Administration and management of stadium and sports equipment/facilities</a:t>
            </a:r>
            <a:endParaRPr/>
          </a:p>
          <a:p>
            <a:pPr indent="-457200" lvl="0" marL="457200" rtl="0" algn="l">
              <a:lnSpc>
                <a:spcPct val="100000"/>
              </a:lnSpc>
              <a:spcBef>
                <a:spcPts val="1800"/>
              </a:spcBef>
              <a:spcAft>
                <a:spcPts val="0"/>
              </a:spcAft>
              <a:buSzPts val="1920"/>
              <a:buFont typeface="Times New Roman"/>
              <a:buAutoNum type="arabicPeriod"/>
            </a:pPr>
            <a:r>
              <a:rPr lang="en-US" sz="2400"/>
              <a:t>PE course credit transfer/waive and review for graduation</a:t>
            </a:r>
            <a:endParaRPr sz="2400"/>
          </a:p>
          <a:p>
            <a:pPr indent="-457200" lvl="0" marL="457200" rtl="0" algn="l">
              <a:lnSpc>
                <a:spcPct val="100000"/>
              </a:lnSpc>
              <a:spcBef>
                <a:spcPts val="1800"/>
              </a:spcBef>
              <a:spcAft>
                <a:spcPts val="0"/>
              </a:spcAft>
              <a:buSzPts val="1920"/>
              <a:buFont typeface="Times New Roman"/>
              <a:buAutoNum type="arabicPeriod"/>
            </a:pPr>
            <a:r>
              <a:rPr lang="en-US" sz="2400"/>
              <a:t>Athletic Scholarship </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1"/>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descr="一張含有 螢幕擷取畫面 的圖片&#10;&#10;自動產生的描述" id="1324" name="Google Shape;1324;p11"/>
          <p:cNvPicPr preferRelativeResize="0"/>
          <p:nvPr/>
        </p:nvPicPr>
        <p:blipFill rotWithShape="1">
          <a:blip r:embed="rId3">
            <a:alphaModFix/>
          </a:blip>
          <a:srcRect b="0" l="0" r="0" t="0"/>
          <a:stretch/>
        </p:blipFill>
        <p:spPr>
          <a:xfrm>
            <a:off x="683322" y="1476896"/>
            <a:ext cx="3830551" cy="5125905"/>
          </a:xfrm>
          <a:prstGeom prst="rect">
            <a:avLst/>
          </a:prstGeom>
          <a:noFill/>
          <a:ln cap="flat" cmpd="sng" w="9525">
            <a:solidFill>
              <a:schemeClr val="lt2"/>
            </a:solidFill>
            <a:prstDash val="solid"/>
            <a:round/>
            <a:headEnd len="sm" w="sm" type="none"/>
            <a:tailEnd len="sm" w="sm" type="none"/>
          </a:ln>
        </p:spPr>
      </p:pic>
      <p:sp>
        <p:nvSpPr>
          <p:cNvPr id="1325" name="Google Shape;1325;p11"/>
          <p:cNvSpPr txBox="1"/>
          <p:nvPr/>
        </p:nvSpPr>
        <p:spPr>
          <a:xfrm>
            <a:off x="130391" y="959661"/>
            <a:ext cx="4936415" cy="410369"/>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2133"/>
              <a:buFont typeface="Noto Sans Symbols"/>
              <a:buChar char="●"/>
            </a:pPr>
            <a:r>
              <a:rPr b="1" i="0" lang="en-US" sz="2133" u="none" cap="none" strike="noStrike">
                <a:solidFill>
                  <a:srgbClr val="000000"/>
                </a:solidFill>
                <a:latin typeface="PMingLiu"/>
                <a:ea typeface="PMingLiu"/>
                <a:cs typeface="PMingLiu"/>
                <a:sym typeface="PMingLiu"/>
              </a:rPr>
              <a:t>信箱認證 </a:t>
            </a:r>
            <a:r>
              <a:rPr b="1" i="0" lang="en-US" sz="2133" u="none" cap="none" strike="noStrike">
                <a:solidFill>
                  <a:srgbClr val="000000"/>
                </a:solidFill>
                <a:latin typeface="Times New Roman"/>
                <a:ea typeface="Times New Roman"/>
                <a:cs typeface="Times New Roman"/>
                <a:sym typeface="Times New Roman"/>
              </a:rPr>
              <a:t>Verify Email Account</a:t>
            </a:r>
            <a:endParaRPr b="1" i="0" sz="2133" u="none" cap="none" strike="noStrike">
              <a:solidFill>
                <a:srgbClr val="000000"/>
              </a:solidFill>
              <a:latin typeface="Times New Roman"/>
              <a:ea typeface="Times New Roman"/>
              <a:cs typeface="Times New Roman"/>
              <a:sym typeface="Times New Roman"/>
            </a:endParaRPr>
          </a:p>
        </p:txBody>
      </p:sp>
      <p:sp>
        <p:nvSpPr>
          <p:cNvPr id="1326" name="Google Shape;1326;p11"/>
          <p:cNvSpPr txBox="1"/>
          <p:nvPr/>
        </p:nvSpPr>
        <p:spPr>
          <a:xfrm>
            <a:off x="5339954" y="872505"/>
            <a:ext cx="5465505" cy="410369"/>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2133"/>
              <a:buFont typeface="Noto Sans Symbols"/>
              <a:buChar char="●"/>
            </a:pPr>
            <a:r>
              <a:rPr b="1" i="0" lang="en-US" sz="2133" u="none" cap="none" strike="noStrike">
                <a:solidFill>
                  <a:srgbClr val="000000"/>
                </a:solidFill>
                <a:latin typeface="PMingLiu"/>
                <a:ea typeface="PMingLiu"/>
                <a:cs typeface="PMingLiu"/>
                <a:sym typeface="PMingLiu"/>
              </a:rPr>
              <a:t>點選『線上申請』🡪 『居留證首次申請』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Click『 Online Application 』🡪『First-time ARC Application of Foreign Students and Overseas Chinese Students』</a:t>
            </a:r>
            <a:endParaRPr b="0" i="0" sz="1600" u="none" cap="none" strike="noStrike">
              <a:solidFill>
                <a:srgbClr val="000000"/>
              </a:solidFill>
              <a:latin typeface="Times New Roman"/>
              <a:ea typeface="Times New Roman"/>
              <a:cs typeface="Times New Roman"/>
              <a:sym typeface="Times New Roman"/>
            </a:endParaRPr>
          </a:p>
          <a:p>
            <a:pPr indent="-245544" lvl="0" marL="380990" marR="0" rtl="0" algn="l">
              <a:lnSpc>
                <a:spcPct val="100000"/>
              </a:lnSpc>
              <a:spcBef>
                <a:spcPts val="0"/>
              </a:spcBef>
              <a:spcAft>
                <a:spcPts val="0"/>
              </a:spcAft>
              <a:buClr>
                <a:srgbClr val="C8FBEC"/>
              </a:buClr>
              <a:buSzPts val="2133"/>
              <a:buFont typeface="Noto Sans Symbols"/>
              <a:buNone/>
            </a:pPr>
            <a:r>
              <a:t/>
            </a:r>
            <a:endParaRPr b="0" i="0" sz="2133" u="none" cap="none" strike="noStrike">
              <a:solidFill>
                <a:srgbClr val="000000"/>
              </a:solidFill>
              <a:latin typeface="KaiTi"/>
              <a:ea typeface="KaiTi"/>
              <a:cs typeface="KaiTi"/>
              <a:sym typeface="KaiTi"/>
            </a:endParaRPr>
          </a:p>
        </p:txBody>
      </p:sp>
      <p:pic>
        <p:nvPicPr>
          <p:cNvPr descr="一張含有 螢幕擷取畫面, 監視器, 街道, 公車 的圖片&#10;&#10;自動產生的描述" id="1327" name="Google Shape;1327;p11"/>
          <p:cNvPicPr preferRelativeResize="0"/>
          <p:nvPr/>
        </p:nvPicPr>
        <p:blipFill rotWithShape="1">
          <a:blip r:embed="rId4">
            <a:alphaModFix/>
          </a:blip>
          <a:srcRect b="0" l="31946" r="0" t="22663"/>
          <a:stretch/>
        </p:blipFill>
        <p:spPr>
          <a:xfrm>
            <a:off x="5928659" y="2063557"/>
            <a:ext cx="4458448" cy="2051984"/>
          </a:xfrm>
          <a:prstGeom prst="rect">
            <a:avLst/>
          </a:prstGeom>
          <a:noFill/>
          <a:ln cap="flat" cmpd="sng" w="9525">
            <a:solidFill>
              <a:schemeClr val="lt2"/>
            </a:solidFill>
            <a:prstDash val="solid"/>
            <a:round/>
            <a:headEnd len="sm" w="sm" type="none"/>
            <a:tailEnd len="sm" w="sm" type="none"/>
          </a:ln>
        </p:spPr>
      </p:pic>
      <p:pic>
        <p:nvPicPr>
          <p:cNvPr descr="一張含有 螢幕擷取畫面 的圖片&#10;&#10;自動產生的描述" id="1328" name="Google Shape;1328;p11"/>
          <p:cNvPicPr preferRelativeResize="0"/>
          <p:nvPr/>
        </p:nvPicPr>
        <p:blipFill rotWithShape="1">
          <a:blip r:embed="rId5">
            <a:alphaModFix/>
          </a:blip>
          <a:srcRect b="0" l="20087" r="11858" t="16590"/>
          <a:stretch/>
        </p:blipFill>
        <p:spPr>
          <a:xfrm>
            <a:off x="5928660" y="4202698"/>
            <a:ext cx="4458449" cy="2400103"/>
          </a:xfrm>
          <a:prstGeom prst="rect">
            <a:avLst/>
          </a:prstGeom>
          <a:noFill/>
          <a:ln cap="flat" cmpd="sng" w="9525">
            <a:solidFill>
              <a:schemeClr val="lt2"/>
            </a:solidFill>
            <a:prstDash val="solid"/>
            <a:round/>
            <a:headEnd len="sm" w="sm" type="none"/>
            <a:tailEnd len="sm" w="sm" type="none"/>
          </a:ln>
        </p:spPr>
      </p:pic>
      <p:pic>
        <p:nvPicPr>
          <p:cNvPr id="1329" name="Google Shape;1329;p11"/>
          <p:cNvPicPr preferRelativeResize="0"/>
          <p:nvPr/>
        </p:nvPicPr>
        <p:blipFill rotWithShape="1">
          <a:blip r:embed="rId6">
            <a:alphaModFix/>
          </a:blip>
          <a:srcRect b="0" l="0" r="0" t="0"/>
          <a:stretch/>
        </p:blipFill>
        <p:spPr>
          <a:xfrm rot="-1364643">
            <a:off x="7254758" y="2360291"/>
            <a:ext cx="510629" cy="764988"/>
          </a:xfrm>
          <a:prstGeom prst="rect">
            <a:avLst/>
          </a:prstGeom>
          <a:noFill/>
          <a:ln>
            <a:noFill/>
          </a:ln>
        </p:spPr>
      </p:pic>
      <p:pic>
        <p:nvPicPr>
          <p:cNvPr id="1330" name="Google Shape;1330;p11"/>
          <p:cNvPicPr preferRelativeResize="0"/>
          <p:nvPr/>
        </p:nvPicPr>
        <p:blipFill rotWithShape="1">
          <a:blip r:embed="rId6">
            <a:alphaModFix/>
          </a:blip>
          <a:srcRect b="0" l="0" r="0" t="0"/>
          <a:stretch/>
        </p:blipFill>
        <p:spPr>
          <a:xfrm rot="-1364643">
            <a:off x="7254758" y="4679162"/>
            <a:ext cx="510629" cy="764988"/>
          </a:xfrm>
          <a:prstGeom prst="rect">
            <a:avLst/>
          </a:prstGeom>
          <a:noFill/>
          <a:ln>
            <a:noFill/>
          </a:ln>
        </p:spPr>
      </p:pic>
      <p:sp>
        <p:nvSpPr>
          <p:cNvPr id="1331" name="Google Shape;1331;p11"/>
          <p:cNvSpPr/>
          <p:nvPr/>
        </p:nvSpPr>
        <p:spPr>
          <a:xfrm>
            <a:off x="797522" y="4610195"/>
            <a:ext cx="3483429" cy="761619"/>
          </a:xfrm>
          <a:prstGeom prst="roundRect">
            <a:avLst>
              <a:gd fmla="val 16667" name="adj"/>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32" name="Google Shape;1332;p11"/>
          <p:cNvSpPr/>
          <p:nvPr/>
        </p:nvSpPr>
        <p:spPr>
          <a:xfrm>
            <a:off x="5962534" y="2291325"/>
            <a:ext cx="1164199" cy="451460"/>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33" name="Google Shape;1333;p11"/>
          <p:cNvSpPr/>
          <p:nvPr/>
        </p:nvSpPr>
        <p:spPr>
          <a:xfrm>
            <a:off x="5928660" y="4409287"/>
            <a:ext cx="1198073" cy="1065764"/>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pic>
        <p:nvPicPr>
          <p:cNvPr id="1334" name="Google Shape;1334;p11"/>
          <p:cNvPicPr preferRelativeResize="0"/>
          <p:nvPr/>
        </p:nvPicPr>
        <p:blipFill rotWithShape="1">
          <a:blip r:embed="rId6">
            <a:alphaModFix/>
          </a:blip>
          <a:srcRect b="0" l="0" r="0" t="0"/>
          <a:stretch/>
        </p:blipFill>
        <p:spPr>
          <a:xfrm rot="-1364643">
            <a:off x="2838596" y="4969611"/>
            <a:ext cx="510629" cy="764988"/>
          </a:xfrm>
          <a:prstGeom prst="rect">
            <a:avLst/>
          </a:prstGeom>
          <a:noFill/>
          <a:ln>
            <a:noFill/>
          </a:ln>
        </p:spPr>
      </p:pic>
      <p:sp>
        <p:nvSpPr>
          <p:cNvPr id="1335" name="Google Shape;1335;p11"/>
          <p:cNvSpPr txBox="1"/>
          <p:nvPr/>
        </p:nvSpPr>
        <p:spPr>
          <a:xfrm>
            <a:off x="3291339" y="5370166"/>
            <a:ext cx="2723687" cy="15079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600"/>
              <a:buFont typeface="Arial"/>
              <a:buNone/>
            </a:pPr>
            <a:r>
              <a:rPr b="1" i="0" lang="en-US" sz="1600" u="none" cap="none" strike="noStrike">
                <a:solidFill>
                  <a:srgbClr val="FF0000"/>
                </a:solidFill>
                <a:latin typeface="Arial"/>
                <a:ea typeface="Arial"/>
                <a:cs typeface="Arial"/>
                <a:sym typeface="Arial"/>
              </a:rPr>
              <a:t>點擊啟用帳號</a:t>
            </a:r>
            <a:endParaRPr b="1" i="0" sz="16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Click the link to activate your  account</a:t>
            </a:r>
            <a:endParaRPr b="1" i="0" sz="2533"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3" name="Shape 2573"/>
        <p:cNvGrpSpPr/>
        <p:nvPr/>
      </p:nvGrpSpPr>
      <p:grpSpPr>
        <a:xfrm>
          <a:off x="0" y="0"/>
          <a:ext cx="0" cy="0"/>
          <a:chOff x="0" y="0"/>
          <a:chExt cx="0" cy="0"/>
        </a:xfrm>
      </p:grpSpPr>
      <p:sp>
        <p:nvSpPr>
          <p:cNvPr id="2574" name="Google Shape;2574;g2676a01c8b8_0_2450"/>
          <p:cNvSpPr txBox="1"/>
          <p:nvPr>
            <p:ph idx="12" type="sldNum"/>
          </p:nvPr>
        </p:nvSpPr>
        <p:spPr>
          <a:xfrm>
            <a:off x="8534400" y="6237288"/>
            <a:ext cx="2133600" cy="476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F6FC6"/>
              </a:buClr>
              <a:buSzPts val="900"/>
              <a:buFont typeface="Calibri"/>
              <a:buNone/>
            </a:pPr>
            <a:fld id="{00000000-1234-1234-1234-123412341234}" type="slidenum">
              <a:rPr lang="en-US"/>
              <a:t>‹#›</a:t>
            </a:fld>
            <a:endParaRPr/>
          </a:p>
        </p:txBody>
      </p:sp>
      <p:sp>
        <p:nvSpPr>
          <p:cNvPr id="2575" name="Google Shape;2575;g2676a01c8b8_0_2450"/>
          <p:cNvSpPr txBox="1"/>
          <p:nvPr>
            <p:ph idx="4294967295" type="title"/>
          </p:nvPr>
        </p:nvSpPr>
        <p:spPr>
          <a:xfrm>
            <a:off x="506413" y="790575"/>
            <a:ext cx="10471200" cy="129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u="sng">
                <a:solidFill>
                  <a:schemeClr val="dk1"/>
                </a:solidFill>
                <a:hlinkClick r:id="rId3">
                  <a:extLst>
                    <a:ext uri="{A12FA001-AC4F-418D-AE19-62706E023703}">
                      <ahyp:hlinkClr val="tx"/>
                    </a:ext>
                  </a:extLst>
                </a:hlinkClick>
              </a:rPr>
              <a:t>Guidelines on Physical Education Courses at I-Shou University</a:t>
            </a:r>
            <a:br>
              <a:rPr lang="en-US" sz="2800">
                <a:solidFill>
                  <a:schemeClr val="dk1"/>
                </a:solidFill>
              </a:rPr>
            </a:br>
            <a:endParaRPr sz="1200">
              <a:solidFill>
                <a:schemeClr val="dk1"/>
              </a:solidFill>
            </a:endParaRPr>
          </a:p>
        </p:txBody>
      </p:sp>
      <p:sp>
        <p:nvSpPr>
          <p:cNvPr id="2576" name="Google Shape;2576;g2676a01c8b8_0_2450"/>
          <p:cNvSpPr txBox="1"/>
          <p:nvPr>
            <p:ph idx="4294967295" type="body"/>
          </p:nvPr>
        </p:nvSpPr>
        <p:spPr>
          <a:xfrm>
            <a:off x="1046163" y="1868488"/>
            <a:ext cx="7850100" cy="4464000"/>
          </a:xfrm>
          <a:prstGeom prst="rect">
            <a:avLst/>
          </a:prstGeom>
          <a:noFill/>
          <a:ln>
            <a:noFill/>
          </a:ln>
        </p:spPr>
        <p:txBody>
          <a:bodyPr anchorCtr="0" anchor="t" bIns="45700" lIns="91425" spcFirstLastPara="1" rIns="91425" wrap="square" tIns="45700">
            <a:noAutofit/>
          </a:bodyPr>
          <a:lstStyle/>
          <a:p>
            <a:pPr indent="-984250" lvl="0" marL="984250" rtl="0" algn="l">
              <a:lnSpc>
                <a:spcPct val="100000"/>
              </a:lnSpc>
              <a:spcBef>
                <a:spcPts val="0"/>
              </a:spcBef>
              <a:spcAft>
                <a:spcPts val="0"/>
              </a:spcAft>
              <a:buSzPts val="1440"/>
              <a:buFont typeface="Noto Sans Symbols"/>
              <a:buNone/>
            </a:pPr>
            <a:r>
              <a:rPr lang="en-US">
                <a:solidFill>
                  <a:srgbClr val="FF0000"/>
                </a:solidFill>
              </a:rPr>
              <a:t>ArticleⅠ</a:t>
            </a:r>
            <a:r>
              <a:rPr lang="en-US">
                <a:latin typeface="PMingLiu"/>
                <a:ea typeface="PMingLiu"/>
                <a:cs typeface="PMingLiu"/>
                <a:sym typeface="PMingLiu"/>
              </a:rPr>
              <a:t>  </a:t>
            </a:r>
            <a:r>
              <a:rPr lang="en-US">
                <a:solidFill>
                  <a:schemeClr val="dk1"/>
                </a:solidFill>
              </a:rPr>
              <a:t>According to the University regulations, students in the 2</a:t>
            </a:r>
            <a:r>
              <a:rPr baseline="30000" lang="en-US">
                <a:solidFill>
                  <a:schemeClr val="dk1"/>
                </a:solidFill>
              </a:rPr>
              <a:t>nd</a:t>
            </a:r>
            <a:r>
              <a:rPr lang="en-US">
                <a:solidFill>
                  <a:schemeClr val="dk1"/>
                </a:solidFill>
              </a:rPr>
              <a:t> grade are required to take the PE course (twice a week, no credits), and students in the 3</a:t>
            </a:r>
            <a:r>
              <a:rPr baseline="30000" lang="en-US">
                <a:solidFill>
                  <a:schemeClr val="dk1"/>
                </a:solidFill>
              </a:rPr>
              <a:t>rd</a:t>
            </a:r>
            <a:r>
              <a:rPr lang="en-US">
                <a:solidFill>
                  <a:schemeClr val="dk1"/>
                </a:solidFill>
              </a:rPr>
              <a:t> grade shall register the PE course (twice a week, 1 credit). The credits of PE course shall be counted as graduation requirement. </a:t>
            </a:r>
            <a:endParaRPr>
              <a:solidFill>
                <a:schemeClr val="dk1"/>
              </a:solidFill>
            </a:endParaRPr>
          </a:p>
          <a:p>
            <a:pPr indent="-984250" lvl="0" marL="984250" rtl="0" algn="l">
              <a:lnSpc>
                <a:spcPct val="100000"/>
              </a:lnSpc>
              <a:spcBef>
                <a:spcPts val="1000"/>
              </a:spcBef>
              <a:spcAft>
                <a:spcPts val="0"/>
              </a:spcAft>
              <a:buSzPts val="1440"/>
              <a:buFont typeface="Noto Sans Symbols"/>
              <a:buNone/>
            </a:pPr>
            <a:r>
              <a:rPr lang="en-US">
                <a:solidFill>
                  <a:srgbClr val="FF0000"/>
                </a:solidFill>
              </a:rPr>
              <a:t>Article</a:t>
            </a:r>
            <a:r>
              <a:rPr lang="en-US">
                <a:solidFill>
                  <a:srgbClr val="FF0000"/>
                </a:solidFill>
                <a:latin typeface="PMingLiu"/>
                <a:ea typeface="PMingLiu"/>
                <a:cs typeface="PMingLiu"/>
                <a:sym typeface="PMingLiu"/>
              </a:rPr>
              <a:t>Ⅱ</a:t>
            </a:r>
            <a:r>
              <a:rPr lang="en-US">
                <a:solidFill>
                  <a:schemeClr val="dk1"/>
                </a:solidFill>
                <a:latin typeface="PMingLiu"/>
                <a:ea typeface="PMingLiu"/>
                <a:cs typeface="PMingLiu"/>
                <a:sym typeface="PMingLiu"/>
              </a:rPr>
              <a:t>  </a:t>
            </a:r>
            <a:r>
              <a:rPr lang="en-US">
                <a:solidFill>
                  <a:schemeClr val="dk1"/>
                </a:solidFill>
              </a:rPr>
              <a:t>Students will be divided into different classes according to the course registration results. The division of required PE course in the 2</a:t>
            </a:r>
            <a:r>
              <a:rPr baseline="30000" lang="en-US">
                <a:solidFill>
                  <a:schemeClr val="dk1"/>
                </a:solidFill>
              </a:rPr>
              <a:t>nd</a:t>
            </a:r>
            <a:r>
              <a:rPr lang="en-US">
                <a:solidFill>
                  <a:schemeClr val="dk1"/>
                </a:solidFill>
              </a:rPr>
              <a:t> grade and registered courses in the 3</a:t>
            </a:r>
            <a:r>
              <a:rPr baseline="30000" lang="en-US">
                <a:solidFill>
                  <a:schemeClr val="dk1"/>
                </a:solidFill>
              </a:rPr>
              <a:t>rd</a:t>
            </a:r>
            <a:r>
              <a:rPr lang="en-US">
                <a:solidFill>
                  <a:schemeClr val="dk1"/>
                </a:solidFill>
              </a:rPr>
              <a:t> grade shall be conducted separately.</a:t>
            </a:r>
            <a:endParaRPr>
              <a:solidFill>
                <a:schemeClr val="dk1"/>
              </a:solidFill>
            </a:endParaRPr>
          </a:p>
          <a:p>
            <a:pPr indent="-984250" lvl="0" marL="984250" rtl="0" algn="l">
              <a:lnSpc>
                <a:spcPct val="100000"/>
              </a:lnSpc>
              <a:spcBef>
                <a:spcPts val="1000"/>
              </a:spcBef>
              <a:spcAft>
                <a:spcPts val="0"/>
              </a:spcAft>
              <a:buSzPts val="1440"/>
              <a:buFont typeface="Noto Sans Symbols"/>
              <a:buNone/>
            </a:pPr>
            <a:r>
              <a:rPr lang="en-US">
                <a:solidFill>
                  <a:srgbClr val="FF0000"/>
                </a:solidFill>
              </a:rPr>
              <a:t>Article</a:t>
            </a:r>
            <a:r>
              <a:rPr lang="en-US">
                <a:solidFill>
                  <a:srgbClr val="FF0000"/>
                </a:solidFill>
                <a:latin typeface="PMingLiu"/>
                <a:ea typeface="PMingLiu"/>
                <a:cs typeface="PMingLiu"/>
                <a:sym typeface="PMingLiu"/>
              </a:rPr>
              <a:t>Ⅲ</a:t>
            </a:r>
            <a:r>
              <a:rPr lang="en-US">
                <a:solidFill>
                  <a:schemeClr val="dk1"/>
                </a:solidFill>
                <a:latin typeface="PMingLiu"/>
                <a:ea typeface="PMingLiu"/>
                <a:cs typeface="PMingLiu"/>
                <a:sym typeface="PMingLiu"/>
              </a:rPr>
              <a:t>  </a:t>
            </a:r>
            <a:r>
              <a:rPr lang="en-US">
                <a:solidFill>
                  <a:schemeClr val="dk1"/>
                </a:solidFill>
              </a:rPr>
              <a:t>Students are not allowed to register two required PE courses in the same semester simultaneously. Students who fail the required PE course may register the course again in any semesters, yet they are not allowed to register passed courses again (including students who are required to make up the credits for the PE course).</a:t>
            </a:r>
            <a:endParaRPr>
              <a:solidFill>
                <a:schemeClr val="dk1"/>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0" name="Shape 2580"/>
        <p:cNvGrpSpPr/>
        <p:nvPr/>
      </p:nvGrpSpPr>
      <p:grpSpPr>
        <a:xfrm>
          <a:off x="0" y="0"/>
          <a:ext cx="0" cy="0"/>
          <a:chOff x="0" y="0"/>
          <a:chExt cx="0" cy="0"/>
        </a:xfrm>
      </p:grpSpPr>
      <p:sp>
        <p:nvSpPr>
          <p:cNvPr id="2581" name="Google Shape;2581;p150"/>
          <p:cNvSpPr txBox="1"/>
          <p:nvPr>
            <p:ph type="ctrTitle"/>
          </p:nvPr>
        </p:nvSpPr>
        <p:spPr>
          <a:xfrm>
            <a:off x="1045993" y="3959872"/>
            <a:ext cx="7768959" cy="164630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rPr lang="en-US"/>
              <a:t>Thank You for Listening</a:t>
            </a:r>
            <a:endParaRPr/>
          </a:p>
        </p:txBody>
      </p:sp>
      <p:pic>
        <p:nvPicPr>
          <p:cNvPr descr="校景(長圖).JPG" id="2582" name="Google Shape;2582;p150"/>
          <p:cNvPicPr preferRelativeResize="0"/>
          <p:nvPr/>
        </p:nvPicPr>
        <p:blipFill rotWithShape="1">
          <a:blip r:embed="rId3">
            <a:alphaModFix/>
          </a:blip>
          <a:srcRect b="0" l="0" r="0" t="0"/>
          <a:stretch/>
        </p:blipFill>
        <p:spPr>
          <a:xfrm>
            <a:off x="1916579" y="2033928"/>
            <a:ext cx="6462532" cy="20868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2"/>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descr="一張含有 螢幕擷取畫面 的圖片&#10;&#10;自動產生的描述" id="1341" name="Google Shape;1341;p12"/>
          <p:cNvPicPr preferRelativeResize="0"/>
          <p:nvPr/>
        </p:nvPicPr>
        <p:blipFill rotWithShape="1">
          <a:blip r:embed="rId3">
            <a:alphaModFix/>
          </a:blip>
          <a:srcRect b="0" l="0" r="40052" t="0"/>
          <a:stretch/>
        </p:blipFill>
        <p:spPr>
          <a:xfrm>
            <a:off x="6568155" y="1610806"/>
            <a:ext cx="3756531" cy="2483805"/>
          </a:xfrm>
          <a:prstGeom prst="rect">
            <a:avLst/>
          </a:prstGeom>
          <a:noFill/>
          <a:ln cap="flat" cmpd="sng" w="9525">
            <a:solidFill>
              <a:schemeClr val="lt2"/>
            </a:solidFill>
            <a:prstDash val="solid"/>
            <a:round/>
            <a:headEnd len="sm" w="sm" type="none"/>
            <a:tailEnd len="sm" w="sm" type="none"/>
          </a:ln>
        </p:spPr>
      </p:pic>
      <p:pic>
        <p:nvPicPr>
          <p:cNvPr descr="一張含有 螢幕擷取畫面 的圖片&#10;&#10;自動產生的描述" id="1342" name="Google Shape;1342;p12"/>
          <p:cNvPicPr preferRelativeResize="0"/>
          <p:nvPr/>
        </p:nvPicPr>
        <p:blipFill rotWithShape="1">
          <a:blip r:embed="rId4">
            <a:alphaModFix/>
          </a:blip>
          <a:srcRect b="23991" l="0" r="0" t="0"/>
          <a:stretch/>
        </p:blipFill>
        <p:spPr>
          <a:xfrm>
            <a:off x="103963" y="2418692"/>
            <a:ext cx="4116160" cy="2091201"/>
          </a:xfrm>
          <a:prstGeom prst="rect">
            <a:avLst/>
          </a:prstGeom>
          <a:noFill/>
          <a:ln cap="flat" cmpd="sng" w="9525">
            <a:solidFill>
              <a:schemeClr val="lt2"/>
            </a:solidFill>
            <a:prstDash val="solid"/>
            <a:round/>
            <a:headEnd len="sm" w="sm" type="none"/>
            <a:tailEnd len="sm" w="sm" type="none"/>
          </a:ln>
        </p:spPr>
      </p:pic>
      <p:pic>
        <p:nvPicPr>
          <p:cNvPr id="1343" name="Google Shape;1343;p12"/>
          <p:cNvPicPr preferRelativeResize="0"/>
          <p:nvPr/>
        </p:nvPicPr>
        <p:blipFill rotWithShape="1">
          <a:blip r:embed="rId5">
            <a:alphaModFix/>
          </a:blip>
          <a:srcRect b="37309" l="59109" r="17681" t="50224"/>
          <a:stretch/>
        </p:blipFill>
        <p:spPr>
          <a:xfrm>
            <a:off x="3173373" y="1741437"/>
            <a:ext cx="1784825" cy="1164416"/>
          </a:xfrm>
          <a:prstGeom prst="rect">
            <a:avLst/>
          </a:prstGeom>
          <a:noFill/>
          <a:ln>
            <a:noFill/>
          </a:ln>
        </p:spPr>
      </p:pic>
      <p:sp>
        <p:nvSpPr>
          <p:cNvPr id="1344" name="Google Shape;1344;p12"/>
          <p:cNvSpPr txBox="1"/>
          <p:nvPr/>
        </p:nvSpPr>
        <p:spPr>
          <a:xfrm>
            <a:off x="878070" y="2442339"/>
            <a:ext cx="568348"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1</a:t>
            </a:r>
            <a:endParaRPr b="1" i="0" sz="2533" u="none" cap="none" strike="noStrike">
              <a:solidFill>
                <a:srgbClr val="FF0000"/>
              </a:solidFill>
              <a:latin typeface="Calibri"/>
              <a:ea typeface="Calibri"/>
              <a:cs typeface="Calibri"/>
              <a:sym typeface="Calibri"/>
            </a:endParaRPr>
          </a:p>
        </p:txBody>
      </p:sp>
      <p:sp>
        <p:nvSpPr>
          <p:cNvPr id="1345" name="Google Shape;1345;p12"/>
          <p:cNvSpPr txBox="1"/>
          <p:nvPr/>
        </p:nvSpPr>
        <p:spPr>
          <a:xfrm>
            <a:off x="722309" y="2876356"/>
            <a:ext cx="804892"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2</a:t>
            </a:r>
            <a:endParaRPr b="1" i="0" sz="2533" u="none" cap="none" strike="noStrike">
              <a:solidFill>
                <a:srgbClr val="FF0000"/>
              </a:solidFill>
              <a:latin typeface="Calibri"/>
              <a:ea typeface="Calibri"/>
              <a:cs typeface="Calibri"/>
              <a:sym typeface="Calibri"/>
            </a:endParaRPr>
          </a:p>
        </p:txBody>
      </p:sp>
      <p:sp>
        <p:nvSpPr>
          <p:cNvPr id="1346" name="Google Shape;1346;p12"/>
          <p:cNvSpPr txBox="1"/>
          <p:nvPr/>
        </p:nvSpPr>
        <p:spPr>
          <a:xfrm>
            <a:off x="1365230" y="3382820"/>
            <a:ext cx="705852"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3</a:t>
            </a:r>
            <a:endParaRPr b="1" i="0" sz="2533" u="none" cap="none" strike="noStrike">
              <a:solidFill>
                <a:srgbClr val="FF0000"/>
              </a:solidFill>
              <a:latin typeface="Calibri"/>
              <a:ea typeface="Calibri"/>
              <a:cs typeface="Calibri"/>
              <a:sym typeface="Calibri"/>
            </a:endParaRPr>
          </a:p>
        </p:txBody>
      </p:sp>
      <p:pic>
        <p:nvPicPr>
          <p:cNvPr id="1347" name="Google Shape;1347;p12"/>
          <p:cNvPicPr preferRelativeResize="0"/>
          <p:nvPr/>
        </p:nvPicPr>
        <p:blipFill rotWithShape="1">
          <a:blip r:embed="rId6">
            <a:alphaModFix/>
          </a:blip>
          <a:srcRect b="0" l="0" r="0" t="13931"/>
          <a:stretch/>
        </p:blipFill>
        <p:spPr>
          <a:xfrm>
            <a:off x="4220123" y="2915766"/>
            <a:ext cx="1835068" cy="2825225"/>
          </a:xfrm>
          <a:prstGeom prst="rect">
            <a:avLst/>
          </a:prstGeom>
          <a:noFill/>
          <a:ln>
            <a:noFill/>
          </a:ln>
        </p:spPr>
      </p:pic>
      <p:pic>
        <p:nvPicPr>
          <p:cNvPr id="1348" name="Google Shape;1348;p12"/>
          <p:cNvPicPr preferRelativeResize="0"/>
          <p:nvPr/>
        </p:nvPicPr>
        <p:blipFill rotWithShape="1">
          <a:blip r:embed="rId7">
            <a:alphaModFix/>
          </a:blip>
          <a:srcRect b="0" l="0" r="4048" t="0"/>
          <a:stretch/>
        </p:blipFill>
        <p:spPr>
          <a:xfrm>
            <a:off x="1865363" y="3745141"/>
            <a:ext cx="1815676" cy="812800"/>
          </a:xfrm>
          <a:prstGeom prst="rect">
            <a:avLst/>
          </a:prstGeom>
          <a:noFill/>
          <a:ln>
            <a:noFill/>
          </a:ln>
        </p:spPr>
      </p:pic>
      <p:sp>
        <p:nvSpPr>
          <p:cNvPr id="1349" name="Google Shape;1349;p12"/>
          <p:cNvSpPr txBox="1"/>
          <p:nvPr/>
        </p:nvSpPr>
        <p:spPr>
          <a:xfrm>
            <a:off x="6819550" y="1610805"/>
            <a:ext cx="568348"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1</a:t>
            </a:r>
            <a:endParaRPr b="1" i="0" sz="2533" u="none" cap="none" strike="noStrike">
              <a:solidFill>
                <a:srgbClr val="FF0000"/>
              </a:solidFill>
              <a:latin typeface="Calibri"/>
              <a:ea typeface="Calibri"/>
              <a:cs typeface="Calibri"/>
              <a:sym typeface="Calibri"/>
            </a:endParaRPr>
          </a:p>
        </p:txBody>
      </p:sp>
      <p:sp>
        <p:nvSpPr>
          <p:cNvPr id="1350" name="Google Shape;1350;p12"/>
          <p:cNvSpPr txBox="1"/>
          <p:nvPr/>
        </p:nvSpPr>
        <p:spPr>
          <a:xfrm>
            <a:off x="7124021" y="2043097"/>
            <a:ext cx="804892"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2</a:t>
            </a:r>
            <a:endParaRPr b="1" i="0" sz="2533" u="none" cap="none" strike="noStrike">
              <a:solidFill>
                <a:srgbClr val="FF0000"/>
              </a:solidFill>
              <a:latin typeface="Calibri"/>
              <a:ea typeface="Calibri"/>
              <a:cs typeface="Calibri"/>
              <a:sym typeface="Calibri"/>
            </a:endParaRPr>
          </a:p>
        </p:txBody>
      </p:sp>
      <p:sp>
        <p:nvSpPr>
          <p:cNvPr id="1351" name="Google Shape;1351;p12"/>
          <p:cNvSpPr txBox="1"/>
          <p:nvPr/>
        </p:nvSpPr>
        <p:spPr>
          <a:xfrm>
            <a:off x="7223061" y="2453467"/>
            <a:ext cx="705852"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3</a:t>
            </a:r>
            <a:endParaRPr b="1" i="0" sz="2533" u="none" cap="none" strike="noStrike">
              <a:solidFill>
                <a:srgbClr val="FF0000"/>
              </a:solidFill>
              <a:latin typeface="Calibri"/>
              <a:ea typeface="Calibri"/>
              <a:cs typeface="Calibri"/>
              <a:sym typeface="Calibri"/>
            </a:endParaRPr>
          </a:p>
        </p:txBody>
      </p:sp>
      <p:pic>
        <p:nvPicPr>
          <p:cNvPr id="1352" name="Google Shape;1352;p12"/>
          <p:cNvPicPr preferRelativeResize="0"/>
          <p:nvPr/>
        </p:nvPicPr>
        <p:blipFill rotWithShape="1">
          <a:blip r:embed="rId8">
            <a:alphaModFix/>
          </a:blip>
          <a:srcRect b="37307" l="1313" r="9671" t="0"/>
          <a:stretch/>
        </p:blipFill>
        <p:spPr>
          <a:xfrm>
            <a:off x="8796772" y="1071058"/>
            <a:ext cx="2939312" cy="875815"/>
          </a:xfrm>
          <a:prstGeom prst="rect">
            <a:avLst/>
          </a:prstGeom>
          <a:noFill/>
          <a:ln>
            <a:noFill/>
          </a:ln>
        </p:spPr>
      </p:pic>
      <p:pic>
        <p:nvPicPr>
          <p:cNvPr id="1353" name="Google Shape;1353;p12"/>
          <p:cNvPicPr preferRelativeResize="0"/>
          <p:nvPr/>
        </p:nvPicPr>
        <p:blipFill rotWithShape="1">
          <a:blip r:embed="rId9">
            <a:alphaModFix/>
          </a:blip>
          <a:srcRect b="0" l="0" r="0" t="0"/>
          <a:stretch/>
        </p:blipFill>
        <p:spPr>
          <a:xfrm>
            <a:off x="8712881" y="2023920"/>
            <a:ext cx="3479120" cy="2717800"/>
          </a:xfrm>
          <a:prstGeom prst="rect">
            <a:avLst/>
          </a:prstGeom>
          <a:noFill/>
          <a:ln>
            <a:noFill/>
          </a:ln>
        </p:spPr>
      </p:pic>
      <p:pic>
        <p:nvPicPr>
          <p:cNvPr id="1354" name="Google Shape;1354;p12"/>
          <p:cNvPicPr preferRelativeResize="0"/>
          <p:nvPr/>
        </p:nvPicPr>
        <p:blipFill rotWithShape="1">
          <a:blip r:embed="rId10">
            <a:alphaModFix/>
          </a:blip>
          <a:srcRect b="0" l="0" r="0" t="0"/>
          <a:stretch/>
        </p:blipFill>
        <p:spPr>
          <a:xfrm>
            <a:off x="6373962" y="3524052"/>
            <a:ext cx="3419143" cy="1246931"/>
          </a:xfrm>
          <a:prstGeom prst="rect">
            <a:avLst/>
          </a:prstGeom>
          <a:noFill/>
          <a:ln>
            <a:noFill/>
          </a:ln>
        </p:spPr>
      </p:pic>
      <p:sp>
        <p:nvSpPr>
          <p:cNvPr id="1355" name="Google Shape;1355;p12"/>
          <p:cNvSpPr txBox="1"/>
          <p:nvPr/>
        </p:nvSpPr>
        <p:spPr>
          <a:xfrm>
            <a:off x="11057862" y="1110795"/>
            <a:ext cx="472557"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667"/>
              <a:buFont typeface="Arial"/>
              <a:buNone/>
            </a:pPr>
            <a:r>
              <a:rPr b="1" i="0" lang="en-US" sz="2667" u="none" cap="none" strike="noStrike">
                <a:solidFill>
                  <a:srgbClr val="FF0000"/>
                </a:solidFill>
                <a:latin typeface="Calibri"/>
                <a:ea typeface="Calibri"/>
                <a:cs typeface="Calibri"/>
                <a:sym typeface="Calibri"/>
              </a:rPr>
              <a:t>1</a:t>
            </a:r>
            <a:endParaRPr b="1" i="0" sz="2667" u="none" cap="none" strike="noStrike">
              <a:solidFill>
                <a:srgbClr val="FF0000"/>
              </a:solidFill>
              <a:latin typeface="Calibri"/>
              <a:ea typeface="Calibri"/>
              <a:cs typeface="Calibri"/>
              <a:sym typeface="Calibri"/>
            </a:endParaRPr>
          </a:p>
        </p:txBody>
      </p:sp>
      <p:sp>
        <p:nvSpPr>
          <p:cNvPr id="1356" name="Google Shape;1356;p12"/>
          <p:cNvSpPr txBox="1"/>
          <p:nvPr/>
        </p:nvSpPr>
        <p:spPr>
          <a:xfrm>
            <a:off x="10225493" y="2264135"/>
            <a:ext cx="804892"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667"/>
              <a:buFont typeface="Arial"/>
              <a:buNone/>
            </a:pPr>
            <a:r>
              <a:rPr b="1" i="0" lang="en-US" sz="2667" u="none" cap="none" strike="noStrike">
                <a:solidFill>
                  <a:srgbClr val="FF0000"/>
                </a:solidFill>
                <a:latin typeface="Calibri"/>
                <a:ea typeface="Calibri"/>
                <a:cs typeface="Calibri"/>
                <a:sym typeface="Calibri"/>
              </a:rPr>
              <a:t>2</a:t>
            </a:r>
            <a:endParaRPr b="1" i="0" sz="2667" u="none" cap="none" strike="noStrike">
              <a:solidFill>
                <a:srgbClr val="FF0000"/>
              </a:solidFill>
              <a:latin typeface="Calibri"/>
              <a:ea typeface="Calibri"/>
              <a:cs typeface="Calibri"/>
              <a:sym typeface="Calibri"/>
            </a:endParaRPr>
          </a:p>
        </p:txBody>
      </p:sp>
      <p:sp>
        <p:nvSpPr>
          <p:cNvPr id="1357" name="Google Shape;1357;p12"/>
          <p:cNvSpPr txBox="1"/>
          <p:nvPr/>
        </p:nvSpPr>
        <p:spPr>
          <a:xfrm>
            <a:off x="8638430" y="3524053"/>
            <a:ext cx="70585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1" i="0" lang="en-US" sz="2400" u="none" cap="none" strike="noStrike">
                <a:solidFill>
                  <a:srgbClr val="FF0000"/>
                </a:solidFill>
                <a:latin typeface="Calibri"/>
                <a:ea typeface="Calibri"/>
                <a:cs typeface="Calibri"/>
                <a:sym typeface="Calibri"/>
              </a:rPr>
              <a:t>3</a:t>
            </a:r>
            <a:endParaRPr b="1" i="0" sz="2400" u="none" cap="none" strike="noStrike">
              <a:solidFill>
                <a:srgbClr val="FF0000"/>
              </a:solidFill>
              <a:latin typeface="Calibri"/>
              <a:ea typeface="Calibri"/>
              <a:cs typeface="Calibri"/>
              <a:sym typeface="Calibri"/>
            </a:endParaRPr>
          </a:p>
        </p:txBody>
      </p:sp>
      <p:sp>
        <p:nvSpPr>
          <p:cNvPr id="1358" name="Google Shape;1358;p12"/>
          <p:cNvSpPr/>
          <p:nvPr/>
        </p:nvSpPr>
        <p:spPr>
          <a:xfrm>
            <a:off x="2702033" y="266632"/>
            <a:ext cx="6096000" cy="12616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PMingLiu"/>
                <a:ea typeface="PMingLiu"/>
                <a:cs typeface="PMingLiu"/>
                <a:sym typeface="PMingLiu"/>
              </a:rPr>
              <a:t>居留證</a:t>
            </a:r>
            <a:r>
              <a:rPr b="1" i="0" lang="en-US" sz="2533" u="none" cap="none" strike="noStrike">
                <a:solidFill>
                  <a:srgbClr val="FF0000"/>
                </a:solidFill>
                <a:latin typeface="PMingLiu"/>
                <a:ea typeface="PMingLiu"/>
                <a:cs typeface="PMingLiu"/>
                <a:sym typeface="PMingLiu"/>
              </a:rPr>
              <a:t>首次</a:t>
            </a:r>
            <a:r>
              <a:rPr b="0" i="0" lang="en-US" sz="2533" u="none" cap="none" strike="noStrike">
                <a:solidFill>
                  <a:srgbClr val="000000"/>
                </a:solidFill>
                <a:latin typeface="PMingLiu"/>
                <a:ea typeface="PMingLiu"/>
                <a:cs typeface="PMingLiu"/>
                <a:sym typeface="PMingLiu"/>
              </a:rPr>
              <a:t>申請</a:t>
            </a:r>
            <a:endParaRPr b="0" i="0" sz="2533" u="none" cap="none" strike="noStrike">
              <a:solidFill>
                <a:srgbClr val="000000"/>
              </a:solidFill>
              <a:latin typeface="PMingLiu"/>
              <a:ea typeface="PMingLiu"/>
              <a:cs typeface="PMingLiu"/>
              <a:sym typeface="PMingLiu"/>
            </a:endParaRPr>
          </a:p>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First-time ARC Application </a:t>
            </a:r>
            <a:r>
              <a:rPr b="0" i="0" lang="en-US" sz="2533" u="none" cap="none" strike="noStrike">
                <a:solidFill>
                  <a:srgbClr val="000000"/>
                </a:solidFill>
                <a:latin typeface="Times New Roman"/>
                <a:ea typeface="Times New Roman"/>
                <a:cs typeface="Times New Roman"/>
                <a:sym typeface="Times New Roman"/>
              </a:rPr>
              <a:t>of Foreign Students and Overseas Chinese Students</a:t>
            </a:r>
            <a:endParaRPr b="0" i="0" sz="2533"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3"/>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descr="一張含有 螢幕擷取畫面 的圖片&#10;&#10;自動產生的描述" id="1364" name="Google Shape;1364;p13"/>
          <p:cNvPicPr preferRelativeResize="0"/>
          <p:nvPr/>
        </p:nvPicPr>
        <p:blipFill rotWithShape="1">
          <a:blip r:embed="rId3">
            <a:alphaModFix/>
          </a:blip>
          <a:srcRect b="0" l="0" r="0" t="0"/>
          <a:stretch/>
        </p:blipFill>
        <p:spPr>
          <a:xfrm>
            <a:off x="5705615" y="2263050"/>
            <a:ext cx="6434919" cy="3918951"/>
          </a:xfrm>
          <a:prstGeom prst="rect">
            <a:avLst/>
          </a:prstGeom>
          <a:noFill/>
          <a:ln cap="flat" cmpd="sng" w="9525">
            <a:solidFill>
              <a:schemeClr val="lt2"/>
            </a:solidFill>
            <a:prstDash val="solid"/>
            <a:round/>
            <a:headEnd len="sm" w="sm" type="none"/>
            <a:tailEnd len="sm" w="sm" type="none"/>
          </a:ln>
        </p:spPr>
      </p:pic>
      <p:sp>
        <p:nvSpPr>
          <p:cNvPr id="1365" name="Google Shape;1365;p13"/>
          <p:cNvSpPr txBox="1"/>
          <p:nvPr/>
        </p:nvSpPr>
        <p:spPr>
          <a:xfrm>
            <a:off x="2959681" y="222620"/>
            <a:ext cx="4936415" cy="4103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KaiTi"/>
                <a:ea typeface="KaiTi"/>
                <a:cs typeface="KaiTi"/>
                <a:sym typeface="KaiTi"/>
              </a:rPr>
              <a:t> 上傳照片</a:t>
            </a:r>
            <a:r>
              <a:rPr b="0" i="0" lang="en-US" sz="2133" u="none" cap="none" strike="noStrike">
                <a:solidFill>
                  <a:srgbClr val="000000"/>
                </a:solidFill>
                <a:latin typeface="Arial"/>
                <a:ea typeface="Arial"/>
                <a:cs typeface="Arial"/>
                <a:sym typeface="Arial"/>
              </a:rPr>
              <a:t>Upload Profile Picture</a:t>
            </a:r>
            <a:endParaRPr b="0" i="0" sz="2133" u="none" cap="none" strike="noStrike">
              <a:solidFill>
                <a:srgbClr val="000000"/>
              </a:solidFill>
              <a:latin typeface="Arial"/>
              <a:ea typeface="Arial"/>
              <a:cs typeface="Arial"/>
              <a:sym typeface="Arial"/>
            </a:endParaRPr>
          </a:p>
        </p:txBody>
      </p:sp>
      <p:sp>
        <p:nvSpPr>
          <p:cNvPr id="1366" name="Google Shape;1366;p13"/>
          <p:cNvSpPr/>
          <p:nvPr/>
        </p:nvSpPr>
        <p:spPr>
          <a:xfrm>
            <a:off x="3728803" y="2616386"/>
            <a:ext cx="283535" cy="60959"/>
          </a:xfrm>
          <a:prstGeom prst="rightArrow">
            <a:avLst>
              <a:gd fmla="val 50000" name="adj1"/>
              <a:gd fmla="val 50000" name="adj2"/>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67" name="Google Shape;1367;p13"/>
          <p:cNvSpPr txBox="1"/>
          <p:nvPr/>
        </p:nvSpPr>
        <p:spPr>
          <a:xfrm>
            <a:off x="4012338" y="2411201"/>
            <a:ext cx="1965841"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義守大學</a:t>
            </a:r>
            <a:endParaRPr b="0" i="0" sz="1400" u="none" cap="none" strike="noStrike">
              <a:solidFill>
                <a:srgbClr val="000000"/>
              </a:solidFill>
              <a:latin typeface="Arial"/>
              <a:ea typeface="Arial"/>
              <a:cs typeface="Arial"/>
              <a:sym typeface="Arial"/>
            </a:endParaRPr>
          </a:p>
        </p:txBody>
      </p:sp>
      <p:sp>
        <p:nvSpPr>
          <p:cNvPr id="1368" name="Google Shape;1368;p13"/>
          <p:cNvSpPr/>
          <p:nvPr/>
        </p:nvSpPr>
        <p:spPr>
          <a:xfrm>
            <a:off x="7607714" y="3178178"/>
            <a:ext cx="784447" cy="263052"/>
          </a:xfrm>
          <a:prstGeom prst="roundRect">
            <a:avLst>
              <a:gd fmla="val 16667" name="adj"/>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69" name="Google Shape;1369;p13"/>
          <p:cNvSpPr txBox="1"/>
          <p:nvPr/>
        </p:nvSpPr>
        <p:spPr>
          <a:xfrm>
            <a:off x="7318377" y="3130767"/>
            <a:ext cx="350656"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1</a:t>
            </a:r>
            <a:endParaRPr b="1" i="0" sz="2533" u="none" cap="none" strike="noStrike">
              <a:solidFill>
                <a:srgbClr val="FF0000"/>
              </a:solidFill>
              <a:latin typeface="Times New Roman"/>
              <a:ea typeface="Times New Roman"/>
              <a:cs typeface="Times New Roman"/>
              <a:sym typeface="Times New Roman"/>
            </a:endParaRPr>
          </a:p>
        </p:txBody>
      </p:sp>
      <p:sp>
        <p:nvSpPr>
          <p:cNvPr id="1370" name="Google Shape;1370;p13"/>
          <p:cNvSpPr txBox="1"/>
          <p:nvPr/>
        </p:nvSpPr>
        <p:spPr>
          <a:xfrm>
            <a:off x="7288924" y="4521773"/>
            <a:ext cx="302437"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2</a:t>
            </a:r>
            <a:endParaRPr b="1" i="0" sz="2533" u="none" cap="none" strike="noStrike">
              <a:solidFill>
                <a:srgbClr val="FF0000"/>
              </a:solidFill>
              <a:latin typeface="Times New Roman"/>
              <a:ea typeface="Times New Roman"/>
              <a:cs typeface="Times New Roman"/>
              <a:sym typeface="Times New Roman"/>
            </a:endParaRPr>
          </a:p>
        </p:txBody>
      </p:sp>
      <p:sp>
        <p:nvSpPr>
          <p:cNvPr id="1371" name="Google Shape;1371;p13"/>
          <p:cNvSpPr/>
          <p:nvPr/>
        </p:nvSpPr>
        <p:spPr>
          <a:xfrm>
            <a:off x="7607714" y="4592353"/>
            <a:ext cx="1275425" cy="269215"/>
          </a:xfrm>
          <a:prstGeom prst="roundRect">
            <a:avLst>
              <a:gd fmla="val 16667" name="adj"/>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72" name="Google Shape;1372;p13"/>
          <p:cNvSpPr/>
          <p:nvPr/>
        </p:nvSpPr>
        <p:spPr>
          <a:xfrm>
            <a:off x="8915845" y="4705759"/>
            <a:ext cx="283535" cy="60959"/>
          </a:xfrm>
          <a:prstGeom prst="rightArrow">
            <a:avLst>
              <a:gd fmla="val 50000" name="adj1"/>
              <a:gd fmla="val 50000" name="adj2"/>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73" name="Google Shape;1373;p13"/>
          <p:cNvSpPr/>
          <p:nvPr/>
        </p:nvSpPr>
        <p:spPr>
          <a:xfrm>
            <a:off x="9273734" y="4398010"/>
            <a:ext cx="2476204" cy="548628"/>
          </a:xfrm>
          <a:prstGeom prst="rect">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74" name="Google Shape;1374;p13"/>
          <p:cNvSpPr txBox="1"/>
          <p:nvPr/>
        </p:nvSpPr>
        <p:spPr>
          <a:xfrm>
            <a:off x="9223875" y="4500573"/>
            <a:ext cx="2751587"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I SHOU UNIVERSITY</a:t>
            </a:r>
            <a:endParaRPr b="0" i="0" sz="2533" u="none" cap="none" strike="noStrike">
              <a:solidFill>
                <a:srgbClr val="000000"/>
              </a:solidFill>
              <a:latin typeface="Calibri"/>
              <a:ea typeface="Calibri"/>
              <a:cs typeface="Calibri"/>
              <a:sym typeface="Calibri"/>
            </a:endParaRPr>
          </a:p>
        </p:txBody>
      </p:sp>
      <p:sp>
        <p:nvSpPr>
          <p:cNvPr id="1375" name="Google Shape;1375;p13"/>
          <p:cNvSpPr txBox="1"/>
          <p:nvPr/>
        </p:nvSpPr>
        <p:spPr>
          <a:xfrm>
            <a:off x="232460" y="4020848"/>
            <a:ext cx="5230633" cy="12616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You need to fill in the details below: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1.Upload Photo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2.Choose which school you study.</a:t>
            </a:r>
            <a:endParaRPr b="0" i="0" sz="2533" u="none" cap="none" strike="noStrike">
              <a:solidFill>
                <a:srgbClr val="000000"/>
              </a:solidFill>
              <a:latin typeface="Calibri"/>
              <a:ea typeface="Calibri"/>
              <a:cs typeface="Calibri"/>
              <a:sym typeface="Calibri"/>
            </a:endParaRPr>
          </a:p>
        </p:txBody>
      </p:sp>
      <p:pic>
        <p:nvPicPr>
          <p:cNvPr id="1376" name="Google Shape;1376;p13"/>
          <p:cNvPicPr preferRelativeResize="0"/>
          <p:nvPr/>
        </p:nvPicPr>
        <p:blipFill rotWithShape="1">
          <a:blip r:embed="rId4">
            <a:alphaModFix/>
          </a:blip>
          <a:srcRect b="28506" l="6408" r="14258" t="19903"/>
          <a:stretch/>
        </p:blipFill>
        <p:spPr>
          <a:xfrm>
            <a:off x="15429" y="814760"/>
            <a:ext cx="5662897" cy="3206089"/>
          </a:xfrm>
          <a:prstGeom prst="rect">
            <a:avLst/>
          </a:prstGeom>
          <a:noFill/>
          <a:ln>
            <a:noFill/>
          </a:ln>
        </p:spPr>
      </p:pic>
      <p:sp>
        <p:nvSpPr>
          <p:cNvPr id="1377" name="Google Shape;1377;p13"/>
          <p:cNvSpPr/>
          <p:nvPr/>
        </p:nvSpPr>
        <p:spPr>
          <a:xfrm>
            <a:off x="1775033" y="3482422"/>
            <a:ext cx="2082801" cy="263052"/>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78" name="Google Shape;1378;p13"/>
          <p:cNvSpPr/>
          <p:nvPr/>
        </p:nvSpPr>
        <p:spPr>
          <a:xfrm>
            <a:off x="2062430" y="1537221"/>
            <a:ext cx="784447" cy="263052"/>
          </a:xfrm>
          <a:prstGeom prst="roundRect">
            <a:avLst>
              <a:gd fmla="val 16667" name="adj"/>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379" name="Google Shape;1379;p13"/>
          <p:cNvSpPr txBox="1"/>
          <p:nvPr/>
        </p:nvSpPr>
        <p:spPr>
          <a:xfrm>
            <a:off x="1471295" y="1401952"/>
            <a:ext cx="325592"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1</a:t>
            </a:r>
            <a:endParaRPr b="1" i="0" sz="2533" u="none" cap="none" strike="noStrike">
              <a:solidFill>
                <a:srgbClr val="FF0000"/>
              </a:solidFill>
              <a:latin typeface="Times New Roman"/>
              <a:ea typeface="Times New Roman"/>
              <a:cs typeface="Times New Roman"/>
              <a:sym typeface="Times New Roman"/>
            </a:endParaRPr>
          </a:p>
        </p:txBody>
      </p:sp>
      <p:sp>
        <p:nvSpPr>
          <p:cNvPr id="1380" name="Google Shape;1380;p13"/>
          <p:cNvSpPr txBox="1"/>
          <p:nvPr/>
        </p:nvSpPr>
        <p:spPr>
          <a:xfrm>
            <a:off x="1471295" y="2472159"/>
            <a:ext cx="325592"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2</a:t>
            </a:r>
            <a:endParaRPr b="1" i="0" sz="2533"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4"/>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sp>
        <p:nvSpPr>
          <p:cNvPr id="1386" name="Google Shape;1386;p14"/>
          <p:cNvSpPr txBox="1"/>
          <p:nvPr/>
        </p:nvSpPr>
        <p:spPr>
          <a:xfrm>
            <a:off x="2432948" y="499133"/>
            <a:ext cx="7326104" cy="641175"/>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2400"/>
              <a:buFont typeface="Arial"/>
              <a:buChar char="⚠️"/>
            </a:pPr>
            <a:r>
              <a:rPr b="1" i="0" lang="en-US" sz="2400" u="none" cap="none" strike="noStrike">
                <a:solidFill>
                  <a:srgbClr val="000000"/>
                </a:solidFill>
                <a:latin typeface="PMingLiu"/>
                <a:ea typeface="PMingLiu"/>
                <a:cs typeface="PMingLiu"/>
                <a:sym typeface="PMingLiu"/>
              </a:rPr>
              <a:t>大頭照格式大小需用小畫家調整，否則無法上傳</a:t>
            </a:r>
            <a:endParaRPr b="1" i="0" sz="2400" u="none" cap="none" strike="noStrike">
              <a:solidFill>
                <a:srgbClr val="000000"/>
              </a:solidFill>
              <a:latin typeface="PMingLiu"/>
              <a:ea typeface="PMingLiu"/>
              <a:cs typeface="PMingLiu"/>
              <a:sym typeface="PMingLiu"/>
            </a:endParaRPr>
          </a:p>
        </p:txBody>
      </p:sp>
      <p:sp>
        <p:nvSpPr>
          <p:cNvPr id="1387" name="Google Shape;1387;p14"/>
          <p:cNvSpPr txBox="1"/>
          <p:nvPr/>
        </p:nvSpPr>
        <p:spPr>
          <a:xfrm>
            <a:off x="8979501" y="1325274"/>
            <a:ext cx="2617695" cy="392864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Use Microsoft Paint to Adjust the size of the photo.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2133"/>
              <a:buFont typeface="Arial"/>
              <a:buNone/>
            </a:pPr>
            <a:r>
              <a:rPr b="0" i="0" lang="en-US" sz="2133" u="none" cap="none" strike="noStrike">
                <a:solidFill>
                  <a:srgbClr val="FF0000"/>
                </a:solidFill>
                <a:latin typeface="Times New Roman"/>
                <a:ea typeface="Times New Roman"/>
                <a:cs typeface="Times New Roman"/>
                <a:sym typeface="Times New Roman"/>
              </a:rPr>
              <a:t>Passport-size photograph</a:t>
            </a:r>
            <a:r>
              <a:rPr b="0" i="0" lang="en-US" sz="2533" u="none" cap="none" strike="noStrike">
                <a:solidFill>
                  <a:srgbClr val="000000"/>
                </a:solidFill>
                <a:latin typeface="Calibri"/>
                <a:ea typeface="Calibri"/>
                <a:cs typeface="Calibri"/>
                <a:sym typeface="Calibri"/>
              </a:rPr>
              <a:t>(At least 3.2cm from head to chin, with white background, taken within 3months.)</a:t>
            </a:r>
            <a:endParaRPr b="0" i="0" sz="1400" u="none" cap="none" strike="noStrike">
              <a:solidFill>
                <a:srgbClr val="000000"/>
              </a:solidFill>
              <a:latin typeface="Arial"/>
              <a:ea typeface="Arial"/>
              <a:cs typeface="Arial"/>
              <a:sym typeface="Arial"/>
            </a:endParaRPr>
          </a:p>
        </p:txBody>
      </p:sp>
      <p:sp>
        <p:nvSpPr>
          <p:cNvPr id="1388" name="Google Shape;1388;p14"/>
          <p:cNvSpPr txBox="1"/>
          <p:nvPr/>
        </p:nvSpPr>
        <p:spPr>
          <a:xfrm>
            <a:off x="5283200" y="3705412"/>
            <a:ext cx="442259"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pic>
        <p:nvPicPr>
          <p:cNvPr descr="一張含有 螢幕擷取畫面, 女性, 電腦, 男人 的圖片&#10;&#10;自動產生的描述" id="1389" name="Google Shape;1389;p14"/>
          <p:cNvPicPr preferRelativeResize="0"/>
          <p:nvPr/>
        </p:nvPicPr>
        <p:blipFill rotWithShape="1">
          <a:blip r:embed="rId3">
            <a:alphaModFix/>
          </a:blip>
          <a:srcRect b="0" l="0" r="11410" t="382"/>
          <a:stretch/>
        </p:blipFill>
        <p:spPr>
          <a:xfrm>
            <a:off x="191946" y="1159435"/>
            <a:ext cx="8533701" cy="5463624"/>
          </a:xfrm>
          <a:prstGeom prst="rect">
            <a:avLst/>
          </a:prstGeom>
          <a:noFill/>
          <a:ln cap="flat" cmpd="sng" w="9525">
            <a:solidFill>
              <a:schemeClr val="lt2"/>
            </a:solidFill>
            <a:prstDash val="solid"/>
            <a:round/>
            <a:headEnd len="sm" w="sm" type="none"/>
            <a:tailEnd len="sm" w="sm" type="none"/>
          </a:ln>
        </p:spPr>
      </p:pic>
      <p:pic>
        <p:nvPicPr>
          <p:cNvPr id="1390" name="Google Shape;1390;p14"/>
          <p:cNvPicPr preferRelativeResize="0"/>
          <p:nvPr/>
        </p:nvPicPr>
        <p:blipFill rotWithShape="1">
          <a:blip r:embed="rId4">
            <a:alphaModFix/>
          </a:blip>
          <a:srcRect b="0" l="0" r="0" t="0"/>
          <a:stretch/>
        </p:blipFill>
        <p:spPr>
          <a:xfrm>
            <a:off x="2682950" y="2138402"/>
            <a:ext cx="2337127" cy="3505689"/>
          </a:xfrm>
          <a:prstGeom prst="rect">
            <a:avLst/>
          </a:prstGeom>
          <a:noFill/>
          <a:ln>
            <a:noFill/>
          </a:ln>
        </p:spPr>
      </p:pic>
      <p:pic>
        <p:nvPicPr>
          <p:cNvPr id="1391" name="Google Shape;1391;p14"/>
          <p:cNvPicPr preferRelativeResize="0"/>
          <p:nvPr/>
        </p:nvPicPr>
        <p:blipFill rotWithShape="1">
          <a:blip r:embed="rId5">
            <a:alphaModFix/>
          </a:blip>
          <a:srcRect b="0" l="0" r="0" t="0"/>
          <a:stretch/>
        </p:blipFill>
        <p:spPr>
          <a:xfrm>
            <a:off x="5020077" y="2265237"/>
            <a:ext cx="3768177" cy="3701088"/>
          </a:xfrm>
          <a:prstGeom prst="rect">
            <a:avLst/>
          </a:prstGeom>
          <a:noFill/>
          <a:ln>
            <a:noFill/>
          </a:ln>
        </p:spPr>
      </p:pic>
      <p:sp>
        <p:nvSpPr>
          <p:cNvPr id="1392" name="Google Shape;1392;p14"/>
          <p:cNvSpPr txBox="1"/>
          <p:nvPr/>
        </p:nvSpPr>
        <p:spPr>
          <a:xfrm>
            <a:off x="1111623" y="1625601"/>
            <a:ext cx="286871"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0" i="0" lang="en-US" sz="2533" u="none" cap="none" strike="noStrike">
                <a:solidFill>
                  <a:srgbClr val="FF0000"/>
                </a:solidFill>
                <a:latin typeface="Calibri"/>
                <a:ea typeface="Calibri"/>
                <a:cs typeface="Calibri"/>
                <a:sym typeface="Calibri"/>
              </a:rPr>
              <a:t>1</a:t>
            </a:r>
            <a:endParaRPr b="0" i="0" sz="2533" u="none" cap="none" strike="noStrike">
              <a:solidFill>
                <a:srgbClr val="FF0000"/>
              </a:solidFill>
              <a:latin typeface="Calibri"/>
              <a:ea typeface="Calibri"/>
              <a:cs typeface="Calibri"/>
              <a:sym typeface="Calibri"/>
            </a:endParaRPr>
          </a:p>
        </p:txBody>
      </p:sp>
      <p:sp>
        <p:nvSpPr>
          <p:cNvPr id="1393" name="Google Shape;1393;p14"/>
          <p:cNvSpPr/>
          <p:nvPr/>
        </p:nvSpPr>
        <p:spPr>
          <a:xfrm>
            <a:off x="1398494" y="1705667"/>
            <a:ext cx="549836" cy="203200"/>
          </a:xfrm>
          <a:prstGeom prst="rect">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pic>
        <p:nvPicPr>
          <p:cNvPr id="1398" name="Google Shape;1398;p15"/>
          <p:cNvPicPr preferRelativeResize="0"/>
          <p:nvPr/>
        </p:nvPicPr>
        <p:blipFill rotWithShape="1">
          <a:blip r:embed="rId3">
            <a:alphaModFix/>
          </a:blip>
          <a:srcRect b="0" l="0" r="0" t="0"/>
          <a:stretch/>
        </p:blipFill>
        <p:spPr>
          <a:xfrm>
            <a:off x="364068" y="34925"/>
            <a:ext cx="6732769" cy="6749435"/>
          </a:xfrm>
          <a:prstGeom prst="rect">
            <a:avLst/>
          </a:prstGeom>
          <a:noFill/>
          <a:ln>
            <a:noFill/>
          </a:ln>
        </p:spPr>
      </p:pic>
      <p:sp>
        <p:nvSpPr>
          <p:cNvPr id="1399" name="Google Shape;1399;p15"/>
          <p:cNvSpPr txBox="1"/>
          <p:nvPr>
            <p:ph type="title"/>
          </p:nvPr>
        </p:nvSpPr>
        <p:spPr>
          <a:xfrm>
            <a:off x="5618306" y="852603"/>
            <a:ext cx="3807705" cy="1479021"/>
          </a:xfrm>
          <a:prstGeom prst="rect">
            <a:avLst/>
          </a:prstGeom>
          <a:noFill/>
          <a:ln>
            <a:noFill/>
          </a:ln>
        </p:spPr>
        <p:txBody>
          <a:bodyPr anchorCtr="0" anchor="t" bIns="45700" lIns="91400" spcFirstLastPara="1" rIns="91400" wrap="square" tIns="45700">
            <a:normAutofit/>
          </a:bodyPr>
          <a:lstStyle/>
          <a:p>
            <a:pPr indent="0" lvl="0" marL="0" rtl="0" algn="ctr">
              <a:lnSpc>
                <a:spcPct val="100000"/>
              </a:lnSpc>
              <a:spcBef>
                <a:spcPts val="0"/>
              </a:spcBef>
              <a:spcAft>
                <a:spcPts val="0"/>
              </a:spcAft>
              <a:buSzPts val="1400"/>
              <a:buNone/>
            </a:pPr>
            <a:r>
              <a:rPr b="1" lang="en-US">
                <a:solidFill>
                  <a:srgbClr val="387025"/>
                </a:solidFill>
                <a:latin typeface="Arial"/>
                <a:ea typeface="Arial"/>
                <a:cs typeface="Arial"/>
                <a:sym typeface="Arial"/>
              </a:rPr>
              <a:t>ARC Photo Size</a:t>
            </a:r>
            <a:br>
              <a:rPr b="1" lang="en-US">
                <a:solidFill>
                  <a:srgbClr val="387025"/>
                </a:solidFill>
                <a:latin typeface="Arial"/>
                <a:ea typeface="Arial"/>
                <a:cs typeface="Arial"/>
                <a:sym typeface="Arial"/>
              </a:rPr>
            </a:br>
            <a:r>
              <a:rPr b="1" lang="en-US">
                <a:solidFill>
                  <a:srgbClr val="002060"/>
                </a:solidFill>
                <a:latin typeface="Arial"/>
                <a:ea typeface="Arial"/>
                <a:cs typeface="Arial"/>
                <a:sym typeface="Arial"/>
              </a:rPr>
              <a:t>居留證照片規格</a:t>
            </a:r>
            <a:endParaRPr/>
          </a:p>
        </p:txBody>
      </p:sp>
    </p:spTree>
  </p:cSld>
  <p:clrMapOvr>
    <a:masterClrMapping/>
  </p:clrMapOvr>
  <p:transition advTm="5000" p14:dur="100">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6"/>
          <p:cNvSpPr/>
          <p:nvPr/>
        </p:nvSpPr>
        <p:spPr>
          <a:xfrm>
            <a:off x="882856" y="1085622"/>
            <a:ext cx="9423012" cy="4708981"/>
          </a:xfrm>
          <a:prstGeom prst="rect">
            <a:avLst/>
          </a:prstGeom>
          <a:noFill/>
          <a:ln>
            <a:noFill/>
          </a:ln>
        </p:spPr>
        <p:txBody>
          <a:bodyPr anchorCtr="0" anchor="t" bIns="45700" lIns="91425" spcFirstLastPara="1" rIns="91425" wrap="square" tIns="45700">
            <a:spAutoFit/>
          </a:bodyPr>
          <a:lstStyle/>
          <a:p>
            <a:pPr indent="-342891" lvl="0" marL="342891" marR="0" rtl="0" algn="l">
              <a:lnSpc>
                <a:spcPct val="100000"/>
              </a:lnSpc>
              <a:spcBef>
                <a:spcPts val="0"/>
              </a:spcBef>
              <a:spcAft>
                <a:spcPts val="0"/>
              </a:spcAft>
              <a:buClr>
                <a:srgbClr val="FF0000"/>
              </a:buClr>
              <a:buSzPts val="2400"/>
              <a:buFont typeface="Noto Sans Symbols"/>
              <a:buChar char="⮚"/>
            </a:pPr>
            <a:r>
              <a:rPr b="0" i="0" lang="en-US" sz="2400" u="none" cap="none" strike="noStrike">
                <a:solidFill>
                  <a:srgbClr val="FF0000"/>
                </a:solidFill>
                <a:latin typeface="PMingLiu"/>
                <a:ea typeface="PMingLiu"/>
                <a:cs typeface="PMingLiu"/>
                <a:sym typeface="PMingLiu"/>
              </a:rPr>
              <a:t>請注意上傳檔案只能</a:t>
            </a:r>
            <a:r>
              <a:rPr b="1" i="0" lang="en-US" sz="2400" u="none" cap="none" strike="noStrike">
                <a:solidFill>
                  <a:srgbClr val="FF0000"/>
                </a:solidFill>
                <a:latin typeface="Times New Roman"/>
                <a:ea typeface="Times New Roman"/>
                <a:cs typeface="Times New Roman"/>
                <a:sym typeface="Times New Roman"/>
              </a:rPr>
              <a:t>500KB</a:t>
            </a:r>
            <a:r>
              <a:rPr b="0" i="0" lang="en-US" sz="2400" u="none" cap="none" strike="noStrike">
                <a:solidFill>
                  <a:srgbClr val="FF0000"/>
                </a:solidFill>
                <a:latin typeface="PMingLiu"/>
                <a:ea typeface="PMingLiu"/>
                <a:cs typeface="PMingLiu"/>
                <a:sym typeface="PMingLiu"/>
              </a:rPr>
              <a:t>，否則不能上傳。</a:t>
            </a:r>
            <a:r>
              <a:rPr b="1" i="0" lang="en-US" sz="2400" u="none" cap="none" strike="noStrike">
                <a:solidFill>
                  <a:srgbClr val="FF0000"/>
                </a:solidFill>
                <a:latin typeface="PMingLiu"/>
                <a:ea typeface="PMingLiu"/>
                <a:cs typeface="PMingLiu"/>
                <a:sym typeface="PMingLiu"/>
              </a:rPr>
              <a:t>（例:照片、簽證頁、護照頁、在學證明、房屋契約）</a:t>
            </a:r>
            <a:endParaRPr b="1" i="0" sz="2133" u="none" cap="none" strike="noStrike">
              <a:solidFill>
                <a:srgbClr val="FF0000"/>
              </a:solidFill>
              <a:latin typeface="PMingLiu"/>
              <a:ea typeface="PMingLiu"/>
              <a:cs typeface="PMingLiu"/>
              <a:sym typeface="PMingLiu"/>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304792" marR="0" rtl="0" algn="l">
              <a:lnSpc>
                <a:spcPct val="100000"/>
              </a:lnSpc>
              <a:spcBef>
                <a:spcPts val="0"/>
              </a:spcBef>
              <a:spcAft>
                <a:spcPts val="0"/>
              </a:spcAft>
              <a:buClr>
                <a:srgbClr val="002060"/>
              </a:buClr>
              <a:buSzPts val="2800"/>
              <a:buFont typeface="Arial"/>
              <a:buNone/>
            </a:pPr>
            <a:r>
              <a:rPr b="0" i="0" lang="en-US" sz="2800" u="none" cap="none" strike="noStrike">
                <a:solidFill>
                  <a:srgbClr val="002060"/>
                </a:solidFill>
                <a:latin typeface="Times New Roman"/>
                <a:ea typeface="Times New Roman"/>
                <a:cs typeface="Times New Roman"/>
                <a:sym typeface="Times New Roman"/>
              </a:rPr>
              <a:t>Please note that the upload file can only be </a:t>
            </a:r>
            <a:r>
              <a:rPr b="1" i="0" lang="en-US" sz="2800" u="none" cap="none" strike="noStrike">
                <a:solidFill>
                  <a:srgbClr val="002060"/>
                </a:solidFill>
                <a:latin typeface="Times New Roman"/>
                <a:ea typeface="Times New Roman"/>
                <a:cs typeface="Times New Roman"/>
                <a:sym typeface="Times New Roman"/>
              </a:rPr>
              <a:t>500KB</a:t>
            </a:r>
            <a:r>
              <a:rPr b="0" i="0" lang="en-US" sz="2800" u="none" cap="none" strike="noStrike">
                <a:solidFill>
                  <a:srgbClr val="002060"/>
                </a:solidFill>
                <a:latin typeface="Times New Roman"/>
                <a:ea typeface="Times New Roman"/>
                <a:cs typeface="Times New Roman"/>
                <a:sym typeface="Times New Roman"/>
              </a:rPr>
              <a:t>, otherwise it cannot be uploaded.</a:t>
            </a:r>
            <a:r>
              <a:rPr b="1" i="0" lang="en-US" sz="2800" u="none" cap="none" strike="noStrike">
                <a:solidFill>
                  <a:srgbClr val="002060"/>
                </a:solidFill>
                <a:latin typeface="Times New Roman"/>
                <a:ea typeface="Times New Roman"/>
                <a:cs typeface="Times New Roman"/>
                <a:sym typeface="Times New Roman"/>
              </a:rPr>
              <a:t>（Exp: Photo, Visa Page, Passport with basic information, Proof of Enrollment, Housing Contract）</a:t>
            </a:r>
            <a:endParaRPr b="1" i="0" sz="2800" u="none" cap="none" strike="noStrike">
              <a:solidFill>
                <a:srgbClr val="002060"/>
              </a:solidFill>
              <a:latin typeface="Times New Roman"/>
              <a:ea typeface="Times New Roman"/>
              <a:cs typeface="Times New Roman"/>
              <a:sym typeface="Times New Roman"/>
            </a:endParaRPr>
          </a:p>
          <a:p>
            <a:pPr indent="0" lvl="0" marL="304792"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2060"/>
              </a:solidFill>
              <a:latin typeface="Times New Roman"/>
              <a:ea typeface="Times New Roman"/>
              <a:cs typeface="Times New Roman"/>
              <a:sym typeface="Times New Roman"/>
            </a:endParaRPr>
          </a:p>
          <a:p>
            <a:pPr indent="0" lvl="0" marL="304792" marR="0" rtl="0" algn="l">
              <a:lnSpc>
                <a:spcPct val="100000"/>
              </a:lnSpc>
              <a:spcBef>
                <a:spcPts val="0"/>
              </a:spcBef>
              <a:spcAft>
                <a:spcPts val="0"/>
              </a:spcAft>
              <a:buClr>
                <a:srgbClr val="002060"/>
              </a:buClr>
              <a:buSzPts val="2800"/>
              <a:buFont typeface="Arial"/>
              <a:buNone/>
            </a:pPr>
            <a:r>
              <a:rPr b="0" i="0" lang="en-US" sz="2800" u="none" cap="none" strike="noStrike">
                <a:solidFill>
                  <a:srgbClr val="002060"/>
                </a:solidFill>
                <a:latin typeface="Times New Roman"/>
                <a:ea typeface="Times New Roman"/>
                <a:cs typeface="Times New Roman"/>
                <a:sym typeface="Times New Roman"/>
              </a:rPr>
              <a:t>If the document more than </a:t>
            </a:r>
            <a:r>
              <a:rPr b="1" i="0" lang="en-US" sz="2800" u="none" cap="none" strike="noStrike">
                <a:solidFill>
                  <a:srgbClr val="002060"/>
                </a:solidFill>
                <a:latin typeface="Times New Roman"/>
                <a:ea typeface="Times New Roman"/>
                <a:cs typeface="Times New Roman"/>
                <a:sym typeface="Times New Roman"/>
              </a:rPr>
              <a:t>500KB</a:t>
            </a:r>
            <a:r>
              <a:rPr b="0" i="0" lang="en-US" sz="2800" u="none" cap="none" strike="noStrike">
                <a:solidFill>
                  <a:srgbClr val="002060"/>
                </a:solidFill>
                <a:latin typeface="Times New Roman"/>
                <a:ea typeface="Times New Roman"/>
                <a:cs typeface="Times New Roman"/>
                <a:sym typeface="Times New Roman"/>
              </a:rPr>
              <a:t>, you can use </a:t>
            </a:r>
            <a:r>
              <a:rPr b="1" i="0" lang="en-US" sz="2800" u="none" cap="none" strike="noStrike">
                <a:solidFill>
                  <a:srgbClr val="002060"/>
                </a:solidFill>
                <a:latin typeface="Times New Roman"/>
                <a:ea typeface="Times New Roman"/>
                <a:cs typeface="Times New Roman"/>
                <a:sym typeface="Times New Roman"/>
              </a:rPr>
              <a:t>Microsoft paint </a:t>
            </a:r>
            <a:r>
              <a:rPr b="0" i="0" lang="en-US" sz="2800" u="none" cap="none" strike="noStrike">
                <a:solidFill>
                  <a:srgbClr val="002060"/>
                </a:solidFill>
                <a:latin typeface="Times New Roman"/>
                <a:ea typeface="Times New Roman"/>
                <a:cs typeface="Times New Roman"/>
                <a:sym typeface="Times New Roman"/>
              </a:rPr>
              <a:t>to adjust the size.</a:t>
            </a:r>
            <a:endParaRPr b="0" i="0" sz="1400" u="none" cap="none" strike="noStrike">
              <a:solidFill>
                <a:srgbClr val="000000"/>
              </a:solidFill>
              <a:latin typeface="Arial"/>
              <a:ea typeface="Arial"/>
              <a:cs typeface="Arial"/>
              <a:sym typeface="Arial"/>
            </a:endParaRPr>
          </a:p>
          <a:p>
            <a:pPr indent="0" lvl="0" marL="304792" marR="0" rtl="0" algn="l">
              <a:lnSpc>
                <a:spcPct val="100000"/>
              </a:lnSpc>
              <a:spcBef>
                <a:spcPts val="0"/>
              </a:spcBef>
              <a:spcAft>
                <a:spcPts val="0"/>
              </a:spcAft>
              <a:buClr>
                <a:srgbClr val="000000"/>
              </a:buClr>
              <a:buSzPts val="2800"/>
              <a:buFont typeface="Arial"/>
              <a:buNone/>
            </a:pPr>
            <a:r>
              <a:t/>
            </a:r>
            <a:endParaRPr b="1" i="0" sz="2800" u="none" cap="none" strike="noStrike">
              <a:solidFill>
                <a:srgbClr val="FF0000"/>
              </a:solidFill>
              <a:latin typeface="Times New Roman"/>
              <a:ea typeface="Times New Roman"/>
              <a:cs typeface="Times New Roman"/>
              <a:sym typeface="Times New Roman"/>
            </a:endParaRPr>
          </a:p>
        </p:txBody>
      </p:sp>
      <p:sp>
        <p:nvSpPr>
          <p:cNvPr id="1405" name="Google Shape;1405;p16"/>
          <p:cNvSpPr/>
          <p:nvPr/>
        </p:nvSpPr>
        <p:spPr>
          <a:xfrm>
            <a:off x="10445469" y="5500915"/>
            <a:ext cx="1746531" cy="1357087"/>
          </a:xfrm>
          <a:custGeom>
            <a:rect b="b" l="l" r="r" t="t"/>
            <a:pathLst>
              <a:path extrusionOk="0" h="1025247" w="1319464">
                <a:moveTo>
                  <a:pt x="1319464" y="0"/>
                </a:moveTo>
                <a:lnTo>
                  <a:pt x="1319464" y="1025247"/>
                </a:lnTo>
                <a:lnTo>
                  <a:pt x="0" y="102524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06" name="Google Shape;1406;p16"/>
          <p:cNvCxnSpPr/>
          <p:nvPr/>
        </p:nvCxnSpPr>
        <p:spPr>
          <a:xfrm flipH="1">
            <a:off x="9727812" y="6378595"/>
            <a:ext cx="578056" cy="479407"/>
          </a:xfrm>
          <a:prstGeom prst="straightConnector1">
            <a:avLst/>
          </a:prstGeom>
          <a:noFill/>
          <a:ln cap="rnd" cmpd="sng" w="12700">
            <a:solidFill>
              <a:srgbClr val="BFBFBF"/>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3"/>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a:latin typeface="Microsoft YaHei"/>
                <a:ea typeface="Microsoft YaHei"/>
                <a:cs typeface="Microsoft YaHei"/>
                <a:sym typeface="Microsoft YaHei"/>
              </a:rPr>
              <a:t>居留證 Alien Resident Certificate (ARC)</a:t>
            </a:r>
            <a:endParaRPr>
              <a:latin typeface="Microsoft YaHei"/>
              <a:ea typeface="Microsoft YaHei"/>
              <a:cs typeface="Microsoft YaHei"/>
              <a:sym typeface="Microsoft YaHei"/>
            </a:endParaRPr>
          </a:p>
        </p:txBody>
      </p:sp>
      <p:pic>
        <p:nvPicPr>
          <p:cNvPr descr="ãèºç£å±çè­ãçåçæå°çµæ" id="1183" name="Google Shape;1183;p3"/>
          <p:cNvPicPr preferRelativeResize="0"/>
          <p:nvPr/>
        </p:nvPicPr>
        <p:blipFill rotWithShape="1">
          <a:blip r:embed="rId3">
            <a:alphaModFix/>
          </a:blip>
          <a:srcRect b="0" l="0" r="0" t="0"/>
          <a:stretch/>
        </p:blipFill>
        <p:spPr>
          <a:xfrm>
            <a:off x="6928792" y="2456631"/>
            <a:ext cx="4581525" cy="2895600"/>
          </a:xfrm>
          <a:prstGeom prst="rect">
            <a:avLst/>
          </a:prstGeom>
          <a:noFill/>
          <a:ln>
            <a:noFill/>
          </a:ln>
        </p:spPr>
      </p:pic>
      <p:grpSp>
        <p:nvGrpSpPr>
          <p:cNvPr id="1184" name="Google Shape;1184;p3"/>
          <p:cNvGrpSpPr/>
          <p:nvPr/>
        </p:nvGrpSpPr>
        <p:grpSpPr>
          <a:xfrm>
            <a:off x="618641" y="1645177"/>
            <a:ext cx="5388027" cy="4458732"/>
            <a:chOff x="6285763" y="1767779"/>
            <a:chExt cx="5388026" cy="4458732"/>
          </a:xfrm>
        </p:grpSpPr>
        <p:cxnSp>
          <p:nvCxnSpPr>
            <p:cNvPr id="1185" name="Google Shape;1185;p3"/>
            <p:cNvCxnSpPr/>
            <p:nvPr/>
          </p:nvCxnSpPr>
          <p:spPr>
            <a:xfrm flipH="1">
              <a:off x="10225016" y="2415168"/>
              <a:ext cx="1" cy="2257801"/>
            </a:xfrm>
            <a:prstGeom prst="straightConnector1">
              <a:avLst/>
            </a:prstGeom>
            <a:noFill/>
            <a:ln cap="rnd" cmpd="sng" w="12700">
              <a:solidFill>
                <a:schemeClr val="dk1"/>
              </a:solidFill>
              <a:prstDash val="solid"/>
              <a:round/>
              <a:headEnd len="sm" w="sm" type="none"/>
              <a:tailEnd len="sm" w="sm" type="none"/>
            </a:ln>
          </p:spPr>
        </p:cxnSp>
        <p:cxnSp>
          <p:nvCxnSpPr>
            <p:cNvPr id="1186" name="Google Shape;1186;p3"/>
            <p:cNvCxnSpPr>
              <a:stCxn id="1187" idx="2"/>
            </p:cNvCxnSpPr>
            <p:nvPr/>
          </p:nvCxnSpPr>
          <p:spPr>
            <a:xfrm>
              <a:off x="7173613" y="2465406"/>
              <a:ext cx="0" cy="2206500"/>
            </a:xfrm>
            <a:prstGeom prst="straightConnector1">
              <a:avLst/>
            </a:prstGeom>
            <a:noFill/>
            <a:ln cap="rnd" cmpd="sng" w="12700">
              <a:solidFill>
                <a:schemeClr val="dk1"/>
              </a:solidFill>
              <a:prstDash val="solid"/>
              <a:round/>
              <a:headEnd len="sm" w="sm" type="none"/>
              <a:tailEnd len="sm" w="sm" type="none"/>
            </a:ln>
          </p:spPr>
        </p:cxnSp>
        <p:sp>
          <p:nvSpPr>
            <p:cNvPr id="1187" name="Google Shape;1187;p3"/>
            <p:cNvSpPr txBox="1"/>
            <p:nvPr/>
          </p:nvSpPr>
          <p:spPr>
            <a:xfrm>
              <a:off x="6285763" y="1767779"/>
              <a:ext cx="1775701" cy="697627"/>
            </a:xfrm>
            <a:prstGeom prst="rect">
              <a:avLst/>
            </a:prstGeom>
            <a:solidFill>
              <a:srgbClr val="23408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居留簽證</a:t>
              </a:r>
              <a:endParaRPr b="0" i="0" sz="19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Resident Visa</a:t>
              </a:r>
              <a:endParaRPr b="0" i="0" sz="1400" u="none" cap="none" strike="noStrike">
                <a:solidFill>
                  <a:srgbClr val="000000"/>
                </a:solidFill>
                <a:latin typeface="Arial"/>
                <a:ea typeface="Arial"/>
                <a:cs typeface="Arial"/>
                <a:sym typeface="Arial"/>
              </a:endParaRPr>
            </a:p>
          </p:txBody>
        </p:sp>
        <p:sp>
          <p:nvSpPr>
            <p:cNvPr id="1188" name="Google Shape;1188;p3"/>
            <p:cNvSpPr txBox="1"/>
            <p:nvPr/>
          </p:nvSpPr>
          <p:spPr>
            <a:xfrm>
              <a:off x="9464893" y="1767779"/>
              <a:ext cx="1520246" cy="697627"/>
            </a:xfrm>
            <a:prstGeom prst="rect">
              <a:avLst/>
            </a:prstGeom>
            <a:solidFill>
              <a:srgbClr val="D2232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停留簽證</a:t>
              </a:r>
              <a:endParaRPr b="0" i="0" sz="19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Visitor Visa</a:t>
              </a:r>
              <a:endParaRPr b="0" i="0" sz="1900" u="none" cap="none" strike="noStrike">
                <a:solidFill>
                  <a:srgbClr val="FFFFFF"/>
                </a:solidFill>
                <a:latin typeface="Microsoft YaHei"/>
                <a:ea typeface="Microsoft YaHei"/>
                <a:cs typeface="Microsoft YaHei"/>
                <a:sym typeface="Microsoft YaHei"/>
              </a:endParaRPr>
            </a:p>
          </p:txBody>
        </p:sp>
        <p:sp>
          <p:nvSpPr>
            <p:cNvPr id="1189" name="Google Shape;1189;p3"/>
            <p:cNvSpPr txBox="1"/>
            <p:nvPr/>
          </p:nvSpPr>
          <p:spPr>
            <a:xfrm>
              <a:off x="6371630" y="3703867"/>
              <a:ext cx="5155500" cy="677100"/>
            </a:xfrm>
            <a:prstGeom prst="rect">
              <a:avLst/>
            </a:prstGeom>
            <a:solidFill>
              <a:srgbClr val="00AEE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入境15日内申請ARC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Apply for ARC within 15 days after arrival</a:t>
              </a:r>
              <a:endParaRPr b="0" i="0" sz="1400" u="none" cap="none" strike="noStrike">
                <a:solidFill>
                  <a:srgbClr val="000000"/>
                </a:solidFill>
                <a:latin typeface="Arial"/>
                <a:ea typeface="Arial"/>
                <a:cs typeface="Arial"/>
                <a:sym typeface="Arial"/>
              </a:endParaRPr>
            </a:p>
          </p:txBody>
        </p:sp>
        <p:sp>
          <p:nvSpPr>
            <p:cNvPr id="1190" name="Google Shape;1190;p3"/>
            <p:cNvSpPr txBox="1"/>
            <p:nvPr/>
          </p:nvSpPr>
          <p:spPr>
            <a:xfrm>
              <a:off x="8776244" y="2735823"/>
              <a:ext cx="2897545" cy="697627"/>
            </a:xfrm>
            <a:prstGeom prst="rect">
              <a:avLst/>
            </a:prstGeom>
            <a:solidFill>
              <a:srgbClr val="EC008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申請居留簽證</a:t>
              </a:r>
              <a:endParaRPr b="0" i="0" sz="19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Switch to Resident Visa</a:t>
              </a:r>
              <a:endParaRPr b="0" i="0" sz="1400" u="none" cap="none" strike="noStrike">
                <a:solidFill>
                  <a:srgbClr val="000000"/>
                </a:solidFill>
                <a:latin typeface="Arial"/>
                <a:ea typeface="Arial"/>
                <a:cs typeface="Arial"/>
                <a:sym typeface="Arial"/>
              </a:endParaRPr>
            </a:p>
          </p:txBody>
        </p:sp>
        <p:sp>
          <p:nvSpPr>
            <p:cNvPr id="1191" name="Google Shape;1191;p3"/>
            <p:cNvSpPr txBox="1"/>
            <p:nvPr/>
          </p:nvSpPr>
          <p:spPr>
            <a:xfrm>
              <a:off x="6371630" y="4671911"/>
              <a:ext cx="5155500" cy="1554600"/>
            </a:xfrm>
            <a:prstGeom prst="rect">
              <a:avLst/>
            </a:prstGeom>
            <a:solidFill>
              <a:srgbClr val="40AE4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入境連續居留（居留證核發）</a:t>
              </a:r>
              <a:endParaRPr b="0" i="0" sz="19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180後可申請加入全民健保</a:t>
              </a:r>
              <a:endParaRPr b="0" i="0" sz="19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After ARC Being Issued for 180 days,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You are eligible to enroll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Microsoft YaHei"/>
                  <a:ea typeface="Microsoft YaHei"/>
                  <a:cs typeface="Microsoft YaHei"/>
                  <a:sym typeface="Microsoft YaHei"/>
                </a:rPr>
                <a:t>In the National Health Insurance Program</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7"/>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descr="一張含有 螢幕擷取畫面 的圖片&#10;&#10;自動產生的描述" id="1412" name="Google Shape;1412;p17"/>
          <p:cNvPicPr preferRelativeResize="0"/>
          <p:nvPr/>
        </p:nvPicPr>
        <p:blipFill rotWithShape="1">
          <a:blip r:embed="rId3">
            <a:alphaModFix/>
          </a:blip>
          <a:srcRect b="0" l="0" r="0" t="0"/>
          <a:stretch/>
        </p:blipFill>
        <p:spPr>
          <a:xfrm>
            <a:off x="151052" y="1036215"/>
            <a:ext cx="6104345" cy="3412229"/>
          </a:xfrm>
          <a:prstGeom prst="rect">
            <a:avLst/>
          </a:prstGeom>
          <a:noFill/>
          <a:ln cap="flat" cmpd="sng" w="9525">
            <a:solidFill>
              <a:schemeClr val="lt2"/>
            </a:solidFill>
            <a:prstDash val="solid"/>
            <a:round/>
            <a:headEnd len="sm" w="sm" type="none"/>
            <a:tailEnd len="sm" w="sm" type="none"/>
          </a:ln>
        </p:spPr>
      </p:pic>
      <p:pic>
        <p:nvPicPr>
          <p:cNvPr descr="一張含有 螢幕擷取畫面 的圖片&#10;&#10;自動產生的描述" id="1413" name="Google Shape;1413;p17"/>
          <p:cNvPicPr preferRelativeResize="0"/>
          <p:nvPr/>
        </p:nvPicPr>
        <p:blipFill rotWithShape="1">
          <a:blip r:embed="rId4">
            <a:alphaModFix/>
          </a:blip>
          <a:srcRect b="0" l="0" r="0" t="0"/>
          <a:stretch/>
        </p:blipFill>
        <p:spPr>
          <a:xfrm>
            <a:off x="6469267" y="1046949"/>
            <a:ext cx="5671267" cy="3433695"/>
          </a:xfrm>
          <a:prstGeom prst="rect">
            <a:avLst/>
          </a:prstGeom>
          <a:noFill/>
          <a:ln cap="flat" cmpd="sng" w="9525">
            <a:solidFill>
              <a:schemeClr val="lt2"/>
            </a:solidFill>
            <a:prstDash val="solid"/>
            <a:round/>
            <a:headEnd len="sm" w="sm" type="none"/>
            <a:tailEnd len="sm" w="sm" type="none"/>
          </a:ln>
        </p:spPr>
      </p:pic>
      <p:sp>
        <p:nvSpPr>
          <p:cNvPr id="1414" name="Google Shape;1414;p17"/>
          <p:cNvSpPr txBox="1"/>
          <p:nvPr/>
        </p:nvSpPr>
        <p:spPr>
          <a:xfrm>
            <a:off x="3419763" y="507472"/>
            <a:ext cx="5671267" cy="4103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KaiTi"/>
                <a:ea typeface="KaiTi"/>
                <a:cs typeface="KaiTi"/>
                <a:sym typeface="KaiTi"/>
              </a:rPr>
              <a:t> 上傳文件 </a:t>
            </a:r>
            <a:r>
              <a:rPr b="0" i="0" lang="en-US" sz="2133" u="none" cap="none" strike="noStrike">
                <a:solidFill>
                  <a:srgbClr val="000000"/>
                </a:solidFill>
                <a:latin typeface="Arial"/>
                <a:ea typeface="Arial"/>
                <a:cs typeface="Arial"/>
                <a:sym typeface="Arial"/>
              </a:rPr>
              <a:t>Upload Required Document</a:t>
            </a:r>
            <a:endParaRPr b="0" i="0" sz="2133" u="none" cap="none" strike="noStrike">
              <a:solidFill>
                <a:srgbClr val="000000"/>
              </a:solidFill>
              <a:latin typeface="Arial"/>
              <a:ea typeface="Arial"/>
              <a:cs typeface="Arial"/>
              <a:sym typeface="Arial"/>
            </a:endParaRPr>
          </a:p>
        </p:txBody>
      </p:sp>
      <p:sp>
        <p:nvSpPr>
          <p:cNvPr id="1415" name="Google Shape;1415;p17"/>
          <p:cNvSpPr txBox="1"/>
          <p:nvPr/>
        </p:nvSpPr>
        <p:spPr>
          <a:xfrm>
            <a:off x="395036" y="5529869"/>
            <a:ext cx="5937243" cy="4821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16" name="Google Shape;1416;p17"/>
          <p:cNvSpPr txBox="1"/>
          <p:nvPr/>
        </p:nvSpPr>
        <p:spPr>
          <a:xfrm>
            <a:off x="151053" y="3263153"/>
            <a:ext cx="2440468"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17" name="Google Shape;1417;p17"/>
          <p:cNvSpPr txBox="1"/>
          <p:nvPr/>
        </p:nvSpPr>
        <p:spPr>
          <a:xfrm>
            <a:off x="6469267" y="3383473"/>
            <a:ext cx="2440468"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pic>
        <p:nvPicPr>
          <p:cNvPr id="1418" name="Google Shape;1418;p17"/>
          <p:cNvPicPr preferRelativeResize="0"/>
          <p:nvPr/>
        </p:nvPicPr>
        <p:blipFill rotWithShape="1">
          <a:blip r:embed="rId5">
            <a:alphaModFix/>
          </a:blip>
          <a:srcRect b="0" l="0" r="0" t="0"/>
          <a:stretch/>
        </p:blipFill>
        <p:spPr>
          <a:xfrm>
            <a:off x="641279" y="3865593"/>
            <a:ext cx="4397995" cy="2790696"/>
          </a:xfrm>
          <a:prstGeom prst="rect">
            <a:avLst/>
          </a:prstGeom>
          <a:noFill/>
          <a:ln>
            <a:noFill/>
          </a:ln>
        </p:spPr>
      </p:pic>
      <p:pic>
        <p:nvPicPr>
          <p:cNvPr id="1419" name="Google Shape;1419;p17"/>
          <p:cNvPicPr preferRelativeResize="0"/>
          <p:nvPr/>
        </p:nvPicPr>
        <p:blipFill rotWithShape="1">
          <a:blip r:embed="rId6">
            <a:alphaModFix/>
          </a:blip>
          <a:srcRect b="0" l="0" r="0" t="0"/>
          <a:stretch/>
        </p:blipFill>
        <p:spPr>
          <a:xfrm>
            <a:off x="5151148" y="3865593"/>
            <a:ext cx="2633472" cy="26090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12"/>
                                        </p:tgtEl>
                                        <p:attrNameLst>
                                          <p:attrName>style.visibility</p:attrName>
                                        </p:attrNameLst>
                                      </p:cBhvr>
                                      <p:to>
                                        <p:strVal val="visible"/>
                                      </p:to>
                                    </p:set>
                                    <p:anim calcmode="lin" valueType="num">
                                      <p:cBhvr additive="base">
                                        <p:cTn dur="500"/>
                                        <p:tgtEl>
                                          <p:spTgt spid="14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13"/>
                                        </p:tgtEl>
                                        <p:attrNameLst>
                                          <p:attrName>style.visibility</p:attrName>
                                        </p:attrNameLst>
                                      </p:cBhvr>
                                      <p:to>
                                        <p:strVal val="visible"/>
                                      </p:to>
                                    </p:set>
                                    <p:anim calcmode="lin" valueType="num">
                                      <p:cBhvr additive="base">
                                        <p:cTn dur="500"/>
                                        <p:tgtEl>
                                          <p:spTgt spid="14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17"/>
                                        </p:tgtEl>
                                        <p:attrNameLst>
                                          <p:attrName>style.visibility</p:attrName>
                                        </p:attrNameLst>
                                      </p:cBhvr>
                                      <p:to>
                                        <p:strVal val="visible"/>
                                      </p:to>
                                    </p:set>
                                    <p:anim calcmode="lin" valueType="num">
                                      <p:cBhvr additive="base">
                                        <p:cTn dur="500"/>
                                        <p:tgtEl>
                                          <p:spTgt spid="14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16"/>
                                        </p:tgtEl>
                                        <p:attrNameLst>
                                          <p:attrName>style.visibility</p:attrName>
                                        </p:attrNameLst>
                                      </p:cBhvr>
                                      <p:to>
                                        <p:strVal val="visible"/>
                                      </p:to>
                                    </p:set>
                                    <p:anim calcmode="lin" valueType="num">
                                      <p:cBhvr additive="base">
                                        <p:cTn dur="500"/>
                                        <p:tgtEl>
                                          <p:spTgt spid="14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18"/>
                                        </p:tgtEl>
                                        <p:attrNameLst>
                                          <p:attrName>style.visibility</p:attrName>
                                        </p:attrNameLst>
                                      </p:cBhvr>
                                      <p:to>
                                        <p:strVal val="visible"/>
                                      </p:to>
                                    </p:set>
                                    <p:anim calcmode="lin" valueType="num">
                                      <p:cBhvr additive="base">
                                        <p:cTn dur="500"/>
                                        <p:tgtEl>
                                          <p:spTgt spid="14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19"/>
                                        </p:tgtEl>
                                        <p:attrNameLst>
                                          <p:attrName>style.visibility</p:attrName>
                                        </p:attrNameLst>
                                      </p:cBhvr>
                                      <p:to>
                                        <p:strVal val="visible"/>
                                      </p:to>
                                    </p:set>
                                    <p:anim calcmode="lin" valueType="num">
                                      <p:cBhvr additive="base">
                                        <p:cTn dur="500"/>
                                        <p:tgtEl>
                                          <p:spTgt spid="1419"/>
                                        </p:tgtEl>
                                        <p:attrNameLst>
                                          <p:attrName>ppt_y</p:attrName>
                                        </p:attrNameLst>
                                      </p:cBhvr>
                                      <p:tavLst>
                                        <p:tav fmla="" tm="0">
                                          <p:val>
                                            <p:strVal val="#ppt_y+1"/>
                                          </p:val>
                                        </p:tav>
                                        <p:tav fmla="" tm="100000">
                                          <p:val>
                                            <p:strVal val="#ppt_y"/>
                                          </p:val>
                                        </p:tav>
                                      </p:tavLst>
                                    </p:anim>
                                  </p:childTnLst>
                                </p:cTn>
                              </p:par>
                              <p:par>
                                <p:cTn fill="hold" nodeType="withEffect" presetClass="exit" presetID="2" presetSubtype="4">
                                  <p:stCondLst>
                                    <p:cond delay="0"/>
                                  </p:stCondLst>
                                  <p:childTnLst>
                                    <p:anim calcmode="lin" valueType="num">
                                      <p:cBhvr additive="base">
                                        <p:cTn dur="500"/>
                                        <p:tgtEl>
                                          <p:spTgt spid="1419"/>
                                        </p:tgtEl>
                                        <p:attrNameLst>
                                          <p:attrName>ppt_y</p:attrName>
                                        </p:attrNameLst>
                                      </p:cBhvr>
                                      <p:tavLst>
                                        <p:tav fmla="" tm="0">
                                          <p:val>
                                            <p:strVal val="#ppt_y"/>
                                          </p:val>
                                        </p:tav>
                                        <p:tav fmla="" tm="100000">
                                          <p:val>
                                            <p:strVal val="#ppt_y+1"/>
                                          </p:val>
                                        </p:tav>
                                      </p:tavLst>
                                    </p:anim>
                                    <p:set>
                                      <p:cBhvr>
                                        <p:cTn dur="1" fill="hold">
                                          <p:stCondLst>
                                            <p:cond delay="500"/>
                                          </p:stCondLst>
                                        </p:cTn>
                                        <p:tgtEl>
                                          <p:spTgt spid="141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18"/>
                                        </p:tgtEl>
                                        <p:attrNameLst>
                                          <p:attrName>ppt_y</p:attrName>
                                        </p:attrNameLst>
                                      </p:cBhvr>
                                      <p:tavLst>
                                        <p:tav fmla="" tm="0">
                                          <p:val>
                                            <p:strVal val="#ppt_y"/>
                                          </p:val>
                                        </p:tav>
                                        <p:tav fmla="" tm="100000">
                                          <p:val>
                                            <p:strVal val="#ppt_y+1"/>
                                          </p:val>
                                        </p:tav>
                                      </p:tavLst>
                                    </p:anim>
                                    <p:set>
                                      <p:cBhvr>
                                        <p:cTn dur="1" fill="hold">
                                          <p:stCondLst>
                                            <p:cond delay="500"/>
                                          </p:stCondLst>
                                        </p:cTn>
                                        <p:tgtEl>
                                          <p:spTgt spid="14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17"/>
                                        </p:tgtEl>
                                      </p:cBhvr>
                                    </p:animEffect>
                                    <p:set>
                                      <p:cBhvr>
                                        <p:cTn dur="1" fill="hold">
                                          <p:stCondLst>
                                            <p:cond delay="500"/>
                                          </p:stCondLst>
                                        </p:cTn>
                                        <p:tgtEl>
                                          <p:spTgt spid="141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416"/>
                                        </p:tgtEl>
                                      </p:cBhvr>
                                    </p:animEffect>
                                    <p:set>
                                      <p:cBhvr>
                                        <p:cTn dur="1" fill="hold">
                                          <p:stCondLst>
                                            <p:cond delay="500"/>
                                          </p:stCondLst>
                                        </p:cTn>
                                        <p:tgtEl>
                                          <p:spTgt spid="14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412"/>
                                        </p:tgtEl>
                                        <p:attrNameLst>
                                          <p:attrName>ppt_y</p:attrName>
                                        </p:attrNameLst>
                                      </p:cBhvr>
                                      <p:tavLst>
                                        <p:tav fmla="" tm="0">
                                          <p:val>
                                            <p:strVal val="#ppt_y"/>
                                          </p:val>
                                        </p:tav>
                                        <p:tav fmla="" tm="100000">
                                          <p:val>
                                            <p:strVal val="#ppt_y+1"/>
                                          </p:val>
                                        </p:tav>
                                      </p:tavLst>
                                    </p:anim>
                                    <p:set>
                                      <p:cBhvr>
                                        <p:cTn dur="1" fill="hold">
                                          <p:stCondLst>
                                            <p:cond delay="500"/>
                                          </p:stCondLst>
                                        </p:cTn>
                                        <p:tgtEl>
                                          <p:spTgt spid="1412"/>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13"/>
                                        </p:tgtEl>
                                        <p:attrNameLst>
                                          <p:attrName>ppt_y</p:attrName>
                                        </p:attrNameLst>
                                      </p:cBhvr>
                                      <p:tavLst>
                                        <p:tav fmla="" tm="0">
                                          <p:val>
                                            <p:strVal val="#ppt_y"/>
                                          </p:val>
                                        </p:tav>
                                        <p:tav fmla="" tm="100000">
                                          <p:val>
                                            <p:strVal val="#ppt_y+1"/>
                                          </p:val>
                                        </p:tav>
                                      </p:tavLst>
                                    </p:anim>
                                    <p:set>
                                      <p:cBhvr>
                                        <p:cTn dur="1" fill="hold">
                                          <p:stCondLst>
                                            <p:cond delay="500"/>
                                          </p:stCondLst>
                                        </p:cTn>
                                        <p:tgtEl>
                                          <p:spTgt spid="14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18"/>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descr="一張含有 螢幕擷取畫面 的圖片&#10;&#10;自動產生的描述" id="1425" name="Google Shape;1425;p18"/>
          <p:cNvPicPr preferRelativeResize="0"/>
          <p:nvPr/>
        </p:nvPicPr>
        <p:blipFill rotWithShape="1">
          <a:blip r:embed="rId3">
            <a:alphaModFix/>
          </a:blip>
          <a:srcRect b="0" l="0" r="0" t="0"/>
          <a:stretch/>
        </p:blipFill>
        <p:spPr>
          <a:xfrm>
            <a:off x="151052" y="1036215"/>
            <a:ext cx="6104345" cy="3412229"/>
          </a:xfrm>
          <a:prstGeom prst="rect">
            <a:avLst/>
          </a:prstGeom>
          <a:noFill/>
          <a:ln cap="flat" cmpd="sng" w="9525">
            <a:solidFill>
              <a:schemeClr val="lt2"/>
            </a:solidFill>
            <a:prstDash val="solid"/>
            <a:round/>
            <a:headEnd len="sm" w="sm" type="none"/>
            <a:tailEnd len="sm" w="sm" type="none"/>
          </a:ln>
        </p:spPr>
      </p:pic>
      <p:pic>
        <p:nvPicPr>
          <p:cNvPr descr="一張含有 螢幕擷取畫面 的圖片&#10;&#10;自動產生的描述" id="1426" name="Google Shape;1426;p18"/>
          <p:cNvPicPr preferRelativeResize="0"/>
          <p:nvPr/>
        </p:nvPicPr>
        <p:blipFill rotWithShape="1">
          <a:blip r:embed="rId4">
            <a:alphaModFix/>
          </a:blip>
          <a:srcRect b="0" l="0" r="0" t="0"/>
          <a:stretch/>
        </p:blipFill>
        <p:spPr>
          <a:xfrm>
            <a:off x="6469267" y="1046949"/>
            <a:ext cx="5671267" cy="3433695"/>
          </a:xfrm>
          <a:prstGeom prst="rect">
            <a:avLst/>
          </a:prstGeom>
          <a:noFill/>
          <a:ln cap="flat" cmpd="sng" w="9525">
            <a:solidFill>
              <a:schemeClr val="lt2"/>
            </a:solidFill>
            <a:prstDash val="solid"/>
            <a:round/>
            <a:headEnd len="sm" w="sm" type="none"/>
            <a:tailEnd len="sm" w="sm" type="none"/>
          </a:ln>
        </p:spPr>
      </p:pic>
      <p:sp>
        <p:nvSpPr>
          <p:cNvPr id="1427" name="Google Shape;1427;p18"/>
          <p:cNvSpPr txBox="1"/>
          <p:nvPr/>
        </p:nvSpPr>
        <p:spPr>
          <a:xfrm>
            <a:off x="3419763" y="507472"/>
            <a:ext cx="5671267" cy="4103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KaiTi"/>
                <a:ea typeface="KaiTi"/>
                <a:cs typeface="KaiTi"/>
                <a:sym typeface="KaiTi"/>
              </a:rPr>
              <a:t> 上傳文件 </a:t>
            </a:r>
            <a:r>
              <a:rPr b="0" i="0" lang="en-US" sz="2133" u="none" cap="none" strike="noStrike">
                <a:solidFill>
                  <a:srgbClr val="000000"/>
                </a:solidFill>
                <a:latin typeface="Arial"/>
                <a:ea typeface="Arial"/>
                <a:cs typeface="Arial"/>
                <a:sym typeface="Arial"/>
              </a:rPr>
              <a:t>Upload Required Document</a:t>
            </a:r>
            <a:endParaRPr b="0" i="0" sz="2133" u="none" cap="none" strike="noStrike">
              <a:solidFill>
                <a:srgbClr val="000000"/>
              </a:solidFill>
              <a:latin typeface="Arial"/>
              <a:ea typeface="Arial"/>
              <a:cs typeface="Arial"/>
              <a:sym typeface="Arial"/>
            </a:endParaRPr>
          </a:p>
        </p:txBody>
      </p:sp>
      <p:sp>
        <p:nvSpPr>
          <p:cNvPr id="1428" name="Google Shape;1428;p18"/>
          <p:cNvSpPr txBox="1"/>
          <p:nvPr/>
        </p:nvSpPr>
        <p:spPr>
          <a:xfrm>
            <a:off x="395036" y="5529869"/>
            <a:ext cx="5937243" cy="4821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29" name="Google Shape;1429;p18"/>
          <p:cNvSpPr txBox="1"/>
          <p:nvPr/>
        </p:nvSpPr>
        <p:spPr>
          <a:xfrm>
            <a:off x="151052" y="3935741"/>
            <a:ext cx="2440469"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30" name="Google Shape;1430;p18"/>
          <p:cNvSpPr txBox="1"/>
          <p:nvPr/>
        </p:nvSpPr>
        <p:spPr>
          <a:xfrm>
            <a:off x="6469267" y="3881095"/>
            <a:ext cx="5077275"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31" name="Google Shape;1431;p18"/>
          <p:cNvSpPr txBox="1"/>
          <p:nvPr/>
        </p:nvSpPr>
        <p:spPr>
          <a:xfrm>
            <a:off x="491066" y="4497736"/>
            <a:ext cx="9287933" cy="20412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1" i="0" lang="en-US" sz="2533" u="none" cap="none" strike="noStrike">
                <a:solidFill>
                  <a:srgbClr val="000000"/>
                </a:solidFill>
                <a:latin typeface="Times New Roman"/>
                <a:ea typeface="Times New Roman"/>
                <a:cs typeface="Times New Roman"/>
                <a:sym typeface="Times New Roman"/>
              </a:rPr>
              <a:t>如果住在學校宿舍，用在學證明代替；如果住校外，則必須上傳租房合約。</a:t>
            </a:r>
            <a:endParaRPr b="1" i="0" sz="2533" u="none" cap="none" strike="noStrike">
              <a:solidFill>
                <a:srgbClr val="000000"/>
              </a:solidFill>
              <a:latin typeface="Times New Roman"/>
              <a:ea typeface="Times New Roman"/>
              <a:cs typeface="Times New Roman"/>
              <a:sym typeface="Times New Roman"/>
            </a:endParaRPr>
          </a:p>
          <a:p>
            <a:pPr indent="-380990" lvl="2" marL="380990" marR="0" rtl="0" algn="l">
              <a:lnSpc>
                <a:spcPct val="100000"/>
              </a:lnSpc>
              <a:spcBef>
                <a:spcPts val="0"/>
              </a:spcBef>
              <a:spcAft>
                <a:spcPts val="0"/>
              </a:spcAft>
              <a:buClr>
                <a:srgbClr val="073763"/>
              </a:buClr>
              <a:buSzPts val="2533"/>
              <a:buFont typeface="Noto Sans Symbols"/>
              <a:buChar char="◆"/>
            </a:pPr>
            <a:r>
              <a:rPr b="0" i="0" lang="en-US" sz="2533" u="none" cap="none" strike="noStrike">
                <a:solidFill>
                  <a:srgbClr val="000000"/>
                </a:solidFill>
                <a:latin typeface="Times New Roman"/>
                <a:ea typeface="Times New Roman"/>
                <a:cs typeface="Times New Roman"/>
                <a:sym typeface="Times New Roman"/>
              </a:rPr>
              <a:t>If students stays in the university dorm, Certificate of Enrollment is required.</a:t>
            </a:r>
            <a:endParaRPr b="0" i="0" sz="1400" u="none" cap="none" strike="noStrike">
              <a:solidFill>
                <a:srgbClr val="000000"/>
              </a:solidFill>
              <a:latin typeface="Arial"/>
              <a:ea typeface="Arial"/>
              <a:cs typeface="Arial"/>
              <a:sym typeface="Arial"/>
            </a:endParaRPr>
          </a:p>
          <a:p>
            <a:pPr indent="-380990" lvl="2" marL="380990" marR="0" rtl="0" algn="l">
              <a:lnSpc>
                <a:spcPct val="100000"/>
              </a:lnSpc>
              <a:spcBef>
                <a:spcPts val="0"/>
              </a:spcBef>
              <a:spcAft>
                <a:spcPts val="0"/>
              </a:spcAft>
              <a:buClr>
                <a:srgbClr val="073763"/>
              </a:buClr>
              <a:buSzPts val="2533"/>
              <a:buFont typeface="Noto Sans Symbols"/>
              <a:buChar char="◆"/>
            </a:pPr>
            <a:r>
              <a:rPr b="0" i="0" lang="en-US" sz="2533" u="none" cap="none" strike="noStrike">
                <a:solidFill>
                  <a:srgbClr val="000000"/>
                </a:solidFill>
                <a:latin typeface="Times New Roman"/>
                <a:ea typeface="Times New Roman"/>
                <a:cs typeface="Times New Roman"/>
                <a:sym typeface="Times New Roman"/>
              </a:rPr>
              <a:t>If students lives off campus, the housing contract is required.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25"/>
                                        </p:tgtEl>
                                        <p:attrNameLst>
                                          <p:attrName>style.visibility</p:attrName>
                                        </p:attrNameLst>
                                      </p:cBhvr>
                                      <p:to>
                                        <p:strVal val="visible"/>
                                      </p:to>
                                    </p:set>
                                    <p:anim calcmode="lin" valueType="num">
                                      <p:cBhvr additive="base">
                                        <p:cTn dur="500"/>
                                        <p:tgtEl>
                                          <p:spTgt spid="14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6"/>
                                        </p:tgtEl>
                                        <p:attrNameLst>
                                          <p:attrName>style.visibility</p:attrName>
                                        </p:attrNameLst>
                                      </p:cBhvr>
                                      <p:to>
                                        <p:strVal val="visible"/>
                                      </p:to>
                                    </p:set>
                                    <p:anim calcmode="lin" valueType="num">
                                      <p:cBhvr additive="base">
                                        <p:cTn dur="500"/>
                                        <p:tgtEl>
                                          <p:spTgt spid="14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29"/>
                                        </p:tgtEl>
                                        <p:attrNameLst>
                                          <p:attrName>style.visibility</p:attrName>
                                        </p:attrNameLst>
                                      </p:cBhvr>
                                      <p:to>
                                        <p:strVal val="visible"/>
                                      </p:to>
                                    </p:set>
                                    <p:anim calcmode="lin" valueType="num">
                                      <p:cBhvr additive="base">
                                        <p:cTn dur="500"/>
                                        <p:tgtEl>
                                          <p:spTgt spid="14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30"/>
                                        </p:tgtEl>
                                        <p:attrNameLst>
                                          <p:attrName>style.visibility</p:attrName>
                                        </p:attrNameLst>
                                      </p:cBhvr>
                                      <p:to>
                                        <p:strVal val="visible"/>
                                      </p:to>
                                    </p:set>
                                    <p:anim calcmode="lin" valueType="num">
                                      <p:cBhvr additive="base">
                                        <p:cTn dur="500"/>
                                        <p:tgtEl>
                                          <p:spTgt spid="14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425"/>
                                        </p:tgtEl>
                                        <p:attrNameLst>
                                          <p:attrName>ppt_y</p:attrName>
                                        </p:attrNameLst>
                                      </p:cBhvr>
                                      <p:tavLst>
                                        <p:tav fmla="" tm="0">
                                          <p:val>
                                            <p:strVal val="#ppt_y"/>
                                          </p:val>
                                        </p:tav>
                                        <p:tav fmla="" tm="100000">
                                          <p:val>
                                            <p:strVal val="#ppt_y+1"/>
                                          </p:val>
                                        </p:tav>
                                      </p:tavLst>
                                    </p:anim>
                                    <p:set>
                                      <p:cBhvr>
                                        <p:cTn dur="1" fill="hold">
                                          <p:stCondLst>
                                            <p:cond delay="500"/>
                                          </p:stCondLst>
                                        </p:cTn>
                                        <p:tgtEl>
                                          <p:spTgt spid="1425"/>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26"/>
                                        </p:tgtEl>
                                        <p:attrNameLst>
                                          <p:attrName>ppt_y</p:attrName>
                                        </p:attrNameLst>
                                      </p:cBhvr>
                                      <p:tavLst>
                                        <p:tav fmla="" tm="0">
                                          <p:val>
                                            <p:strVal val="#ppt_y"/>
                                          </p:val>
                                        </p:tav>
                                        <p:tav fmla="" tm="100000">
                                          <p:val>
                                            <p:strVal val="#ppt_y+1"/>
                                          </p:val>
                                        </p:tav>
                                      </p:tavLst>
                                    </p:anim>
                                    <p:set>
                                      <p:cBhvr>
                                        <p:cTn dur="1" fill="hold">
                                          <p:stCondLst>
                                            <p:cond delay="500"/>
                                          </p:stCondLst>
                                        </p:cTn>
                                        <p:tgtEl>
                                          <p:spTgt spid="1426"/>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29"/>
                                        </p:tgtEl>
                                        <p:attrNameLst>
                                          <p:attrName>ppt_y</p:attrName>
                                        </p:attrNameLst>
                                      </p:cBhvr>
                                      <p:tavLst>
                                        <p:tav fmla="" tm="0">
                                          <p:val>
                                            <p:strVal val="#ppt_y"/>
                                          </p:val>
                                        </p:tav>
                                        <p:tav fmla="" tm="100000">
                                          <p:val>
                                            <p:strVal val="#ppt_y+1"/>
                                          </p:val>
                                        </p:tav>
                                      </p:tavLst>
                                    </p:anim>
                                    <p:set>
                                      <p:cBhvr>
                                        <p:cTn dur="1" fill="hold">
                                          <p:stCondLst>
                                            <p:cond delay="500"/>
                                          </p:stCondLst>
                                        </p:cTn>
                                        <p:tgtEl>
                                          <p:spTgt spid="142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30"/>
                                        </p:tgtEl>
                                        <p:attrNameLst>
                                          <p:attrName>ppt_y</p:attrName>
                                        </p:attrNameLst>
                                      </p:cBhvr>
                                      <p:tavLst>
                                        <p:tav fmla="" tm="0">
                                          <p:val>
                                            <p:strVal val="#ppt_y"/>
                                          </p:val>
                                        </p:tav>
                                        <p:tav fmla="" tm="100000">
                                          <p:val>
                                            <p:strVal val="#ppt_y+1"/>
                                          </p:val>
                                        </p:tav>
                                      </p:tavLst>
                                    </p:anim>
                                    <p:set>
                                      <p:cBhvr>
                                        <p:cTn dur="1" fill="hold">
                                          <p:stCondLst>
                                            <p:cond delay="500"/>
                                          </p:stCondLst>
                                        </p:cTn>
                                        <p:tgtEl>
                                          <p:spTgt spid="1430"/>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31"/>
                                        </p:tgtEl>
                                        <p:attrNameLst>
                                          <p:attrName>ppt_y</p:attrName>
                                        </p:attrNameLst>
                                      </p:cBhvr>
                                      <p:tavLst>
                                        <p:tav fmla="" tm="0">
                                          <p:val>
                                            <p:strVal val="#ppt_y"/>
                                          </p:val>
                                        </p:tav>
                                        <p:tav fmla="" tm="100000">
                                          <p:val>
                                            <p:strVal val="#ppt_y+1"/>
                                          </p:val>
                                        </p:tav>
                                      </p:tavLst>
                                    </p:anim>
                                    <p:set>
                                      <p:cBhvr>
                                        <p:cTn dur="1" fill="hold">
                                          <p:stCondLst>
                                            <p:cond delay="500"/>
                                          </p:stCondLst>
                                        </p:cTn>
                                        <p:tgtEl>
                                          <p:spTgt spid="14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19"/>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sp>
        <p:nvSpPr>
          <p:cNvPr id="1437" name="Google Shape;1437;p19"/>
          <p:cNvSpPr txBox="1"/>
          <p:nvPr/>
        </p:nvSpPr>
        <p:spPr>
          <a:xfrm>
            <a:off x="3419763" y="507472"/>
            <a:ext cx="5671267" cy="4103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KaiTi"/>
                <a:ea typeface="KaiTi"/>
                <a:cs typeface="KaiTi"/>
                <a:sym typeface="KaiTi"/>
              </a:rPr>
              <a:t> 上傳文件 </a:t>
            </a:r>
            <a:r>
              <a:rPr b="0" i="0" lang="en-US" sz="2133" u="none" cap="none" strike="noStrike">
                <a:solidFill>
                  <a:srgbClr val="000000"/>
                </a:solidFill>
                <a:latin typeface="Arial"/>
                <a:ea typeface="Arial"/>
                <a:cs typeface="Arial"/>
                <a:sym typeface="Arial"/>
              </a:rPr>
              <a:t>Upload Required Document</a:t>
            </a:r>
            <a:endParaRPr b="0" i="0" sz="2133" u="none" cap="none" strike="noStrike">
              <a:solidFill>
                <a:srgbClr val="000000"/>
              </a:solidFill>
              <a:latin typeface="Arial"/>
              <a:ea typeface="Arial"/>
              <a:cs typeface="Arial"/>
              <a:sym typeface="Arial"/>
            </a:endParaRPr>
          </a:p>
        </p:txBody>
      </p:sp>
      <p:sp>
        <p:nvSpPr>
          <p:cNvPr id="1438" name="Google Shape;1438;p19"/>
          <p:cNvSpPr txBox="1"/>
          <p:nvPr/>
        </p:nvSpPr>
        <p:spPr>
          <a:xfrm>
            <a:off x="395036" y="5529869"/>
            <a:ext cx="5937243" cy="4821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39" name="Google Shape;1439;p19"/>
          <p:cNvSpPr txBox="1"/>
          <p:nvPr/>
        </p:nvSpPr>
        <p:spPr>
          <a:xfrm>
            <a:off x="151052" y="3935741"/>
            <a:ext cx="2440469"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40" name="Google Shape;1440;p19"/>
          <p:cNvSpPr txBox="1"/>
          <p:nvPr/>
        </p:nvSpPr>
        <p:spPr>
          <a:xfrm>
            <a:off x="6469267" y="3383473"/>
            <a:ext cx="2440468"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41" name="Google Shape;1441;p19"/>
          <p:cNvSpPr txBox="1"/>
          <p:nvPr/>
        </p:nvSpPr>
        <p:spPr>
          <a:xfrm>
            <a:off x="6469267" y="3881095"/>
            <a:ext cx="5077275"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42" name="Google Shape;1442;p19"/>
          <p:cNvSpPr/>
          <p:nvPr/>
        </p:nvSpPr>
        <p:spPr>
          <a:xfrm>
            <a:off x="6088384" y="2762981"/>
            <a:ext cx="1335533" cy="1596599"/>
          </a:xfrm>
          <a:prstGeom prst="mathPlus">
            <a:avLst>
              <a:gd fmla="val 23520" name="adj1"/>
            </a:avLst>
          </a:prstGeom>
          <a:solidFill>
            <a:srgbClr val="FFFF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pic>
        <p:nvPicPr>
          <p:cNvPr id="1443" name="Google Shape;1443;p19">
            <a:hlinkClick action="ppaction://hlinksldjump" r:id="rId3"/>
          </p:cNvPr>
          <p:cNvPicPr preferRelativeResize="0"/>
          <p:nvPr/>
        </p:nvPicPr>
        <p:blipFill rotWithShape="1">
          <a:blip r:embed="rId4">
            <a:alphaModFix/>
          </a:blip>
          <a:srcRect b="0" l="0" r="0" t="0"/>
          <a:stretch/>
        </p:blipFill>
        <p:spPr>
          <a:xfrm>
            <a:off x="696022" y="331223"/>
            <a:ext cx="8395008" cy="6239964"/>
          </a:xfrm>
          <a:prstGeom prst="rect">
            <a:avLst/>
          </a:prstGeom>
          <a:noFill/>
          <a:ln>
            <a:noFill/>
          </a:ln>
        </p:spPr>
      </p:pic>
      <p:sp>
        <p:nvSpPr>
          <p:cNvPr id="1444" name="Google Shape;1444;p19"/>
          <p:cNvSpPr txBox="1"/>
          <p:nvPr/>
        </p:nvSpPr>
        <p:spPr>
          <a:xfrm>
            <a:off x="9275769" y="2301094"/>
            <a:ext cx="2466061" cy="1323439"/>
          </a:xfrm>
          <a:prstGeom prst="rect">
            <a:avLst/>
          </a:prstGeom>
          <a:solidFill>
            <a:schemeClr val="lt1"/>
          </a:solid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Note: Contract</a:t>
            </a:r>
            <a:r>
              <a:rPr b="0" i="0" lang="en-US" sz="1600" u="none" cap="none" strike="noStrike">
                <a:solidFill>
                  <a:srgbClr val="FF0000"/>
                </a:solidFill>
                <a:latin typeface="Calibri"/>
                <a:ea typeface="Calibri"/>
                <a:cs typeface="Calibri"/>
                <a:sym typeface="Calibri"/>
              </a:rPr>
              <a:t> front </a:t>
            </a:r>
            <a:r>
              <a:rPr b="0" i="0" lang="en-US" sz="1600" u="none" cap="none" strike="noStrike">
                <a:solidFill>
                  <a:srgbClr val="000000"/>
                </a:solidFill>
                <a:latin typeface="Calibri"/>
                <a:ea typeface="Calibri"/>
                <a:cs typeface="Calibri"/>
                <a:sym typeface="Calibri"/>
              </a:rPr>
              <a:t>page and </a:t>
            </a:r>
            <a:r>
              <a:rPr b="0" i="0" lang="en-US" sz="1600" u="none" cap="none" strike="noStrike">
                <a:solidFill>
                  <a:srgbClr val="FF0000"/>
                </a:solidFill>
                <a:latin typeface="Calibri"/>
                <a:ea typeface="Calibri"/>
                <a:cs typeface="Calibri"/>
                <a:sym typeface="Calibri"/>
              </a:rPr>
              <a:t>back </a:t>
            </a:r>
            <a:r>
              <a:rPr b="0" i="0" lang="en-US" sz="1600" u="none" cap="none" strike="noStrike">
                <a:solidFill>
                  <a:srgbClr val="000000"/>
                </a:solidFill>
                <a:latin typeface="Calibri"/>
                <a:ea typeface="Calibri"/>
                <a:cs typeface="Calibri"/>
                <a:sym typeface="Calibri"/>
              </a:rPr>
              <a:t>page that include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600"/>
              <a:buFont typeface="Arial"/>
              <a:buNone/>
            </a:pPr>
            <a:r>
              <a:rPr b="0" i="0" lang="en-US" sz="1600" u="none" cap="none" strike="noStrike">
                <a:solidFill>
                  <a:srgbClr val="FF0000"/>
                </a:solidFill>
                <a:latin typeface="Calibri"/>
                <a:ea typeface="Calibri"/>
                <a:cs typeface="Calibri"/>
                <a:sym typeface="Calibri"/>
              </a:rPr>
              <a:t>Landlord Name</a:t>
            </a:r>
            <a:r>
              <a:rPr b="0" i="0" lang="en-US" sz="1600" u="none" cap="none" strike="noStrike">
                <a:solidFill>
                  <a:srgbClr val="000000"/>
                </a:solidFill>
                <a:latin typeface="Calibri"/>
                <a:ea typeface="Calibri"/>
                <a:cs typeface="Calibri"/>
                <a:sym typeface="Calibri"/>
              </a:rPr>
              <a:t>, </a:t>
            </a:r>
            <a:r>
              <a:rPr b="0" i="0" lang="en-US" sz="1600" u="none" cap="none" strike="noStrike">
                <a:solidFill>
                  <a:srgbClr val="FF0000"/>
                </a:solidFill>
                <a:latin typeface="Calibri"/>
                <a:ea typeface="Calibri"/>
                <a:cs typeface="Calibri"/>
                <a:sym typeface="Calibri"/>
              </a:rPr>
              <a:t>Tenant Name(Your Name) </a:t>
            </a:r>
            <a:r>
              <a:rPr b="0" i="0" lang="en-US" sz="1600" u="none" cap="none" strike="noStrike">
                <a:solidFill>
                  <a:srgbClr val="000000"/>
                </a:solidFill>
                <a:latin typeface="Calibri"/>
                <a:ea typeface="Calibri"/>
                <a:cs typeface="Calibri"/>
                <a:sym typeface="Calibri"/>
              </a:rPr>
              <a:t>and </a:t>
            </a:r>
            <a:r>
              <a:rPr b="0" i="0" lang="en-US" sz="1600" u="none" cap="none" strike="noStrike">
                <a:solidFill>
                  <a:srgbClr val="FF0000"/>
                </a:solidFill>
                <a:latin typeface="Calibri"/>
                <a:ea typeface="Calibri"/>
                <a:cs typeface="Calibri"/>
                <a:sym typeface="Calibri"/>
              </a:rPr>
              <a:t>Address</a:t>
            </a:r>
            <a:r>
              <a:rPr b="0" i="0" lang="en-US"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440"/>
                                        </p:tgtEl>
                                        <p:attrNameLst>
                                          <p:attrName>style.visibility</p:attrName>
                                        </p:attrNameLst>
                                      </p:cBhvr>
                                      <p:to>
                                        <p:strVal val="visible"/>
                                      </p:to>
                                    </p:set>
                                    <p:anim calcmode="lin" valueType="num">
                                      <p:cBhvr additive="base">
                                        <p:cTn dur="500"/>
                                        <p:tgtEl>
                                          <p:spTgt spid="14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42"/>
                                        </p:tgtEl>
                                        <p:attrNameLst>
                                          <p:attrName>style.visibility</p:attrName>
                                        </p:attrNameLst>
                                      </p:cBhvr>
                                      <p:to>
                                        <p:strVal val="visible"/>
                                      </p:to>
                                    </p:set>
                                    <p:anim calcmode="lin" valueType="num">
                                      <p:cBhvr additive="base">
                                        <p:cTn dur="500"/>
                                        <p:tgtEl>
                                          <p:spTgt spid="144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442"/>
                                        </p:tgtEl>
                                        <p:attrNameLst>
                                          <p:attrName>ppt_y</p:attrName>
                                        </p:attrNameLst>
                                      </p:cBhvr>
                                      <p:tavLst>
                                        <p:tav fmla="" tm="0">
                                          <p:val>
                                            <p:strVal val="#ppt_y"/>
                                          </p:val>
                                        </p:tav>
                                        <p:tav fmla="" tm="100000">
                                          <p:val>
                                            <p:strVal val="#ppt_y+1"/>
                                          </p:val>
                                        </p:tav>
                                      </p:tavLst>
                                    </p:anim>
                                    <p:set>
                                      <p:cBhvr>
                                        <p:cTn dur="1" fill="hold">
                                          <p:stCondLst>
                                            <p:cond delay="500"/>
                                          </p:stCondLst>
                                        </p:cTn>
                                        <p:tgtEl>
                                          <p:spTgt spid="14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40"/>
                                        </p:tgtEl>
                                      </p:cBhvr>
                                    </p:animEffect>
                                    <p:set>
                                      <p:cBhvr>
                                        <p:cTn dur="1" fill="hold">
                                          <p:stCondLst>
                                            <p:cond delay="500"/>
                                          </p:stCondLst>
                                        </p:cTn>
                                        <p:tgtEl>
                                          <p:spTgt spid="14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39"/>
                                        </p:tgtEl>
                                        <p:attrNameLst>
                                          <p:attrName>style.visibility</p:attrName>
                                        </p:attrNameLst>
                                      </p:cBhvr>
                                      <p:to>
                                        <p:strVal val="visible"/>
                                      </p:to>
                                    </p:set>
                                    <p:anim calcmode="lin" valueType="num">
                                      <p:cBhvr additive="base">
                                        <p:cTn dur="500"/>
                                        <p:tgtEl>
                                          <p:spTgt spid="14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41"/>
                                        </p:tgtEl>
                                        <p:attrNameLst>
                                          <p:attrName>style.visibility</p:attrName>
                                        </p:attrNameLst>
                                      </p:cBhvr>
                                      <p:to>
                                        <p:strVal val="visible"/>
                                      </p:to>
                                    </p:set>
                                    <p:anim calcmode="lin" valueType="num">
                                      <p:cBhvr additive="base">
                                        <p:cTn dur="500"/>
                                        <p:tgtEl>
                                          <p:spTgt spid="1441"/>
                                        </p:tgtEl>
                                        <p:attrNameLst>
                                          <p:attrName>ppt_y</p:attrName>
                                        </p:attrNameLst>
                                      </p:cBhvr>
                                      <p:tavLst>
                                        <p:tav fmla="" tm="0">
                                          <p:val>
                                            <p:strVal val="#ppt_y+1"/>
                                          </p:val>
                                        </p:tav>
                                        <p:tav fmla="" tm="100000">
                                          <p:val>
                                            <p:strVal val="#ppt_y"/>
                                          </p:val>
                                        </p:tav>
                                      </p:tavLst>
                                    </p:anim>
                                  </p:childTnLst>
                                </p:cTn>
                              </p:par>
                              <p:par>
                                <p:cTn fill="hold" nodeType="withEffect" presetClass="exit" presetID="2" presetSubtype="4">
                                  <p:stCondLst>
                                    <p:cond delay="0"/>
                                  </p:stCondLst>
                                  <p:childTnLst>
                                    <p:anim calcmode="lin" valueType="num">
                                      <p:cBhvr additive="base">
                                        <p:cTn dur="500"/>
                                        <p:tgtEl>
                                          <p:spTgt spid="1439"/>
                                        </p:tgtEl>
                                        <p:attrNameLst>
                                          <p:attrName>ppt_y</p:attrName>
                                        </p:attrNameLst>
                                      </p:cBhvr>
                                      <p:tavLst>
                                        <p:tav fmla="" tm="0">
                                          <p:val>
                                            <p:strVal val="#ppt_y"/>
                                          </p:val>
                                        </p:tav>
                                        <p:tav fmla="" tm="100000">
                                          <p:val>
                                            <p:strVal val="#ppt_y+1"/>
                                          </p:val>
                                        </p:tav>
                                      </p:tavLst>
                                    </p:anim>
                                    <p:set>
                                      <p:cBhvr>
                                        <p:cTn dur="1" fill="hold">
                                          <p:stCondLst>
                                            <p:cond delay="500"/>
                                          </p:stCondLst>
                                        </p:cTn>
                                        <p:tgtEl>
                                          <p:spTgt spid="143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41"/>
                                        </p:tgtEl>
                                        <p:attrNameLst>
                                          <p:attrName>ppt_y</p:attrName>
                                        </p:attrNameLst>
                                      </p:cBhvr>
                                      <p:tavLst>
                                        <p:tav fmla="" tm="0">
                                          <p:val>
                                            <p:strVal val="#ppt_y"/>
                                          </p:val>
                                        </p:tav>
                                        <p:tav fmla="" tm="100000">
                                          <p:val>
                                            <p:strVal val="#ppt_y+1"/>
                                          </p:val>
                                        </p:tav>
                                      </p:tavLst>
                                    </p:anim>
                                    <p:set>
                                      <p:cBhvr>
                                        <p:cTn dur="1" fill="hold">
                                          <p:stCondLst>
                                            <p:cond delay="500"/>
                                          </p:stCondLst>
                                        </p:cTn>
                                        <p:tgtEl>
                                          <p:spTgt spid="14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43"/>
                                        </p:tgtEl>
                                        <p:attrNameLst>
                                          <p:attrName>style.visibility</p:attrName>
                                        </p:attrNameLst>
                                      </p:cBhvr>
                                      <p:to>
                                        <p:strVal val="visible"/>
                                      </p:to>
                                    </p:set>
                                    <p:anim calcmode="lin" valueType="num">
                                      <p:cBhvr additive="base">
                                        <p:cTn dur="500"/>
                                        <p:tgtEl>
                                          <p:spTgt spid="14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444"/>
                                        </p:tgtEl>
                                        <p:attrNameLst>
                                          <p:attrName>style.visibility</p:attrName>
                                        </p:attrNameLst>
                                      </p:cBhvr>
                                      <p:to>
                                        <p:strVal val="visible"/>
                                      </p:to>
                                    </p:set>
                                    <p:anim calcmode="lin" valueType="num">
                                      <p:cBhvr additive="base">
                                        <p:cTn dur="500"/>
                                        <p:tgtEl>
                                          <p:spTgt spid="144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20"/>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id="1450" name="Google Shape;1450;p20"/>
          <p:cNvPicPr preferRelativeResize="0"/>
          <p:nvPr/>
        </p:nvPicPr>
        <p:blipFill rotWithShape="1">
          <a:blip r:embed="rId3">
            <a:alphaModFix/>
          </a:blip>
          <a:srcRect b="0" l="0" r="0" t="0"/>
          <a:stretch/>
        </p:blipFill>
        <p:spPr>
          <a:xfrm>
            <a:off x="246425" y="496815"/>
            <a:ext cx="7134031" cy="5142896"/>
          </a:xfrm>
          <a:prstGeom prst="rect">
            <a:avLst/>
          </a:prstGeom>
          <a:noFill/>
          <a:ln>
            <a:noFill/>
          </a:ln>
        </p:spPr>
      </p:pic>
      <p:sp>
        <p:nvSpPr>
          <p:cNvPr id="1451" name="Google Shape;1451;p20"/>
          <p:cNvSpPr txBox="1"/>
          <p:nvPr/>
        </p:nvSpPr>
        <p:spPr>
          <a:xfrm>
            <a:off x="572067" y="1619550"/>
            <a:ext cx="1340623" cy="5232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Times New Roman"/>
                <a:ea typeface="Times New Roman"/>
                <a:cs typeface="Times New Roman"/>
                <a:sym typeface="Times New Roman"/>
              </a:rPr>
              <a:t>Must fill in Chinese Name</a:t>
            </a:r>
            <a:endParaRPr b="1" i="0" sz="1400" u="none" cap="none" strike="noStrike">
              <a:solidFill>
                <a:srgbClr val="FF0000"/>
              </a:solidFill>
              <a:latin typeface="Times New Roman"/>
              <a:ea typeface="Times New Roman"/>
              <a:cs typeface="Times New Roman"/>
              <a:sym typeface="Times New Roman"/>
            </a:endParaRPr>
          </a:p>
        </p:txBody>
      </p:sp>
      <p:sp>
        <p:nvSpPr>
          <p:cNvPr id="1452" name="Google Shape;1452;p20"/>
          <p:cNvSpPr/>
          <p:nvPr/>
        </p:nvSpPr>
        <p:spPr>
          <a:xfrm>
            <a:off x="572068" y="2888126"/>
            <a:ext cx="1512747" cy="801916"/>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453" name="Google Shape;1453;p20"/>
          <p:cNvSpPr txBox="1"/>
          <p:nvPr/>
        </p:nvSpPr>
        <p:spPr>
          <a:xfrm>
            <a:off x="2285890" y="3068263"/>
            <a:ext cx="1531449"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533"/>
              <a:buFont typeface="Arial"/>
              <a:buNone/>
            </a:pPr>
            <a:r>
              <a:rPr b="0" i="0" lang="en-US" sz="2533" u="none" cap="none" strike="noStrike">
                <a:solidFill>
                  <a:srgbClr val="FF0000"/>
                </a:solidFill>
                <a:latin typeface="Calibri"/>
                <a:ea typeface="Calibri"/>
                <a:cs typeface="Calibri"/>
                <a:sym typeface="Calibri"/>
              </a:rPr>
              <a:t>FS</a:t>
            </a:r>
            <a:endParaRPr b="0" i="0" sz="2533" u="none" cap="none" strike="noStrike">
              <a:solidFill>
                <a:srgbClr val="FF0000"/>
              </a:solidFill>
              <a:latin typeface="Calibri"/>
              <a:ea typeface="Calibri"/>
              <a:cs typeface="Calibri"/>
              <a:sym typeface="Calibri"/>
            </a:endParaRPr>
          </a:p>
        </p:txBody>
      </p:sp>
      <p:sp>
        <p:nvSpPr>
          <p:cNvPr id="1454" name="Google Shape;1454;p20"/>
          <p:cNvSpPr/>
          <p:nvPr/>
        </p:nvSpPr>
        <p:spPr>
          <a:xfrm>
            <a:off x="572068" y="2246768"/>
            <a:ext cx="544601" cy="568137"/>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455" name="Google Shape;1455;p20"/>
          <p:cNvSpPr txBox="1"/>
          <p:nvPr/>
        </p:nvSpPr>
        <p:spPr>
          <a:xfrm>
            <a:off x="4609896" y="4332276"/>
            <a:ext cx="2250667" cy="122116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67"/>
              <a:buFont typeface="Arial"/>
              <a:buNone/>
            </a:pPr>
            <a:r>
              <a:rPr b="0" i="0" lang="en-US" sz="1467" u="none" cap="none" strike="noStrike">
                <a:solidFill>
                  <a:srgbClr val="FF0000"/>
                </a:solidFill>
                <a:latin typeface="Times New Roman"/>
                <a:ea typeface="Times New Roman"/>
                <a:cs typeface="Times New Roman"/>
                <a:sym typeface="Times New Roman"/>
              </a:rPr>
              <a:t>Residential Address: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467"/>
              <a:buFont typeface="Arial"/>
              <a:buNone/>
            </a:pPr>
            <a:r>
              <a:rPr b="0" i="0" lang="en-US" sz="1467" u="none" cap="none" strike="noStrike">
                <a:solidFill>
                  <a:srgbClr val="FF0000"/>
                </a:solidFill>
                <a:latin typeface="Times New Roman"/>
                <a:ea typeface="Times New Roman"/>
                <a:cs typeface="Times New Roman"/>
                <a:sym typeface="Times New Roman"/>
              </a:rPr>
              <a:t>No.1, Sec. 1, Syuecheng Rd., Dashu District, Kaohsiung City 84001,Taiwan, R.O.C.</a:t>
            </a:r>
            <a:endParaRPr b="0" i="0" sz="1467" u="none" cap="none" strike="noStrike">
              <a:solidFill>
                <a:srgbClr val="FF0000"/>
              </a:solidFill>
              <a:latin typeface="Times New Roman"/>
              <a:ea typeface="Times New Roman"/>
              <a:cs typeface="Times New Roman"/>
              <a:sym typeface="Times New Roman"/>
            </a:endParaRPr>
          </a:p>
        </p:txBody>
      </p:sp>
      <p:sp>
        <p:nvSpPr>
          <p:cNvPr id="1456" name="Google Shape;1456;p20"/>
          <p:cNvSpPr txBox="1"/>
          <p:nvPr/>
        </p:nvSpPr>
        <p:spPr>
          <a:xfrm>
            <a:off x="7380456" y="496815"/>
            <a:ext cx="3489821" cy="53648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Note: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1.Chinese Name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2.Passport Number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3.Issue Date of Visa Resident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4.Resident Visa Code in Visa Page “Remark” (</a:t>
            </a:r>
            <a:r>
              <a:rPr b="1" i="0" lang="en-US" sz="2533" u="none" cap="none" strike="noStrike">
                <a:solidFill>
                  <a:srgbClr val="FF0000"/>
                </a:solidFill>
                <a:latin typeface="Times New Roman"/>
                <a:ea typeface="Times New Roman"/>
                <a:cs typeface="Times New Roman"/>
                <a:sym typeface="Times New Roman"/>
              </a:rPr>
              <a:t>FS</a:t>
            </a:r>
            <a:r>
              <a:rPr b="0" i="0" lang="en-US" sz="2533"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5.Telephone Number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   Taiwan(</a:t>
            </a:r>
            <a:r>
              <a:rPr b="1" i="0" lang="en-US" sz="2533" u="none" cap="none" strike="noStrike">
                <a:solidFill>
                  <a:srgbClr val="FF0000"/>
                </a:solidFill>
                <a:latin typeface="Times New Roman"/>
                <a:ea typeface="Times New Roman"/>
                <a:cs typeface="Times New Roman"/>
                <a:sym typeface="Times New Roman"/>
              </a:rPr>
              <a:t>07-6577711</a:t>
            </a:r>
            <a:r>
              <a:rPr b="0" i="0" lang="en-US" sz="2533" u="none" cap="none" strike="noStrike">
                <a:solidFill>
                  <a:srgbClr val="000000"/>
                </a:solidFill>
                <a:latin typeface="Times New Roman"/>
                <a:ea typeface="Times New Roman"/>
                <a:cs typeface="Times New Roman"/>
                <a:sym typeface="Times New Roman"/>
              </a:rPr>
              <a:t>) 6.Residential Address: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600"/>
              <a:buFont typeface="Arial"/>
              <a:buNone/>
            </a:pPr>
            <a:r>
              <a:rPr b="1" i="0" lang="en-US" sz="1600" u="none" cap="none" strike="noStrike">
                <a:solidFill>
                  <a:srgbClr val="FF0000"/>
                </a:solidFill>
                <a:latin typeface="Times New Roman"/>
                <a:ea typeface="Times New Roman"/>
                <a:cs typeface="Times New Roman"/>
                <a:sym typeface="Times New Roman"/>
              </a:rPr>
              <a:t>No.1, Sec. 1, Syuecheng Rd., Dashu District, Kaohsiung City 84001,Taiwan, R.O.C.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600"/>
              <a:buFont typeface="Arial"/>
              <a:buNone/>
            </a:pPr>
            <a:r>
              <a:rPr b="1" i="0" lang="en-US" sz="1600" u="none" cap="none" strike="noStrike">
                <a:solidFill>
                  <a:srgbClr val="FF0000"/>
                </a:solidFill>
                <a:latin typeface="Arial"/>
                <a:ea typeface="Arial"/>
                <a:cs typeface="Arial"/>
                <a:sym typeface="Arial"/>
              </a:rPr>
              <a:t>840高雄市大樹區學城路一段一號</a:t>
            </a:r>
            <a:endParaRPr b="1" i="0" sz="1600" u="none" cap="none" strike="noStrike">
              <a:solidFill>
                <a:srgbClr val="FF0000"/>
              </a:solidFill>
              <a:latin typeface="Arial"/>
              <a:ea typeface="Arial"/>
              <a:cs typeface="Arial"/>
              <a:sym typeface="Arial"/>
            </a:endParaRPr>
          </a:p>
        </p:txBody>
      </p:sp>
      <p:sp>
        <p:nvSpPr>
          <p:cNvPr id="1457" name="Google Shape;1457;p20"/>
          <p:cNvSpPr/>
          <p:nvPr/>
        </p:nvSpPr>
        <p:spPr>
          <a:xfrm>
            <a:off x="590941" y="4345628"/>
            <a:ext cx="1512748" cy="446408"/>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533"/>
              <a:buFont typeface="Arial"/>
              <a:buNone/>
            </a:pPr>
            <a:r>
              <a:rPr b="0" i="0" lang="en-US" sz="2533" u="none" cap="none" strike="noStrike">
                <a:solidFill>
                  <a:srgbClr val="FF0000"/>
                </a:solidFill>
                <a:latin typeface="Times New Roman"/>
                <a:ea typeface="Times New Roman"/>
                <a:cs typeface="Times New Roman"/>
                <a:sym typeface="Times New Roman"/>
              </a:rPr>
              <a:t>07-6577711</a:t>
            </a:r>
            <a:endParaRPr b="0" i="0" sz="2533" u="none" cap="none" strike="noStrike">
              <a:solidFill>
                <a:srgbClr val="FF0000"/>
              </a:solidFill>
              <a:latin typeface="Times New Roman"/>
              <a:ea typeface="Times New Roman"/>
              <a:cs typeface="Times New Roman"/>
              <a:sym typeface="Times New Roman"/>
            </a:endParaRPr>
          </a:p>
        </p:txBody>
      </p:sp>
      <p:sp>
        <p:nvSpPr>
          <p:cNvPr id="1458" name="Google Shape;1458;p20"/>
          <p:cNvSpPr txBox="1"/>
          <p:nvPr/>
        </p:nvSpPr>
        <p:spPr>
          <a:xfrm>
            <a:off x="301250" y="1172884"/>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1</a:t>
            </a:r>
            <a:endParaRPr b="1" i="0" sz="2533" u="none" cap="none" strike="noStrike">
              <a:solidFill>
                <a:srgbClr val="FF0000"/>
              </a:solidFill>
              <a:latin typeface="Times New Roman"/>
              <a:ea typeface="Times New Roman"/>
              <a:cs typeface="Times New Roman"/>
              <a:sym typeface="Times New Roman"/>
            </a:endParaRPr>
          </a:p>
        </p:txBody>
      </p:sp>
      <p:sp>
        <p:nvSpPr>
          <p:cNvPr id="1459" name="Google Shape;1459;p20"/>
          <p:cNvSpPr txBox="1"/>
          <p:nvPr/>
        </p:nvSpPr>
        <p:spPr>
          <a:xfrm>
            <a:off x="308681" y="2153671"/>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2</a:t>
            </a:r>
            <a:endParaRPr b="1" i="0" sz="2533" u="none" cap="none" strike="noStrike">
              <a:solidFill>
                <a:srgbClr val="FF0000"/>
              </a:solidFill>
              <a:latin typeface="Times New Roman"/>
              <a:ea typeface="Times New Roman"/>
              <a:cs typeface="Times New Roman"/>
              <a:sym typeface="Times New Roman"/>
            </a:endParaRPr>
          </a:p>
        </p:txBody>
      </p:sp>
      <p:sp>
        <p:nvSpPr>
          <p:cNvPr id="1460" name="Google Shape;1460;p20"/>
          <p:cNvSpPr txBox="1"/>
          <p:nvPr/>
        </p:nvSpPr>
        <p:spPr>
          <a:xfrm>
            <a:off x="308681" y="2748915"/>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3</a:t>
            </a:r>
            <a:endParaRPr b="1" i="0" sz="2533" u="none" cap="none" strike="noStrike">
              <a:solidFill>
                <a:srgbClr val="FF0000"/>
              </a:solidFill>
              <a:latin typeface="Times New Roman"/>
              <a:ea typeface="Times New Roman"/>
              <a:cs typeface="Times New Roman"/>
              <a:sym typeface="Times New Roman"/>
            </a:endParaRPr>
          </a:p>
        </p:txBody>
      </p:sp>
      <p:sp>
        <p:nvSpPr>
          <p:cNvPr id="1461" name="Google Shape;1461;p20"/>
          <p:cNvSpPr txBox="1"/>
          <p:nvPr/>
        </p:nvSpPr>
        <p:spPr>
          <a:xfrm>
            <a:off x="2035286" y="2746929"/>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4</a:t>
            </a:r>
            <a:endParaRPr b="1" i="0" sz="2533" u="none" cap="none" strike="noStrike">
              <a:solidFill>
                <a:srgbClr val="FF0000"/>
              </a:solidFill>
              <a:latin typeface="Times New Roman"/>
              <a:ea typeface="Times New Roman"/>
              <a:cs typeface="Times New Roman"/>
              <a:sym typeface="Times New Roman"/>
            </a:endParaRPr>
          </a:p>
        </p:txBody>
      </p:sp>
      <p:sp>
        <p:nvSpPr>
          <p:cNvPr id="1462" name="Google Shape;1462;p20"/>
          <p:cNvSpPr txBox="1"/>
          <p:nvPr/>
        </p:nvSpPr>
        <p:spPr>
          <a:xfrm>
            <a:off x="301251" y="4080535"/>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5</a:t>
            </a:r>
            <a:endParaRPr b="1" i="0" sz="2533" u="none" cap="none" strike="noStrike">
              <a:solidFill>
                <a:srgbClr val="FF0000"/>
              </a:solidFill>
              <a:latin typeface="Times New Roman"/>
              <a:ea typeface="Times New Roman"/>
              <a:cs typeface="Times New Roman"/>
              <a:sym typeface="Times New Roman"/>
            </a:endParaRPr>
          </a:p>
        </p:txBody>
      </p:sp>
      <p:sp>
        <p:nvSpPr>
          <p:cNvPr id="1463" name="Google Shape;1463;p20"/>
          <p:cNvSpPr txBox="1"/>
          <p:nvPr/>
        </p:nvSpPr>
        <p:spPr>
          <a:xfrm>
            <a:off x="1995605" y="4080533"/>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6</a:t>
            </a:r>
            <a:endParaRPr b="1" i="0" sz="2533" u="none" cap="none" strike="noStrike">
              <a:solidFill>
                <a:srgbClr val="FF0000"/>
              </a:solidFill>
              <a:latin typeface="Times New Roman"/>
              <a:ea typeface="Times New Roman"/>
              <a:cs typeface="Times New Roman"/>
              <a:sym typeface="Times New Roman"/>
            </a:endParaRPr>
          </a:p>
        </p:txBody>
      </p:sp>
      <p:sp>
        <p:nvSpPr>
          <p:cNvPr id="1464" name="Google Shape;1464;p20"/>
          <p:cNvSpPr/>
          <p:nvPr/>
        </p:nvSpPr>
        <p:spPr>
          <a:xfrm>
            <a:off x="2285890" y="4332276"/>
            <a:ext cx="2248679" cy="1307435"/>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465" name="Google Shape;1465;p20"/>
          <p:cNvSpPr txBox="1"/>
          <p:nvPr/>
        </p:nvSpPr>
        <p:spPr>
          <a:xfrm>
            <a:off x="-67362" y="5825537"/>
            <a:ext cx="9599996" cy="871905"/>
          </a:xfrm>
          <a:prstGeom prst="rect">
            <a:avLst/>
          </a:prstGeom>
          <a:noFill/>
          <a:ln>
            <a:noFill/>
          </a:ln>
        </p:spPr>
        <p:txBody>
          <a:bodyPr anchorCtr="0" anchor="t" bIns="45700" lIns="91425" spcFirstLastPara="1" rIns="91425" wrap="square" tIns="45700">
            <a:spAutoFit/>
          </a:bodyPr>
          <a:lstStyle/>
          <a:p>
            <a:pPr indent="1587" lvl="2" marL="912723"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PMingLiu"/>
                <a:ea typeface="PMingLiu"/>
                <a:cs typeface="PMingLiu"/>
                <a:sym typeface="PMingLiu"/>
              </a:rPr>
              <a:t>英文姓名順序需與護照相同</a:t>
            </a:r>
            <a:endParaRPr b="0" i="0" sz="2533" u="none" cap="none" strike="noStrike">
              <a:solidFill>
                <a:srgbClr val="000000"/>
              </a:solidFill>
              <a:latin typeface="PMingLiu"/>
              <a:ea typeface="PMingLiu"/>
              <a:cs typeface="PMingLiu"/>
              <a:sym typeface="PMingLiu"/>
            </a:endParaRPr>
          </a:p>
          <a:p>
            <a:pPr indent="1587" lvl="2" marL="912723"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English Name must be same order as your passport.</a:t>
            </a:r>
            <a:endParaRPr b="0" i="0" sz="2533"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58"/>
                                        </p:tgtEl>
                                        <p:attrNameLst>
                                          <p:attrName>style.visibility</p:attrName>
                                        </p:attrNameLst>
                                      </p:cBhvr>
                                      <p:to>
                                        <p:strVal val="visible"/>
                                      </p:to>
                                    </p:set>
                                    <p:anim calcmode="lin" valueType="num">
                                      <p:cBhvr additive="base">
                                        <p:cTn dur="500"/>
                                        <p:tgtEl>
                                          <p:spTgt spid="145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51"/>
                                        </p:tgtEl>
                                        <p:attrNameLst>
                                          <p:attrName>style.visibility</p:attrName>
                                        </p:attrNameLst>
                                      </p:cBhvr>
                                      <p:to>
                                        <p:strVal val="visible"/>
                                      </p:to>
                                    </p:set>
                                    <p:anim calcmode="lin" valueType="num">
                                      <p:cBhvr additive="base">
                                        <p:cTn dur="500"/>
                                        <p:tgtEl>
                                          <p:spTgt spid="14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59"/>
                                        </p:tgtEl>
                                        <p:attrNameLst>
                                          <p:attrName>style.visibility</p:attrName>
                                        </p:attrNameLst>
                                      </p:cBhvr>
                                      <p:to>
                                        <p:strVal val="visible"/>
                                      </p:to>
                                    </p:set>
                                    <p:anim calcmode="lin" valueType="num">
                                      <p:cBhvr additive="base">
                                        <p:cTn dur="500"/>
                                        <p:tgtEl>
                                          <p:spTgt spid="145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54"/>
                                        </p:tgtEl>
                                        <p:attrNameLst>
                                          <p:attrName>style.visibility</p:attrName>
                                        </p:attrNameLst>
                                      </p:cBhvr>
                                      <p:to>
                                        <p:strVal val="visible"/>
                                      </p:to>
                                    </p:set>
                                    <p:anim calcmode="lin" valueType="num">
                                      <p:cBhvr additive="base">
                                        <p:cTn dur="500"/>
                                        <p:tgtEl>
                                          <p:spTgt spid="145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60"/>
                                        </p:tgtEl>
                                        <p:attrNameLst>
                                          <p:attrName>style.visibility</p:attrName>
                                        </p:attrNameLst>
                                      </p:cBhvr>
                                      <p:to>
                                        <p:strVal val="visible"/>
                                      </p:to>
                                    </p:set>
                                    <p:anim calcmode="lin" valueType="num">
                                      <p:cBhvr additive="base">
                                        <p:cTn dur="500"/>
                                        <p:tgtEl>
                                          <p:spTgt spid="14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52"/>
                                        </p:tgtEl>
                                        <p:attrNameLst>
                                          <p:attrName>style.visibility</p:attrName>
                                        </p:attrNameLst>
                                      </p:cBhvr>
                                      <p:to>
                                        <p:strVal val="visible"/>
                                      </p:to>
                                    </p:set>
                                    <p:anim calcmode="lin" valueType="num">
                                      <p:cBhvr additive="base">
                                        <p:cTn dur="500"/>
                                        <p:tgtEl>
                                          <p:spTgt spid="14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61"/>
                                        </p:tgtEl>
                                        <p:attrNameLst>
                                          <p:attrName>style.visibility</p:attrName>
                                        </p:attrNameLst>
                                      </p:cBhvr>
                                      <p:to>
                                        <p:strVal val="visible"/>
                                      </p:to>
                                    </p:set>
                                    <p:anim calcmode="lin" valueType="num">
                                      <p:cBhvr additive="base">
                                        <p:cTn dur="500"/>
                                        <p:tgtEl>
                                          <p:spTgt spid="146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53"/>
                                        </p:tgtEl>
                                        <p:attrNameLst>
                                          <p:attrName>style.visibility</p:attrName>
                                        </p:attrNameLst>
                                      </p:cBhvr>
                                      <p:to>
                                        <p:strVal val="visible"/>
                                      </p:to>
                                    </p:set>
                                    <p:anim calcmode="lin" valueType="num">
                                      <p:cBhvr additive="base">
                                        <p:cTn dur="500"/>
                                        <p:tgtEl>
                                          <p:spTgt spid="145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62"/>
                                        </p:tgtEl>
                                        <p:attrNameLst>
                                          <p:attrName>style.visibility</p:attrName>
                                        </p:attrNameLst>
                                      </p:cBhvr>
                                      <p:to>
                                        <p:strVal val="visible"/>
                                      </p:to>
                                    </p:set>
                                    <p:anim calcmode="lin" valueType="num">
                                      <p:cBhvr additive="base">
                                        <p:cTn dur="500"/>
                                        <p:tgtEl>
                                          <p:spTgt spid="14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57"/>
                                        </p:tgtEl>
                                        <p:attrNameLst>
                                          <p:attrName>style.visibility</p:attrName>
                                        </p:attrNameLst>
                                      </p:cBhvr>
                                      <p:to>
                                        <p:strVal val="visible"/>
                                      </p:to>
                                    </p:set>
                                    <p:anim calcmode="lin" valueType="num">
                                      <p:cBhvr additive="base">
                                        <p:cTn dur="500"/>
                                        <p:tgtEl>
                                          <p:spTgt spid="145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63"/>
                                        </p:tgtEl>
                                        <p:attrNameLst>
                                          <p:attrName>style.visibility</p:attrName>
                                        </p:attrNameLst>
                                      </p:cBhvr>
                                      <p:to>
                                        <p:strVal val="visible"/>
                                      </p:to>
                                    </p:set>
                                    <p:anim calcmode="lin" valueType="num">
                                      <p:cBhvr additive="base">
                                        <p:cTn dur="500"/>
                                        <p:tgtEl>
                                          <p:spTgt spid="14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64"/>
                                        </p:tgtEl>
                                        <p:attrNameLst>
                                          <p:attrName>style.visibility</p:attrName>
                                        </p:attrNameLst>
                                      </p:cBhvr>
                                      <p:to>
                                        <p:strVal val="visible"/>
                                      </p:to>
                                    </p:set>
                                    <p:anim calcmode="lin" valueType="num">
                                      <p:cBhvr additive="base">
                                        <p:cTn dur="500"/>
                                        <p:tgtEl>
                                          <p:spTgt spid="14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55"/>
                                        </p:tgtEl>
                                        <p:attrNameLst>
                                          <p:attrName>style.visibility</p:attrName>
                                        </p:attrNameLst>
                                      </p:cBhvr>
                                      <p:to>
                                        <p:strVal val="visible"/>
                                      </p:to>
                                    </p:set>
                                    <p:anim calcmode="lin" valueType="num">
                                      <p:cBhvr additive="base">
                                        <p:cTn dur="500"/>
                                        <p:tgtEl>
                                          <p:spTgt spid="14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21"/>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id="1471" name="Google Shape;1471;p21"/>
          <p:cNvPicPr preferRelativeResize="0"/>
          <p:nvPr/>
        </p:nvPicPr>
        <p:blipFill rotWithShape="1">
          <a:blip r:embed="rId3">
            <a:alphaModFix/>
          </a:blip>
          <a:srcRect b="0" l="0" r="0" t="0"/>
          <a:stretch/>
        </p:blipFill>
        <p:spPr>
          <a:xfrm>
            <a:off x="246425" y="496815"/>
            <a:ext cx="7134031" cy="5142896"/>
          </a:xfrm>
          <a:prstGeom prst="rect">
            <a:avLst/>
          </a:prstGeom>
          <a:noFill/>
          <a:ln>
            <a:noFill/>
          </a:ln>
        </p:spPr>
      </p:pic>
      <p:sp>
        <p:nvSpPr>
          <p:cNvPr id="1472" name="Google Shape;1472;p21"/>
          <p:cNvSpPr txBox="1"/>
          <p:nvPr/>
        </p:nvSpPr>
        <p:spPr>
          <a:xfrm>
            <a:off x="572067" y="1619550"/>
            <a:ext cx="1340623" cy="5232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Arial"/>
              <a:buNone/>
            </a:pPr>
            <a:r>
              <a:rPr b="1" i="0" lang="en-US" sz="1400" u="none" cap="none" strike="noStrike">
                <a:solidFill>
                  <a:srgbClr val="FF0000"/>
                </a:solidFill>
                <a:latin typeface="Times New Roman"/>
                <a:ea typeface="Times New Roman"/>
                <a:cs typeface="Times New Roman"/>
                <a:sym typeface="Times New Roman"/>
              </a:rPr>
              <a:t>Must fill in Chinese Name</a:t>
            </a:r>
            <a:endParaRPr b="1" i="0" sz="1400" u="none" cap="none" strike="noStrike">
              <a:solidFill>
                <a:srgbClr val="FF0000"/>
              </a:solidFill>
              <a:latin typeface="Times New Roman"/>
              <a:ea typeface="Times New Roman"/>
              <a:cs typeface="Times New Roman"/>
              <a:sym typeface="Times New Roman"/>
            </a:endParaRPr>
          </a:p>
        </p:txBody>
      </p:sp>
      <p:sp>
        <p:nvSpPr>
          <p:cNvPr id="1473" name="Google Shape;1473;p21"/>
          <p:cNvSpPr/>
          <p:nvPr/>
        </p:nvSpPr>
        <p:spPr>
          <a:xfrm>
            <a:off x="572068" y="2888126"/>
            <a:ext cx="1512747" cy="801916"/>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474" name="Google Shape;1474;p21"/>
          <p:cNvSpPr txBox="1"/>
          <p:nvPr/>
        </p:nvSpPr>
        <p:spPr>
          <a:xfrm>
            <a:off x="2285890" y="3068263"/>
            <a:ext cx="1531449" cy="48212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533"/>
              <a:buFont typeface="Arial"/>
              <a:buNone/>
            </a:pPr>
            <a:r>
              <a:rPr b="0" i="0" lang="en-US" sz="2533" u="none" cap="none" strike="noStrike">
                <a:solidFill>
                  <a:srgbClr val="FF0000"/>
                </a:solidFill>
                <a:latin typeface="Calibri"/>
                <a:ea typeface="Calibri"/>
                <a:cs typeface="Calibri"/>
                <a:sym typeface="Calibri"/>
              </a:rPr>
              <a:t>FS</a:t>
            </a:r>
            <a:endParaRPr b="0" i="0" sz="2533" u="none" cap="none" strike="noStrike">
              <a:solidFill>
                <a:srgbClr val="FF0000"/>
              </a:solidFill>
              <a:latin typeface="Calibri"/>
              <a:ea typeface="Calibri"/>
              <a:cs typeface="Calibri"/>
              <a:sym typeface="Calibri"/>
            </a:endParaRPr>
          </a:p>
        </p:txBody>
      </p:sp>
      <p:sp>
        <p:nvSpPr>
          <p:cNvPr id="1475" name="Google Shape;1475;p21"/>
          <p:cNvSpPr/>
          <p:nvPr/>
        </p:nvSpPr>
        <p:spPr>
          <a:xfrm>
            <a:off x="572068" y="2246768"/>
            <a:ext cx="544601" cy="568137"/>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476" name="Google Shape;1476;p21"/>
          <p:cNvSpPr txBox="1"/>
          <p:nvPr/>
        </p:nvSpPr>
        <p:spPr>
          <a:xfrm>
            <a:off x="4609896" y="4332276"/>
            <a:ext cx="2250667" cy="122116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67"/>
              <a:buFont typeface="Arial"/>
              <a:buNone/>
            </a:pPr>
            <a:r>
              <a:rPr b="0" i="0" lang="en-US" sz="1467" u="none" cap="none" strike="noStrike">
                <a:solidFill>
                  <a:srgbClr val="FF0000"/>
                </a:solidFill>
                <a:latin typeface="Times New Roman"/>
                <a:ea typeface="Times New Roman"/>
                <a:cs typeface="Times New Roman"/>
                <a:sym typeface="Times New Roman"/>
              </a:rPr>
              <a:t>Residential Address: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467"/>
              <a:buFont typeface="Arial"/>
              <a:buNone/>
            </a:pPr>
            <a:r>
              <a:rPr b="0" i="0" lang="en-US" sz="1467" u="none" cap="none" strike="noStrike">
                <a:solidFill>
                  <a:srgbClr val="FF0000"/>
                </a:solidFill>
                <a:latin typeface="Times New Roman"/>
                <a:ea typeface="Times New Roman"/>
                <a:cs typeface="Times New Roman"/>
                <a:sym typeface="Times New Roman"/>
              </a:rPr>
              <a:t>No.1, Sec. 1, Syuecheng Rd., Dashu District, Kaohsiung City 84001,Taiwan, R.O.C.</a:t>
            </a:r>
            <a:endParaRPr b="0" i="0" sz="1467" u="none" cap="none" strike="noStrike">
              <a:solidFill>
                <a:srgbClr val="FF0000"/>
              </a:solidFill>
              <a:latin typeface="Times New Roman"/>
              <a:ea typeface="Times New Roman"/>
              <a:cs typeface="Times New Roman"/>
              <a:sym typeface="Times New Roman"/>
            </a:endParaRPr>
          </a:p>
        </p:txBody>
      </p:sp>
      <p:sp>
        <p:nvSpPr>
          <p:cNvPr id="1477" name="Google Shape;1477;p21"/>
          <p:cNvSpPr/>
          <p:nvPr/>
        </p:nvSpPr>
        <p:spPr>
          <a:xfrm>
            <a:off x="590941" y="4345628"/>
            <a:ext cx="1512748" cy="446408"/>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533"/>
              <a:buFont typeface="Arial"/>
              <a:buNone/>
            </a:pPr>
            <a:r>
              <a:rPr b="0" i="0" lang="en-US" sz="2533" u="none" cap="none" strike="noStrike">
                <a:solidFill>
                  <a:srgbClr val="FF0000"/>
                </a:solidFill>
                <a:latin typeface="Times New Roman"/>
                <a:ea typeface="Times New Roman"/>
                <a:cs typeface="Times New Roman"/>
                <a:sym typeface="Times New Roman"/>
              </a:rPr>
              <a:t>07-6577711</a:t>
            </a:r>
            <a:endParaRPr b="0" i="0" sz="2533" u="none" cap="none" strike="noStrike">
              <a:solidFill>
                <a:srgbClr val="FF0000"/>
              </a:solidFill>
              <a:latin typeface="Times New Roman"/>
              <a:ea typeface="Times New Roman"/>
              <a:cs typeface="Times New Roman"/>
              <a:sym typeface="Times New Roman"/>
            </a:endParaRPr>
          </a:p>
        </p:txBody>
      </p:sp>
      <p:sp>
        <p:nvSpPr>
          <p:cNvPr id="1478" name="Google Shape;1478;p21"/>
          <p:cNvSpPr txBox="1"/>
          <p:nvPr/>
        </p:nvSpPr>
        <p:spPr>
          <a:xfrm>
            <a:off x="301250" y="1172884"/>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1</a:t>
            </a:r>
            <a:endParaRPr b="1" i="0" sz="2533" u="none" cap="none" strike="noStrike">
              <a:solidFill>
                <a:srgbClr val="FF0000"/>
              </a:solidFill>
              <a:latin typeface="Times New Roman"/>
              <a:ea typeface="Times New Roman"/>
              <a:cs typeface="Times New Roman"/>
              <a:sym typeface="Times New Roman"/>
            </a:endParaRPr>
          </a:p>
        </p:txBody>
      </p:sp>
      <p:sp>
        <p:nvSpPr>
          <p:cNvPr id="1479" name="Google Shape;1479;p21"/>
          <p:cNvSpPr txBox="1"/>
          <p:nvPr/>
        </p:nvSpPr>
        <p:spPr>
          <a:xfrm>
            <a:off x="308681" y="2153671"/>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2</a:t>
            </a:r>
            <a:endParaRPr b="1" i="0" sz="2533" u="none" cap="none" strike="noStrike">
              <a:solidFill>
                <a:srgbClr val="FF0000"/>
              </a:solidFill>
              <a:latin typeface="Times New Roman"/>
              <a:ea typeface="Times New Roman"/>
              <a:cs typeface="Times New Roman"/>
              <a:sym typeface="Times New Roman"/>
            </a:endParaRPr>
          </a:p>
        </p:txBody>
      </p:sp>
      <p:sp>
        <p:nvSpPr>
          <p:cNvPr id="1480" name="Google Shape;1480;p21"/>
          <p:cNvSpPr txBox="1"/>
          <p:nvPr/>
        </p:nvSpPr>
        <p:spPr>
          <a:xfrm>
            <a:off x="308681" y="2748915"/>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3</a:t>
            </a:r>
            <a:endParaRPr b="1" i="0" sz="2533" u="none" cap="none" strike="noStrike">
              <a:solidFill>
                <a:srgbClr val="FF0000"/>
              </a:solidFill>
              <a:latin typeface="Times New Roman"/>
              <a:ea typeface="Times New Roman"/>
              <a:cs typeface="Times New Roman"/>
              <a:sym typeface="Times New Roman"/>
            </a:endParaRPr>
          </a:p>
        </p:txBody>
      </p:sp>
      <p:sp>
        <p:nvSpPr>
          <p:cNvPr id="1481" name="Google Shape;1481;p21"/>
          <p:cNvSpPr txBox="1"/>
          <p:nvPr/>
        </p:nvSpPr>
        <p:spPr>
          <a:xfrm>
            <a:off x="2035286" y="2746929"/>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4</a:t>
            </a:r>
            <a:endParaRPr b="1" i="0" sz="2533" u="none" cap="none" strike="noStrike">
              <a:solidFill>
                <a:srgbClr val="FF0000"/>
              </a:solidFill>
              <a:latin typeface="Times New Roman"/>
              <a:ea typeface="Times New Roman"/>
              <a:cs typeface="Times New Roman"/>
              <a:sym typeface="Times New Roman"/>
            </a:endParaRPr>
          </a:p>
        </p:txBody>
      </p:sp>
      <p:sp>
        <p:nvSpPr>
          <p:cNvPr id="1482" name="Google Shape;1482;p21"/>
          <p:cNvSpPr txBox="1"/>
          <p:nvPr/>
        </p:nvSpPr>
        <p:spPr>
          <a:xfrm>
            <a:off x="301251" y="4080535"/>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5</a:t>
            </a:r>
            <a:endParaRPr b="1" i="0" sz="2533" u="none" cap="none" strike="noStrike">
              <a:solidFill>
                <a:srgbClr val="FF0000"/>
              </a:solidFill>
              <a:latin typeface="Times New Roman"/>
              <a:ea typeface="Times New Roman"/>
              <a:cs typeface="Times New Roman"/>
              <a:sym typeface="Times New Roman"/>
            </a:endParaRPr>
          </a:p>
        </p:txBody>
      </p:sp>
      <p:sp>
        <p:nvSpPr>
          <p:cNvPr id="1483" name="Google Shape;1483;p21"/>
          <p:cNvSpPr txBox="1"/>
          <p:nvPr/>
        </p:nvSpPr>
        <p:spPr>
          <a:xfrm>
            <a:off x="1995605" y="4080533"/>
            <a:ext cx="379495"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Times New Roman"/>
                <a:ea typeface="Times New Roman"/>
                <a:cs typeface="Times New Roman"/>
                <a:sym typeface="Times New Roman"/>
              </a:rPr>
              <a:t>6</a:t>
            </a:r>
            <a:endParaRPr b="1" i="0" sz="2533" u="none" cap="none" strike="noStrike">
              <a:solidFill>
                <a:srgbClr val="FF0000"/>
              </a:solidFill>
              <a:latin typeface="Times New Roman"/>
              <a:ea typeface="Times New Roman"/>
              <a:cs typeface="Times New Roman"/>
              <a:sym typeface="Times New Roman"/>
            </a:endParaRPr>
          </a:p>
        </p:txBody>
      </p:sp>
      <p:sp>
        <p:nvSpPr>
          <p:cNvPr id="1484" name="Google Shape;1484;p21"/>
          <p:cNvSpPr/>
          <p:nvPr/>
        </p:nvSpPr>
        <p:spPr>
          <a:xfrm>
            <a:off x="2285890" y="4332276"/>
            <a:ext cx="2248679" cy="1307435"/>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533"/>
              <a:buFont typeface="Arial"/>
              <a:buNone/>
            </a:pPr>
            <a:r>
              <a:t/>
            </a:r>
            <a:endParaRPr b="0" i="0" sz="2533" u="none" cap="none" strike="noStrike">
              <a:solidFill>
                <a:srgbClr val="FFFFFF"/>
              </a:solidFill>
              <a:latin typeface="Arial"/>
              <a:ea typeface="Arial"/>
              <a:cs typeface="Arial"/>
              <a:sym typeface="Arial"/>
            </a:endParaRPr>
          </a:p>
        </p:txBody>
      </p:sp>
      <p:sp>
        <p:nvSpPr>
          <p:cNvPr id="1485" name="Google Shape;1485;p21"/>
          <p:cNvSpPr txBox="1"/>
          <p:nvPr/>
        </p:nvSpPr>
        <p:spPr>
          <a:xfrm>
            <a:off x="8695315" y="4417891"/>
            <a:ext cx="3310481" cy="2431050"/>
          </a:xfrm>
          <a:prstGeom prst="rect">
            <a:avLst/>
          </a:prstGeom>
          <a:noFill/>
          <a:ln>
            <a:noFill/>
          </a:ln>
        </p:spPr>
        <p:txBody>
          <a:bodyPr anchorCtr="0" anchor="t" bIns="45700" lIns="91425" spcFirstLastPara="1" rIns="91425" wrap="square" tIns="45700">
            <a:spAutoFit/>
          </a:bodyPr>
          <a:lstStyle/>
          <a:p>
            <a:pPr indent="1587" lvl="2" marL="912723"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PMingLiu"/>
                <a:ea typeface="PMingLiu"/>
                <a:cs typeface="PMingLiu"/>
                <a:sym typeface="PMingLiu"/>
              </a:rPr>
              <a:t>英文姓名順序需與護照相同</a:t>
            </a:r>
            <a:endParaRPr b="0" i="0" sz="2533" u="none" cap="none" strike="noStrike">
              <a:solidFill>
                <a:srgbClr val="000000"/>
              </a:solidFill>
              <a:latin typeface="PMingLiu"/>
              <a:ea typeface="PMingLiu"/>
              <a:cs typeface="PMingLiu"/>
              <a:sym typeface="PMingLiu"/>
            </a:endParaRPr>
          </a:p>
          <a:p>
            <a:pPr indent="1587" lvl="2" marL="912723"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English Name must be same order as your passport.</a:t>
            </a:r>
            <a:endParaRPr b="0" i="0" sz="2533" u="none" cap="none" strike="noStrike">
              <a:solidFill>
                <a:srgbClr val="000000"/>
              </a:solidFill>
              <a:latin typeface="Times New Roman"/>
              <a:ea typeface="Times New Roman"/>
              <a:cs typeface="Times New Roman"/>
              <a:sym typeface="Times New Roman"/>
            </a:endParaRPr>
          </a:p>
        </p:txBody>
      </p:sp>
      <p:pic>
        <p:nvPicPr>
          <p:cNvPr id="1486" name="Google Shape;1486;p21"/>
          <p:cNvPicPr preferRelativeResize="0"/>
          <p:nvPr/>
        </p:nvPicPr>
        <p:blipFill rotWithShape="1">
          <a:blip r:embed="rId4">
            <a:alphaModFix/>
          </a:blip>
          <a:srcRect b="27170" l="14564" r="28670" t="27417"/>
          <a:stretch/>
        </p:blipFill>
        <p:spPr>
          <a:xfrm>
            <a:off x="4698787" y="1737360"/>
            <a:ext cx="6953269" cy="4078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78"/>
                                        </p:tgtEl>
                                        <p:attrNameLst>
                                          <p:attrName>style.visibility</p:attrName>
                                        </p:attrNameLst>
                                      </p:cBhvr>
                                      <p:to>
                                        <p:strVal val="visible"/>
                                      </p:to>
                                    </p:set>
                                    <p:anim calcmode="lin" valueType="num">
                                      <p:cBhvr additive="base">
                                        <p:cTn dur="500"/>
                                        <p:tgtEl>
                                          <p:spTgt spid="14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72"/>
                                        </p:tgtEl>
                                        <p:attrNameLst>
                                          <p:attrName>style.visibility</p:attrName>
                                        </p:attrNameLst>
                                      </p:cBhvr>
                                      <p:to>
                                        <p:strVal val="visible"/>
                                      </p:to>
                                    </p:set>
                                    <p:anim calcmode="lin" valueType="num">
                                      <p:cBhvr additive="base">
                                        <p:cTn dur="500"/>
                                        <p:tgtEl>
                                          <p:spTgt spid="147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79"/>
                                        </p:tgtEl>
                                        <p:attrNameLst>
                                          <p:attrName>style.visibility</p:attrName>
                                        </p:attrNameLst>
                                      </p:cBhvr>
                                      <p:to>
                                        <p:strVal val="visible"/>
                                      </p:to>
                                    </p:set>
                                    <p:anim calcmode="lin" valueType="num">
                                      <p:cBhvr additive="base">
                                        <p:cTn dur="500"/>
                                        <p:tgtEl>
                                          <p:spTgt spid="14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75"/>
                                        </p:tgtEl>
                                        <p:attrNameLst>
                                          <p:attrName>style.visibility</p:attrName>
                                        </p:attrNameLst>
                                      </p:cBhvr>
                                      <p:to>
                                        <p:strVal val="visible"/>
                                      </p:to>
                                    </p:set>
                                    <p:anim calcmode="lin" valueType="num">
                                      <p:cBhvr additive="base">
                                        <p:cTn dur="500"/>
                                        <p:tgtEl>
                                          <p:spTgt spid="147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80"/>
                                        </p:tgtEl>
                                        <p:attrNameLst>
                                          <p:attrName>style.visibility</p:attrName>
                                        </p:attrNameLst>
                                      </p:cBhvr>
                                      <p:to>
                                        <p:strVal val="visible"/>
                                      </p:to>
                                    </p:set>
                                    <p:anim calcmode="lin" valueType="num">
                                      <p:cBhvr additive="base">
                                        <p:cTn dur="500"/>
                                        <p:tgtEl>
                                          <p:spTgt spid="148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73"/>
                                        </p:tgtEl>
                                        <p:attrNameLst>
                                          <p:attrName>style.visibility</p:attrName>
                                        </p:attrNameLst>
                                      </p:cBhvr>
                                      <p:to>
                                        <p:strVal val="visible"/>
                                      </p:to>
                                    </p:set>
                                    <p:anim calcmode="lin" valueType="num">
                                      <p:cBhvr additive="base">
                                        <p:cTn dur="500"/>
                                        <p:tgtEl>
                                          <p:spTgt spid="14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81"/>
                                        </p:tgtEl>
                                        <p:attrNameLst>
                                          <p:attrName>style.visibility</p:attrName>
                                        </p:attrNameLst>
                                      </p:cBhvr>
                                      <p:to>
                                        <p:strVal val="visible"/>
                                      </p:to>
                                    </p:set>
                                    <p:anim calcmode="lin" valueType="num">
                                      <p:cBhvr additive="base">
                                        <p:cTn dur="500"/>
                                        <p:tgtEl>
                                          <p:spTgt spid="14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474"/>
                                        </p:tgtEl>
                                        <p:attrNameLst>
                                          <p:attrName>style.visibility</p:attrName>
                                        </p:attrNameLst>
                                      </p:cBhvr>
                                      <p:to>
                                        <p:strVal val="visible"/>
                                      </p:to>
                                    </p:set>
                                    <p:anim calcmode="lin" valueType="num">
                                      <p:cBhvr additive="base">
                                        <p:cTn dur="500"/>
                                        <p:tgtEl>
                                          <p:spTgt spid="14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86"/>
                                        </p:tgtEl>
                                        <p:attrNameLst>
                                          <p:attrName>style.visibility</p:attrName>
                                        </p:attrNameLst>
                                      </p:cBhvr>
                                      <p:to>
                                        <p:strVal val="visible"/>
                                      </p:to>
                                    </p:set>
                                    <p:anim calcmode="lin" valueType="num">
                                      <p:cBhvr additive="base">
                                        <p:cTn dur="500"/>
                                        <p:tgtEl>
                                          <p:spTgt spid="14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486"/>
                                        </p:tgtEl>
                                        <p:attrNameLst>
                                          <p:attrName>ppt_y</p:attrName>
                                        </p:attrNameLst>
                                      </p:cBhvr>
                                      <p:tavLst>
                                        <p:tav fmla="" tm="0">
                                          <p:val>
                                            <p:strVal val="#ppt_y"/>
                                          </p:val>
                                        </p:tav>
                                        <p:tav fmla="" tm="100000">
                                          <p:val>
                                            <p:strVal val="#ppt_y+1"/>
                                          </p:val>
                                        </p:tav>
                                      </p:tavLst>
                                    </p:anim>
                                    <p:set>
                                      <p:cBhvr>
                                        <p:cTn dur="1" fill="hold">
                                          <p:stCondLst>
                                            <p:cond delay="500"/>
                                          </p:stCondLst>
                                        </p:cTn>
                                        <p:tgtEl>
                                          <p:spTgt spid="14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82"/>
                                        </p:tgtEl>
                                        <p:attrNameLst>
                                          <p:attrName>style.visibility</p:attrName>
                                        </p:attrNameLst>
                                      </p:cBhvr>
                                      <p:to>
                                        <p:strVal val="visible"/>
                                      </p:to>
                                    </p:set>
                                    <p:anim calcmode="lin" valueType="num">
                                      <p:cBhvr additive="base">
                                        <p:cTn dur="500"/>
                                        <p:tgtEl>
                                          <p:spTgt spid="14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77"/>
                                        </p:tgtEl>
                                        <p:attrNameLst>
                                          <p:attrName>style.visibility</p:attrName>
                                        </p:attrNameLst>
                                      </p:cBhvr>
                                      <p:to>
                                        <p:strVal val="visible"/>
                                      </p:to>
                                    </p:set>
                                    <p:anim calcmode="lin" valueType="num">
                                      <p:cBhvr additive="base">
                                        <p:cTn dur="500"/>
                                        <p:tgtEl>
                                          <p:spTgt spid="14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83"/>
                                        </p:tgtEl>
                                        <p:attrNameLst>
                                          <p:attrName>style.visibility</p:attrName>
                                        </p:attrNameLst>
                                      </p:cBhvr>
                                      <p:to>
                                        <p:strVal val="visible"/>
                                      </p:to>
                                    </p:set>
                                    <p:anim calcmode="lin" valueType="num">
                                      <p:cBhvr additive="base">
                                        <p:cTn dur="500"/>
                                        <p:tgtEl>
                                          <p:spTgt spid="14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4"/>
                                        </p:tgtEl>
                                        <p:attrNameLst>
                                          <p:attrName>style.visibility</p:attrName>
                                        </p:attrNameLst>
                                      </p:cBhvr>
                                      <p:to>
                                        <p:strVal val="visible"/>
                                      </p:to>
                                    </p:set>
                                    <p:anim calcmode="lin" valueType="num">
                                      <p:cBhvr additive="base">
                                        <p:cTn dur="500"/>
                                        <p:tgtEl>
                                          <p:spTgt spid="14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76"/>
                                        </p:tgtEl>
                                        <p:attrNameLst>
                                          <p:attrName>style.visibility</p:attrName>
                                        </p:attrNameLst>
                                      </p:cBhvr>
                                      <p:to>
                                        <p:strVal val="visible"/>
                                      </p:to>
                                    </p:set>
                                    <p:anim calcmode="lin" valueType="num">
                                      <p:cBhvr additive="base">
                                        <p:cTn dur="500"/>
                                        <p:tgtEl>
                                          <p:spTgt spid="14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22"/>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pic>
        <p:nvPicPr>
          <p:cNvPr id="1492" name="Google Shape;1492;p22"/>
          <p:cNvPicPr preferRelativeResize="0"/>
          <p:nvPr/>
        </p:nvPicPr>
        <p:blipFill rotWithShape="1">
          <a:blip r:embed="rId3">
            <a:alphaModFix/>
          </a:blip>
          <a:srcRect b="0" l="0" r="0" t="0"/>
          <a:stretch/>
        </p:blipFill>
        <p:spPr>
          <a:xfrm>
            <a:off x="178965" y="900170"/>
            <a:ext cx="6309051" cy="3585143"/>
          </a:xfrm>
          <a:prstGeom prst="rect">
            <a:avLst/>
          </a:prstGeom>
          <a:noFill/>
          <a:ln>
            <a:noFill/>
          </a:ln>
        </p:spPr>
      </p:pic>
      <p:sp>
        <p:nvSpPr>
          <p:cNvPr id="1493" name="Google Shape;1493;p22"/>
          <p:cNvSpPr txBox="1"/>
          <p:nvPr/>
        </p:nvSpPr>
        <p:spPr>
          <a:xfrm>
            <a:off x="391487" y="1386980"/>
            <a:ext cx="1610685"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94" name="Google Shape;1494;p22"/>
          <p:cNvSpPr txBox="1"/>
          <p:nvPr/>
        </p:nvSpPr>
        <p:spPr>
          <a:xfrm>
            <a:off x="2214694" y="1400029"/>
            <a:ext cx="1610685"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95" name="Google Shape;1495;p22"/>
          <p:cNvSpPr txBox="1"/>
          <p:nvPr/>
        </p:nvSpPr>
        <p:spPr>
          <a:xfrm>
            <a:off x="3133753" y="2020815"/>
            <a:ext cx="2794468"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96" name="Google Shape;1496;p22"/>
          <p:cNvSpPr txBox="1"/>
          <p:nvPr/>
        </p:nvSpPr>
        <p:spPr>
          <a:xfrm>
            <a:off x="3190610" y="2580780"/>
            <a:ext cx="2794468"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pic>
        <p:nvPicPr>
          <p:cNvPr id="1497" name="Google Shape;1497;p22"/>
          <p:cNvPicPr preferRelativeResize="0"/>
          <p:nvPr/>
        </p:nvPicPr>
        <p:blipFill rotWithShape="1">
          <a:blip r:embed="rId4">
            <a:alphaModFix/>
          </a:blip>
          <a:srcRect b="0" l="0" r="0" t="0"/>
          <a:stretch/>
        </p:blipFill>
        <p:spPr>
          <a:xfrm>
            <a:off x="6074560" y="3382587"/>
            <a:ext cx="5463861" cy="3153936"/>
          </a:xfrm>
          <a:prstGeom prst="rect">
            <a:avLst/>
          </a:prstGeom>
          <a:noFill/>
          <a:ln>
            <a:noFill/>
          </a:ln>
        </p:spPr>
      </p:pic>
      <p:sp>
        <p:nvSpPr>
          <p:cNvPr id="1498" name="Google Shape;1498;p22"/>
          <p:cNvSpPr txBox="1"/>
          <p:nvPr/>
        </p:nvSpPr>
        <p:spPr>
          <a:xfrm>
            <a:off x="8755285" y="4982843"/>
            <a:ext cx="2664928"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499" name="Google Shape;1499;p22"/>
          <p:cNvSpPr txBox="1"/>
          <p:nvPr/>
        </p:nvSpPr>
        <p:spPr>
          <a:xfrm>
            <a:off x="8765765" y="4501875"/>
            <a:ext cx="2654448"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500" name="Google Shape;1500;p22"/>
          <p:cNvSpPr txBox="1"/>
          <p:nvPr/>
        </p:nvSpPr>
        <p:spPr>
          <a:xfrm>
            <a:off x="6106229" y="3910131"/>
            <a:ext cx="2562396"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501" name="Google Shape;1501;p22"/>
          <p:cNvSpPr txBox="1"/>
          <p:nvPr/>
        </p:nvSpPr>
        <p:spPr>
          <a:xfrm>
            <a:off x="8690996" y="3910131"/>
            <a:ext cx="2114025" cy="482120"/>
          </a:xfrm>
          <a:prstGeom prst="rect">
            <a:avLst/>
          </a:prstGeom>
          <a:noFill/>
          <a:ln cap="flat" cmpd="sng" w="190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23"/>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sp>
        <p:nvSpPr>
          <p:cNvPr id="1507" name="Google Shape;1507;p23"/>
          <p:cNvSpPr txBox="1"/>
          <p:nvPr/>
        </p:nvSpPr>
        <p:spPr>
          <a:xfrm>
            <a:off x="2563488" y="557012"/>
            <a:ext cx="8684320" cy="4103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KaiTi"/>
                <a:ea typeface="KaiTi"/>
                <a:cs typeface="KaiTi"/>
                <a:sym typeface="KaiTi"/>
              </a:rPr>
              <a:t> </a:t>
            </a:r>
            <a:r>
              <a:rPr b="1" i="0" lang="en-US" sz="2133" u="none" cap="none" strike="noStrike">
                <a:solidFill>
                  <a:srgbClr val="000000"/>
                </a:solidFill>
                <a:latin typeface="PMingLiu"/>
                <a:ea typeface="PMingLiu"/>
                <a:cs typeface="PMingLiu"/>
                <a:sym typeface="PMingLiu"/>
              </a:rPr>
              <a:t>在臺聯絡人資料與領證 </a:t>
            </a:r>
            <a:r>
              <a:rPr b="0" i="0" lang="en-US" sz="1867" u="none" cap="none" strike="noStrike">
                <a:solidFill>
                  <a:srgbClr val="000000"/>
                </a:solidFill>
                <a:latin typeface="Times New Roman"/>
                <a:ea typeface="Times New Roman"/>
                <a:cs typeface="Times New Roman"/>
                <a:sym typeface="Times New Roman"/>
              </a:rPr>
              <a:t>Contact Person in Taiwan Information and Collection </a:t>
            </a:r>
            <a:endParaRPr b="0" i="0" sz="2133" u="none" cap="none" strike="noStrike">
              <a:solidFill>
                <a:srgbClr val="000000"/>
              </a:solidFill>
              <a:latin typeface="Times New Roman"/>
              <a:ea typeface="Times New Roman"/>
              <a:cs typeface="Times New Roman"/>
              <a:sym typeface="Times New Roman"/>
            </a:endParaRPr>
          </a:p>
        </p:txBody>
      </p:sp>
      <p:sp>
        <p:nvSpPr>
          <p:cNvPr id="1508" name="Google Shape;1508;p23"/>
          <p:cNvSpPr txBox="1"/>
          <p:nvPr/>
        </p:nvSpPr>
        <p:spPr>
          <a:xfrm>
            <a:off x="7913075" y="1176012"/>
            <a:ext cx="4164469" cy="364777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8FBEC"/>
              </a:buClr>
              <a:buSzPts val="1867"/>
              <a:buFont typeface="Arial"/>
              <a:buNone/>
            </a:pPr>
            <a:r>
              <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KaiTi"/>
                <a:ea typeface="KaiTi"/>
                <a:cs typeface="KaiTi"/>
                <a:sym typeface="KaiTi"/>
              </a:rPr>
              <a:t>1.</a:t>
            </a:r>
            <a:r>
              <a:rPr b="0" i="0" lang="en-US" sz="1867" u="none" cap="none" strike="noStrike">
                <a:solidFill>
                  <a:srgbClr val="000000"/>
                </a:solidFill>
                <a:latin typeface="PMingLiu"/>
                <a:ea typeface="PMingLiu"/>
                <a:cs typeface="PMingLiu"/>
                <a:sym typeface="PMingLiu"/>
              </a:rPr>
              <a:t>在臺聯絡人姓名</a:t>
            </a:r>
            <a:r>
              <a:rPr b="0" i="0" lang="en-US" sz="1867" u="none" cap="none" strike="noStrike">
                <a:solidFill>
                  <a:srgbClr val="000000"/>
                </a:solidFill>
                <a:latin typeface="Times New Roman"/>
                <a:ea typeface="Times New Roman"/>
                <a:cs typeface="Times New Roman"/>
                <a:sym typeface="Times New Roman"/>
              </a:rPr>
              <a:t>(Name of Contact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Times New Roman"/>
                <a:ea typeface="Times New Roman"/>
                <a:cs typeface="Times New Roman"/>
                <a:sym typeface="Times New Roman"/>
              </a:rPr>
              <a:t>    Person):</a:t>
            </a:r>
            <a:endParaRPr b="0" i="0" sz="1867" u="none" cap="none" strike="noStrike">
              <a:solidFill>
                <a:srgbClr val="000000"/>
              </a:solidFill>
              <a:latin typeface="PMingLiu"/>
              <a:ea typeface="PMingLiu"/>
              <a:cs typeface="PMingLiu"/>
              <a:sym typeface="PMingLiu"/>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PMingLiu"/>
                <a:ea typeface="PMingLiu"/>
                <a:cs typeface="PMingLiu"/>
                <a:sym typeface="PMingLiu"/>
              </a:rPr>
              <a:t>   義守大學</a:t>
            </a:r>
            <a:r>
              <a:rPr b="0" i="0" lang="en-US" sz="1867" u="none" cap="none" strike="noStrike">
                <a:solidFill>
                  <a:srgbClr val="000000"/>
                </a:solidFill>
                <a:latin typeface="Times New Roman"/>
                <a:ea typeface="Times New Roman"/>
                <a:cs typeface="Times New Roman"/>
                <a:sym typeface="Times New Roman"/>
              </a:rPr>
              <a:t>(I-SHOU University)</a:t>
            </a:r>
            <a:endParaRPr b="0" i="0" sz="1867"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KaiTi"/>
                <a:ea typeface="KaiTi"/>
                <a:cs typeface="KaiTi"/>
                <a:sym typeface="KaiTi"/>
              </a:rPr>
              <a:t>2.</a:t>
            </a:r>
            <a:r>
              <a:rPr b="0" i="0" lang="en-US" sz="1867" u="none" cap="none" strike="noStrike">
                <a:solidFill>
                  <a:srgbClr val="000000"/>
                </a:solidFill>
                <a:latin typeface="PMingLiu"/>
                <a:ea typeface="PMingLiu"/>
                <a:cs typeface="PMingLiu"/>
                <a:sym typeface="PMingLiu"/>
              </a:rPr>
              <a:t>在臺聯絡人電話</a:t>
            </a:r>
            <a:r>
              <a:rPr b="0" i="0" lang="en-US" sz="1867" u="none" cap="none" strike="noStrike">
                <a:solidFill>
                  <a:srgbClr val="000000"/>
                </a:solidFill>
                <a:latin typeface="Times New Roman"/>
                <a:ea typeface="Times New Roman"/>
                <a:cs typeface="Times New Roman"/>
                <a:sym typeface="Times New Roman"/>
              </a:rPr>
              <a:t>(Telephone No. of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Times New Roman"/>
                <a:ea typeface="Times New Roman"/>
                <a:cs typeface="Times New Roman"/>
                <a:sym typeface="Times New Roman"/>
              </a:rPr>
              <a:t>    Contact Person)：07-6577711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KaiTi"/>
                <a:ea typeface="KaiTi"/>
                <a:cs typeface="KaiTi"/>
                <a:sym typeface="KaiTi"/>
              </a:rPr>
              <a:t>3.</a:t>
            </a:r>
            <a:r>
              <a:rPr b="0" i="0" lang="en-US" sz="1867" u="none" cap="none" strike="noStrike">
                <a:solidFill>
                  <a:srgbClr val="000000"/>
                </a:solidFill>
                <a:latin typeface="PMingLiu"/>
                <a:ea typeface="PMingLiu"/>
                <a:cs typeface="PMingLiu"/>
                <a:sym typeface="PMingLiu"/>
              </a:rPr>
              <a:t>在臺聯絡人國籍</a:t>
            </a:r>
            <a:r>
              <a:rPr b="0" i="0" lang="en-US" sz="1867" u="none" cap="none" strike="noStrike">
                <a:solidFill>
                  <a:srgbClr val="000000"/>
                </a:solidFill>
                <a:latin typeface="Times New Roman"/>
                <a:ea typeface="Times New Roman"/>
                <a:cs typeface="Times New Roman"/>
                <a:sym typeface="Times New Roman"/>
              </a:rPr>
              <a:t>(Nationality 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Times New Roman"/>
                <a:ea typeface="Times New Roman"/>
                <a:cs typeface="Times New Roman"/>
                <a:sym typeface="Times New Roman"/>
              </a:rPr>
              <a:t>    Contact Person)： </a:t>
            </a:r>
            <a:endParaRPr b="0" i="0" sz="1867"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C8FBEC"/>
              </a:buClr>
              <a:buSzPts val="1867"/>
              <a:buFont typeface="Arial"/>
              <a:buNone/>
            </a:pPr>
            <a:r>
              <a:rPr b="0" i="0" lang="en-US" sz="1867" u="none" cap="none" strike="noStrike">
                <a:solidFill>
                  <a:srgbClr val="000000"/>
                </a:solidFill>
                <a:latin typeface="Arial"/>
                <a:ea typeface="Arial"/>
                <a:cs typeface="Arial"/>
                <a:sym typeface="Arial"/>
              </a:rPr>
              <a:t>   </a:t>
            </a:r>
            <a:r>
              <a:rPr b="0" i="0" lang="en-US" sz="1867" u="none" cap="none" strike="noStrike">
                <a:solidFill>
                  <a:srgbClr val="000000"/>
                </a:solidFill>
                <a:latin typeface="PMingLiu"/>
                <a:ea typeface="PMingLiu"/>
                <a:cs typeface="PMingLiu"/>
                <a:sym typeface="PMingLiu"/>
              </a:rPr>
              <a:t>中華民國(台灣)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rPr b="1" i="0" lang="en-US" sz="1867" u="none" cap="none" strike="noStrike">
                <a:solidFill>
                  <a:srgbClr val="FF0000"/>
                </a:solidFill>
                <a:latin typeface="Times New Roman"/>
                <a:ea typeface="Times New Roman"/>
                <a:cs typeface="Times New Roman"/>
                <a:sym typeface="Times New Roman"/>
              </a:rPr>
              <a:t>    REPUBLIC OF CHINA </a:t>
            </a:r>
            <a:r>
              <a:rPr b="0" i="0" lang="en-US" sz="1867" u="none" cap="none" strike="noStrike">
                <a:solidFill>
                  <a:srgbClr val="000000"/>
                </a:solidFill>
                <a:latin typeface="Times New Roman"/>
                <a:ea typeface="Times New Roman"/>
                <a:cs typeface="Times New Roman"/>
                <a:sym typeface="Times New Roman"/>
              </a:rPr>
              <a:t>(R.O.C)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1867"/>
              <a:buFont typeface="Arial"/>
              <a:buNone/>
            </a:pPr>
            <a:r>
              <a:t/>
            </a:r>
            <a:endParaRPr b="0" i="0" sz="1867" u="none" cap="none" strike="noStrike">
              <a:solidFill>
                <a:srgbClr val="000000"/>
              </a:solidFill>
              <a:latin typeface="KaiTi"/>
              <a:ea typeface="KaiTi"/>
              <a:cs typeface="KaiTi"/>
              <a:sym typeface="KaiTi"/>
            </a:endParaRPr>
          </a:p>
          <a:p>
            <a:pPr indent="0" lvl="0" marL="0" marR="0" rtl="0" algn="l">
              <a:lnSpc>
                <a:spcPct val="100000"/>
              </a:lnSpc>
              <a:spcBef>
                <a:spcPts val="0"/>
              </a:spcBef>
              <a:spcAft>
                <a:spcPts val="0"/>
              </a:spcAft>
              <a:buClr>
                <a:srgbClr val="C8FBEC"/>
              </a:buClr>
              <a:buSzPts val="2133"/>
              <a:buFont typeface="Arial"/>
              <a:buNone/>
            </a:pPr>
            <a:r>
              <a:t/>
            </a:r>
            <a:endParaRPr b="0" i="0" sz="21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2133"/>
              <a:buFont typeface="Arial"/>
              <a:buNone/>
            </a:pPr>
            <a:r>
              <a:t/>
            </a:r>
            <a:endParaRPr b="0" i="0" sz="21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2133"/>
              <a:buFont typeface="Arial"/>
              <a:buNone/>
            </a:pPr>
            <a:r>
              <a:t/>
            </a:r>
            <a:endParaRPr b="0" i="0" sz="2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FBEC"/>
              </a:buClr>
              <a:buSzPts val="2133"/>
              <a:buFont typeface="Arial"/>
              <a:buNone/>
            </a:pPr>
            <a:r>
              <a:t/>
            </a:r>
            <a:endParaRPr b="0" i="0" sz="2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FBEC"/>
              </a:buClr>
              <a:buSzPts val="2133"/>
              <a:buFont typeface="Arial"/>
              <a:buNone/>
            </a:pPr>
            <a:r>
              <a:t/>
            </a:r>
            <a:endParaRPr b="0" i="0" sz="2133" u="none" cap="none" strike="noStrike">
              <a:solidFill>
                <a:srgbClr val="000000"/>
              </a:solidFill>
              <a:latin typeface="Arial"/>
              <a:ea typeface="Arial"/>
              <a:cs typeface="Arial"/>
              <a:sym typeface="Arial"/>
            </a:endParaRPr>
          </a:p>
        </p:txBody>
      </p:sp>
      <p:pic>
        <p:nvPicPr>
          <p:cNvPr descr="一張含有 螢幕擷取畫面 的圖片&#10;&#10;自動產生的描述" id="1509" name="Google Shape;1509;p23"/>
          <p:cNvPicPr preferRelativeResize="0"/>
          <p:nvPr/>
        </p:nvPicPr>
        <p:blipFill rotWithShape="1">
          <a:blip r:embed="rId3">
            <a:alphaModFix/>
          </a:blip>
          <a:srcRect b="28786" l="0" r="0" t="19700"/>
          <a:stretch/>
        </p:blipFill>
        <p:spPr>
          <a:xfrm>
            <a:off x="217784" y="1245336"/>
            <a:ext cx="7653805" cy="2218905"/>
          </a:xfrm>
          <a:prstGeom prst="rect">
            <a:avLst/>
          </a:prstGeom>
          <a:noFill/>
          <a:ln cap="flat" cmpd="sng" w="9525">
            <a:solidFill>
              <a:schemeClr val="lt2"/>
            </a:solidFill>
            <a:prstDash val="solid"/>
            <a:round/>
            <a:headEnd len="sm" w="sm" type="none"/>
            <a:tailEnd len="sm" w="sm" type="none"/>
          </a:ln>
        </p:spPr>
      </p:pic>
      <p:grpSp>
        <p:nvGrpSpPr>
          <p:cNvPr id="1510" name="Google Shape;1510;p23"/>
          <p:cNvGrpSpPr/>
          <p:nvPr/>
        </p:nvGrpSpPr>
        <p:grpSpPr>
          <a:xfrm>
            <a:off x="217784" y="1738765"/>
            <a:ext cx="5929880" cy="484107"/>
            <a:chOff x="124590" y="1304072"/>
            <a:chExt cx="4447410" cy="363080"/>
          </a:xfrm>
        </p:grpSpPr>
        <p:sp>
          <p:nvSpPr>
            <p:cNvPr id="1511" name="Google Shape;1511;p23"/>
            <p:cNvSpPr txBox="1"/>
            <p:nvPr/>
          </p:nvSpPr>
          <p:spPr>
            <a:xfrm>
              <a:off x="124590" y="1304072"/>
              <a:ext cx="258418" cy="361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512" name="Google Shape;1512;p23"/>
            <p:cNvSpPr txBox="1"/>
            <p:nvPr/>
          </p:nvSpPr>
          <p:spPr>
            <a:xfrm>
              <a:off x="2881115" y="1305562"/>
              <a:ext cx="258418" cy="361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513" name="Google Shape;1513;p23"/>
            <p:cNvSpPr txBox="1"/>
            <p:nvPr/>
          </p:nvSpPr>
          <p:spPr>
            <a:xfrm>
              <a:off x="4313582" y="1304073"/>
              <a:ext cx="258418" cy="361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grpSp>
      <p:pic>
        <p:nvPicPr>
          <p:cNvPr id="1514" name="Google Shape;1514;p23"/>
          <p:cNvPicPr preferRelativeResize="0"/>
          <p:nvPr/>
        </p:nvPicPr>
        <p:blipFill rotWithShape="1">
          <a:blip r:embed="rId4">
            <a:alphaModFix/>
          </a:blip>
          <a:srcRect b="0" l="7192" r="7666" t="0"/>
          <a:stretch/>
        </p:blipFill>
        <p:spPr>
          <a:xfrm>
            <a:off x="217785" y="4183067"/>
            <a:ext cx="7653804" cy="1998933"/>
          </a:xfrm>
          <a:prstGeom prst="rect">
            <a:avLst/>
          </a:prstGeom>
          <a:noFill/>
          <a:ln>
            <a:noFill/>
          </a:ln>
        </p:spPr>
      </p:pic>
      <p:grpSp>
        <p:nvGrpSpPr>
          <p:cNvPr id="1515" name="Google Shape;1515;p23"/>
          <p:cNvGrpSpPr/>
          <p:nvPr/>
        </p:nvGrpSpPr>
        <p:grpSpPr>
          <a:xfrm>
            <a:off x="179093" y="4263033"/>
            <a:ext cx="6062316" cy="497430"/>
            <a:chOff x="146096" y="3193774"/>
            <a:chExt cx="4454782" cy="373072"/>
          </a:xfrm>
        </p:grpSpPr>
        <p:sp>
          <p:nvSpPr>
            <p:cNvPr id="1516" name="Google Shape;1516;p23"/>
            <p:cNvSpPr txBox="1"/>
            <p:nvPr/>
          </p:nvSpPr>
          <p:spPr>
            <a:xfrm>
              <a:off x="146096" y="3193774"/>
              <a:ext cx="258418" cy="361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517" name="Google Shape;1517;p23"/>
            <p:cNvSpPr txBox="1"/>
            <p:nvPr/>
          </p:nvSpPr>
          <p:spPr>
            <a:xfrm>
              <a:off x="2904306" y="3205256"/>
              <a:ext cx="258418" cy="361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518" name="Google Shape;1518;p23"/>
            <p:cNvSpPr txBox="1"/>
            <p:nvPr/>
          </p:nvSpPr>
          <p:spPr>
            <a:xfrm>
              <a:off x="4313582" y="3193774"/>
              <a:ext cx="287296" cy="3615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grpSp>
      <p:sp>
        <p:nvSpPr>
          <p:cNvPr id="1519" name="Google Shape;1519;p23"/>
          <p:cNvSpPr txBox="1"/>
          <p:nvPr/>
        </p:nvSpPr>
        <p:spPr>
          <a:xfrm>
            <a:off x="6379678" y="1966452"/>
            <a:ext cx="1491911" cy="338554"/>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PMingLiu"/>
                <a:ea typeface="PMingLiu"/>
                <a:cs typeface="PMingLiu"/>
                <a:sym typeface="PMingLiu"/>
              </a:rPr>
              <a:t>中華民國</a:t>
            </a:r>
            <a:endParaRPr b="1" i="0" sz="1600" u="none" cap="none" strike="noStrike">
              <a:solidFill>
                <a:srgbClr val="000000"/>
              </a:solidFill>
              <a:latin typeface="Calibri"/>
              <a:ea typeface="Calibri"/>
              <a:cs typeface="Calibri"/>
              <a:sym typeface="Calibri"/>
            </a:endParaRPr>
          </a:p>
        </p:txBody>
      </p:sp>
      <p:sp>
        <p:nvSpPr>
          <p:cNvPr id="1520" name="Google Shape;1520;p23"/>
          <p:cNvSpPr txBox="1"/>
          <p:nvPr/>
        </p:nvSpPr>
        <p:spPr>
          <a:xfrm>
            <a:off x="4237709" y="1985455"/>
            <a:ext cx="1491911" cy="338554"/>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PMingLiu"/>
                <a:ea typeface="PMingLiu"/>
                <a:cs typeface="PMingLiu"/>
                <a:sym typeface="PMingLiu"/>
              </a:rPr>
              <a:t>07-657-7711</a:t>
            </a:r>
            <a:endParaRPr b="1" i="0" sz="1600" u="none" cap="none" strike="noStrike">
              <a:solidFill>
                <a:srgbClr val="000000"/>
              </a:solidFill>
              <a:latin typeface="Calibri"/>
              <a:ea typeface="Calibri"/>
              <a:cs typeface="Calibri"/>
              <a:sym typeface="Calibri"/>
            </a:endParaRPr>
          </a:p>
        </p:txBody>
      </p:sp>
      <p:sp>
        <p:nvSpPr>
          <p:cNvPr id="1521" name="Google Shape;1521;p23"/>
          <p:cNvSpPr txBox="1"/>
          <p:nvPr/>
        </p:nvSpPr>
        <p:spPr>
          <a:xfrm>
            <a:off x="369117" y="1985455"/>
            <a:ext cx="1688352" cy="338554"/>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PMingLiu"/>
                <a:ea typeface="PMingLiu"/>
                <a:cs typeface="PMingLiu"/>
                <a:sym typeface="PMingLiu"/>
              </a:rPr>
              <a:t>義守大學</a:t>
            </a:r>
            <a:endParaRPr b="1" i="0" sz="1600" u="none" cap="none" strike="noStrike">
              <a:solidFill>
                <a:srgbClr val="000000"/>
              </a:solidFill>
              <a:latin typeface="Calibri"/>
              <a:ea typeface="Calibri"/>
              <a:cs typeface="Calibri"/>
              <a:sym typeface="Calibri"/>
            </a:endParaRPr>
          </a:p>
        </p:txBody>
      </p:sp>
      <p:sp>
        <p:nvSpPr>
          <p:cNvPr id="1522" name="Google Shape;1522;p23"/>
          <p:cNvSpPr txBox="1"/>
          <p:nvPr/>
        </p:nvSpPr>
        <p:spPr>
          <a:xfrm>
            <a:off x="6017704" y="5011024"/>
            <a:ext cx="1700169" cy="48212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523" name="Google Shape;1523;p23"/>
          <p:cNvSpPr txBox="1"/>
          <p:nvPr/>
        </p:nvSpPr>
        <p:spPr>
          <a:xfrm>
            <a:off x="4093829" y="5011024"/>
            <a:ext cx="1756612" cy="48212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
        <p:nvSpPr>
          <p:cNvPr id="1524" name="Google Shape;1524;p23"/>
          <p:cNvSpPr txBox="1"/>
          <p:nvPr/>
        </p:nvSpPr>
        <p:spPr>
          <a:xfrm>
            <a:off x="369116" y="5011024"/>
            <a:ext cx="1688352" cy="48212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24"/>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sp>
        <p:nvSpPr>
          <p:cNvPr id="1530" name="Google Shape;1530;p24"/>
          <p:cNvSpPr txBox="1"/>
          <p:nvPr/>
        </p:nvSpPr>
        <p:spPr>
          <a:xfrm>
            <a:off x="7752626" y="174540"/>
            <a:ext cx="3753223" cy="3210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8FBEC"/>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4.領證方式(Method of Collection):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    自取(In Person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2533"/>
              <a:buFont typeface="Arial"/>
              <a:buNone/>
            </a:pPr>
            <a:r>
              <a:rPr b="0" i="0" lang="en-US" sz="2533" u="none" cap="none" strike="noStrike">
                <a:solidFill>
                  <a:srgbClr val="000000"/>
                </a:solidFill>
                <a:latin typeface="Times New Roman"/>
                <a:ea typeface="Times New Roman"/>
                <a:cs typeface="Times New Roman"/>
                <a:sym typeface="Times New Roman"/>
              </a:rPr>
              <a:t> 5. Location of Collection: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8FBEC"/>
              </a:buClr>
              <a:buSzPts val="2533"/>
              <a:buFont typeface="Arial"/>
              <a:buNone/>
            </a:pPr>
            <a:r>
              <a:rPr b="0" i="0" lang="en-US" sz="2533" u="none" cap="none" strike="noStrike">
                <a:solidFill>
                  <a:srgbClr val="000000"/>
                </a:solidFill>
                <a:latin typeface="Arial"/>
                <a:ea typeface="Arial"/>
                <a:cs typeface="Arial"/>
                <a:sym typeface="Arial"/>
              </a:rPr>
              <a:t>   </a:t>
            </a:r>
            <a:r>
              <a:rPr b="0" i="0" lang="en-US" sz="2533" u="none" cap="none" strike="noStrike">
                <a:solidFill>
                  <a:srgbClr val="000000"/>
                </a:solidFill>
                <a:latin typeface="PMingLiu"/>
                <a:ea typeface="PMingLiu"/>
                <a:cs typeface="PMingLiu"/>
                <a:sym typeface="PMingLiu"/>
              </a:rPr>
              <a:t>選擇高雄市第二服務站   </a:t>
            </a:r>
            <a:r>
              <a:rPr b="0" i="0" lang="en-US" sz="2533" u="none" cap="none" strike="noStrike">
                <a:solidFill>
                  <a:srgbClr val="000000"/>
                </a:solidFill>
                <a:latin typeface="Times New Roman"/>
                <a:ea typeface="Times New Roman"/>
                <a:cs typeface="Times New Roman"/>
                <a:sym typeface="Times New Roman"/>
              </a:rPr>
              <a:t>(Kaohsiung city 2nd Service center)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33"/>
              <a:buFont typeface="Arial"/>
              <a:buNone/>
            </a:pPr>
            <a:r>
              <a:t/>
            </a:r>
            <a:endParaRPr b="0" i="0" sz="2533" u="none" cap="none" strike="noStrike">
              <a:solidFill>
                <a:srgbClr val="000000"/>
              </a:solidFill>
              <a:latin typeface="Calibri"/>
              <a:ea typeface="Calibri"/>
              <a:cs typeface="Calibri"/>
              <a:sym typeface="Calibri"/>
            </a:endParaRPr>
          </a:p>
        </p:txBody>
      </p:sp>
      <p:pic>
        <p:nvPicPr>
          <p:cNvPr id="1531" name="Google Shape;1531;p24"/>
          <p:cNvPicPr preferRelativeResize="0"/>
          <p:nvPr/>
        </p:nvPicPr>
        <p:blipFill rotWithShape="1">
          <a:blip r:embed="rId3">
            <a:alphaModFix/>
          </a:blip>
          <a:srcRect b="0" l="-1" r="-183" t="13841"/>
          <a:stretch/>
        </p:blipFill>
        <p:spPr>
          <a:xfrm>
            <a:off x="310778" y="937231"/>
            <a:ext cx="6574117" cy="3829360"/>
          </a:xfrm>
          <a:prstGeom prst="rect">
            <a:avLst/>
          </a:prstGeom>
          <a:noFill/>
          <a:ln>
            <a:noFill/>
          </a:ln>
        </p:spPr>
      </p:pic>
      <p:pic>
        <p:nvPicPr>
          <p:cNvPr id="1532" name="Google Shape;1532;p24"/>
          <p:cNvPicPr preferRelativeResize="0"/>
          <p:nvPr/>
        </p:nvPicPr>
        <p:blipFill rotWithShape="1">
          <a:blip r:embed="rId4">
            <a:alphaModFix/>
          </a:blip>
          <a:srcRect b="21915" l="4545" r="72170" t="62571"/>
          <a:stretch/>
        </p:blipFill>
        <p:spPr>
          <a:xfrm>
            <a:off x="310778" y="3653716"/>
            <a:ext cx="1996143" cy="1063813"/>
          </a:xfrm>
          <a:prstGeom prst="rect">
            <a:avLst/>
          </a:prstGeom>
          <a:noFill/>
          <a:ln>
            <a:noFill/>
          </a:ln>
        </p:spPr>
      </p:pic>
      <p:sp>
        <p:nvSpPr>
          <p:cNvPr id="1533" name="Google Shape;1533;p24"/>
          <p:cNvSpPr txBox="1"/>
          <p:nvPr/>
        </p:nvSpPr>
        <p:spPr>
          <a:xfrm>
            <a:off x="225376" y="3448531"/>
            <a:ext cx="341248"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4</a:t>
            </a:r>
            <a:endParaRPr b="1" i="0" sz="2533" u="none" cap="none" strike="noStrike">
              <a:solidFill>
                <a:srgbClr val="FF0000"/>
              </a:solidFill>
              <a:latin typeface="Calibri"/>
              <a:ea typeface="Calibri"/>
              <a:cs typeface="Calibri"/>
              <a:sym typeface="Calibri"/>
            </a:endParaRPr>
          </a:p>
        </p:txBody>
      </p:sp>
      <p:sp>
        <p:nvSpPr>
          <p:cNvPr id="1534" name="Google Shape;1534;p24"/>
          <p:cNvSpPr txBox="1"/>
          <p:nvPr/>
        </p:nvSpPr>
        <p:spPr>
          <a:xfrm>
            <a:off x="2285119" y="3815067"/>
            <a:ext cx="341248"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5</a:t>
            </a:r>
            <a:endParaRPr b="1" i="0" sz="2533" u="none" cap="none" strike="noStrike">
              <a:solidFill>
                <a:srgbClr val="FF0000"/>
              </a:solidFill>
              <a:latin typeface="Calibri"/>
              <a:ea typeface="Calibri"/>
              <a:cs typeface="Calibri"/>
              <a:sym typeface="Calibri"/>
            </a:endParaRPr>
          </a:p>
        </p:txBody>
      </p:sp>
      <p:pic>
        <p:nvPicPr>
          <p:cNvPr id="1535" name="Google Shape;1535;p24"/>
          <p:cNvPicPr preferRelativeResize="0"/>
          <p:nvPr/>
        </p:nvPicPr>
        <p:blipFill rotWithShape="1">
          <a:blip r:embed="rId5">
            <a:alphaModFix/>
          </a:blip>
          <a:srcRect b="0" l="0" r="0" t="0"/>
          <a:stretch/>
        </p:blipFill>
        <p:spPr>
          <a:xfrm>
            <a:off x="5952578" y="2911237"/>
            <a:ext cx="5813315" cy="3886807"/>
          </a:xfrm>
          <a:prstGeom prst="rect">
            <a:avLst/>
          </a:prstGeom>
          <a:noFill/>
          <a:ln>
            <a:noFill/>
          </a:ln>
        </p:spPr>
      </p:pic>
      <p:pic>
        <p:nvPicPr>
          <p:cNvPr id="1536" name="Google Shape;1536;p24"/>
          <p:cNvPicPr preferRelativeResize="0"/>
          <p:nvPr/>
        </p:nvPicPr>
        <p:blipFill rotWithShape="1">
          <a:blip r:embed="rId6">
            <a:alphaModFix/>
          </a:blip>
          <a:srcRect b="12915" l="5321" r="81811" t="70533"/>
          <a:stretch/>
        </p:blipFill>
        <p:spPr>
          <a:xfrm>
            <a:off x="5433203" y="5302142"/>
            <a:ext cx="2579459" cy="1386823"/>
          </a:xfrm>
          <a:prstGeom prst="rect">
            <a:avLst/>
          </a:prstGeom>
          <a:noFill/>
          <a:ln>
            <a:noFill/>
          </a:ln>
        </p:spPr>
      </p:pic>
      <p:sp>
        <p:nvSpPr>
          <p:cNvPr id="1537" name="Google Shape;1537;p24"/>
          <p:cNvSpPr txBox="1"/>
          <p:nvPr/>
        </p:nvSpPr>
        <p:spPr>
          <a:xfrm>
            <a:off x="5433203" y="5096956"/>
            <a:ext cx="341248"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4</a:t>
            </a:r>
            <a:endParaRPr b="1" i="0" sz="2533" u="none" cap="none" strike="noStrike">
              <a:solidFill>
                <a:srgbClr val="FF0000"/>
              </a:solidFill>
              <a:latin typeface="Calibri"/>
              <a:ea typeface="Calibri"/>
              <a:cs typeface="Calibri"/>
              <a:sym typeface="Calibri"/>
            </a:endParaRPr>
          </a:p>
        </p:txBody>
      </p:sp>
      <p:sp>
        <p:nvSpPr>
          <p:cNvPr id="1538" name="Google Shape;1538;p24"/>
          <p:cNvSpPr txBox="1"/>
          <p:nvPr/>
        </p:nvSpPr>
        <p:spPr>
          <a:xfrm>
            <a:off x="8410663" y="5454691"/>
            <a:ext cx="341248"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533"/>
              <a:buFont typeface="Arial"/>
              <a:buNone/>
            </a:pPr>
            <a:r>
              <a:rPr b="1" i="0" lang="en-US" sz="2533" u="none" cap="none" strike="noStrike">
                <a:solidFill>
                  <a:srgbClr val="FF0000"/>
                </a:solidFill>
                <a:latin typeface="Calibri"/>
                <a:ea typeface="Calibri"/>
                <a:cs typeface="Calibri"/>
                <a:sym typeface="Calibri"/>
              </a:rPr>
              <a:t>5</a:t>
            </a:r>
            <a:endParaRPr b="1" i="0" sz="2533" u="none" cap="none" strike="noStrike">
              <a:solidFill>
                <a:srgbClr val="FF0000"/>
              </a:solidFill>
              <a:latin typeface="Calibri"/>
              <a:ea typeface="Calibri"/>
              <a:cs typeface="Calibri"/>
              <a:sym typeface="Calibri"/>
            </a:endParaRPr>
          </a:p>
        </p:txBody>
      </p:sp>
      <p:sp>
        <p:nvSpPr>
          <p:cNvPr id="1539" name="Google Shape;1539;p24"/>
          <p:cNvSpPr txBox="1"/>
          <p:nvPr/>
        </p:nvSpPr>
        <p:spPr>
          <a:xfrm>
            <a:off x="85457" y="5636160"/>
            <a:ext cx="5688993" cy="1091681"/>
          </a:xfrm>
          <a:prstGeom prst="rect">
            <a:avLst/>
          </a:prstGeom>
          <a:solidFill>
            <a:srgbClr val="C8FBEC"/>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PMingLiu"/>
                <a:ea typeface="PMingLiu"/>
                <a:cs typeface="PMingLiu"/>
                <a:sym typeface="PMingLiu"/>
              </a:rPr>
              <a:t>送出資料後可至代辦事項查看</a:t>
            </a:r>
            <a:endParaRPr b="0"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C8FBEC"/>
              </a:buClr>
              <a:buSzPts val="2133"/>
              <a:buFont typeface="Arial"/>
              <a:buNone/>
            </a:pPr>
            <a:r>
              <a:rPr b="0" i="0" lang="en-US" sz="2133" u="none" cap="none" strike="noStrike">
                <a:solidFill>
                  <a:srgbClr val="000000"/>
                </a:solidFill>
                <a:latin typeface="Times New Roman"/>
                <a:ea typeface="Times New Roman"/>
                <a:cs typeface="Times New Roman"/>
                <a:sym typeface="Times New Roman"/>
              </a:rPr>
              <a:t>After click “send out”, you can see your application status in the “To Do List”</a:t>
            </a:r>
            <a:endParaRPr b="0" i="0" sz="2133"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33"/>
                                        </p:tgtEl>
                                        <p:attrNameLst>
                                          <p:attrName>style.visibility</p:attrName>
                                        </p:attrNameLst>
                                      </p:cBhvr>
                                      <p:to>
                                        <p:strVal val="visible"/>
                                      </p:to>
                                    </p:set>
                                    <p:anim calcmode="lin" valueType="num">
                                      <p:cBhvr additive="base">
                                        <p:cTn dur="500"/>
                                        <p:tgtEl>
                                          <p:spTgt spid="15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34"/>
                                        </p:tgtEl>
                                        <p:attrNameLst>
                                          <p:attrName>style.visibility</p:attrName>
                                        </p:attrNameLst>
                                      </p:cBhvr>
                                      <p:to>
                                        <p:strVal val="visible"/>
                                      </p:to>
                                    </p:set>
                                    <p:anim calcmode="lin" valueType="num">
                                      <p:cBhvr additive="base">
                                        <p:cTn dur="500"/>
                                        <p:tgtEl>
                                          <p:spTgt spid="153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37"/>
                                        </p:tgtEl>
                                        <p:attrNameLst>
                                          <p:attrName>style.visibility</p:attrName>
                                        </p:attrNameLst>
                                      </p:cBhvr>
                                      <p:to>
                                        <p:strVal val="visible"/>
                                      </p:to>
                                    </p:set>
                                    <p:anim calcmode="lin" valueType="num">
                                      <p:cBhvr additive="base">
                                        <p:cTn dur="500"/>
                                        <p:tgtEl>
                                          <p:spTgt spid="153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38"/>
                                        </p:tgtEl>
                                        <p:attrNameLst>
                                          <p:attrName>style.visibility</p:attrName>
                                        </p:attrNameLst>
                                      </p:cBhvr>
                                      <p:to>
                                        <p:strVal val="visible"/>
                                      </p:to>
                                    </p:set>
                                    <p:anim calcmode="lin" valueType="num">
                                      <p:cBhvr additive="base">
                                        <p:cTn dur="500"/>
                                        <p:tgtEl>
                                          <p:spTgt spid="153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31"/>
                                        </p:tgtEl>
                                        <p:attrNameLst>
                                          <p:attrName>style.visibility</p:attrName>
                                        </p:attrNameLst>
                                      </p:cBhvr>
                                      <p:to>
                                        <p:strVal val="visible"/>
                                      </p:to>
                                    </p:set>
                                    <p:anim calcmode="lin" valueType="num">
                                      <p:cBhvr additive="base">
                                        <p:cTn dur="500"/>
                                        <p:tgtEl>
                                          <p:spTgt spid="153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32"/>
                                        </p:tgtEl>
                                        <p:attrNameLst>
                                          <p:attrName>style.visibility</p:attrName>
                                        </p:attrNameLst>
                                      </p:cBhvr>
                                      <p:to>
                                        <p:strVal val="visible"/>
                                      </p:to>
                                    </p:set>
                                    <p:anim calcmode="lin" valueType="num">
                                      <p:cBhvr additive="base">
                                        <p:cTn dur="500"/>
                                        <p:tgtEl>
                                          <p:spTgt spid="153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35"/>
                                        </p:tgtEl>
                                        <p:attrNameLst>
                                          <p:attrName>style.visibility</p:attrName>
                                        </p:attrNameLst>
                                      </p:cBhvr>
                                      <p:to>
                                        <p:strVal val="visible"/>
                                      </p:to>
                                    </p:set>
                                    <p:anim calcmode="lin" valueType="num">
                                      <p:cBhvr additive="base">
                                        <p:cTn dur="500"/>
                                        <p:tgtEl>
                                          <p:spTgt spid="153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36"/>
                                        </p:tgtEl>
                                        <p:attrNameLst>
                                          <p:attrName>style.visibility</p:attrName>
                                        </p:attrNameLst>
                                      </p:cBhvr>
                                      <p:to>
                                        <p:strVal val="visible"/>
                                      </p:to>
                                    </p:set>
                                    <p:anim calcmode="lin" valueType="num">
                                      <p:cBhvr additive="base">
                                        <p:cTn dur="500"/>
                                        <p:tgtEl>
                                          <p:spTgt spid="153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25"/>
          <p:cNvSpPr txBox="1"/>
          <p:nvPr>
            <p:ph idx="12" type="sldNum"/>
          </p:nvPr>
        </p:nvSpPr>
        <p:spPr>
          <a:xfrm>
            <a:off x="8593144" y="6042028"/>
            <a:ext cx="682625" cy="365125"/>
          </a:xfrm>
          <a:prstGeom prst="rect">
            <a:avLst/>
          </a:prstGeom>
          <a:noFill/>
          <a:ln>
            <a:noFill/>
          </a:ln>
        </p:spPr>
        <p:txBody>
          <a:bodyPr anchorCtr="0" anchor="ctr" bIns="45700" lIns="91400" spcFirstLastPara="1" rIns="91400" wrap="square" tIns="45700">
            <a:noAutofit/>
          </a:bodyPr>
          <a:lstStyle/>
          <a:p>
            <a:pPr indent="0" lvl="0" marL="0" marR="0" rtl="0" algn="r">
              <a:lnSpc>
                <a:spcPct val="100000"/>
              </a:lnSpc>
              <a:spcBef>
                <a:spcPts val="0"/>
              </a:spcBef>
              <a:spcAft>
                <a:spcPts val="0"/>
              </a:spcAft>
              <a:buClr>
                <a:srgbClr val="0F6FC6"/>
              </a:buClr>
              <a:buSzPts val="900"/>
              <a:buFont typeface="Calibri"/>
              <a:buNone/>
            </a:pPr>
            <a:fld id="{00000000-1234-1234-1234-123412341234}" type="slidenum">
              <a:rPr b="0" i="0" lang="en-US" sz="900" u="none" cap="none" strike="noStrike">
                <a:solidFill>
                  <a:srgbClr val="0F6FC6"/>
                </a:solidFill>
                <a:latin typeface="Calibri"/>
                <a:ea typeface="Calibri"/>
                <a:cs typeface="Calibri"/>
                <a:sym typeface="Calibri"/>
              </a:rPr>
              <a:t>‹#›</a:t>
            </a:fld>
            <a:endParaRPr b="0" i="0" sz="900" u="none" cap="none" strike="noStrike">
              <a:solidFill>
                <a:srgbClr val="0F6FC6"/>
              </a:solidFill>
              <a:latin typeface="Calibri"/>
              <a:ea typeface="Calibri"/>
              <a:cs typeface="Calibri"/>
              <a:sym typeface="Calibri"/>
            </a:endParaRPr>
          </a:p>
        </p:txBody>
      </p:sp>
      <p:sp>
        <p:nvSpPr>
          <p:cNvPr id="1545" name="Google Shape;1545;p25"/>
          <p:cNvSpPr txBox="1"/>
          <p:nvPr/>
        </p:nvSpPr>
        <p:spPr>
          <a:xfrm>
            <a:off x="2746907" y="557012"/>
            <a:ext cx="9577045" cy="410369"/>
          </a:xfrm>
          <a:prstGeom prst="rect">
            <a:avLst/>
          </a:prstGeom>
          <a:noFill/>
          <a:ln>
            <a:noFill/>
          </a:ln>
        </p:spPr>
        <p:txBody>
          <a:bodyPr anchorCtr="0" anchor="t" bIns="45700" lIns="91425" spcFirstLastPara="1" rIns="91425" wrap="square" tIns="45700">
            <a:noAutofit/>
          </a:bodyPr>
          <a:lstStyle/>
          <a:p>
            <a:pPr indent="-380990" lvl="0" marL="380990" marR="0" rtl="0" algn="l">
              <a:lnSpc>
                <a:spcPct val="100000"/>
              </a:lnSpc>
              <a:spcBef>
                <a:spcPts val="0"/>
              </a:spcBef>
              <a:spcAft>
                <a:spcPts val="0"/>
              </a:spcAft>
              <a:buClr>
                <a:srgbClr val="C8FBEC"/>
              </a:buClr>
              <a:buSzPts val="2133"/>
              <a:buFont typeface="Noto Sans Symbols"/>
              <a:buChar char="●"/>
            </a:pPr>
            <a:r>
              <a:rPr b="0" i="0" lang="en-US" sz="2133" u="none" cap="none" strike="noStrike">
                <a:solidFill>
                  <a:srgbClr val="000000"/>
                </a:solidFill>
                <a:latin typeface="KaiTi"/>
                <a:ea typeface="KaiTi"/>
                <a:cs typeface="KaiTi"/>
                <a:sym typeface="KaiTi"/>
              </a:rPr>
              <a:t> </a:t>
            </a:r>
            <a:r>
              <a:rPr b="0" i="0" lang="en-US" sz="2133" u="none" cap="none" strike="noStrike">
                <a:solidFill>
                  <a:srgbClr val="000000"/>
                </a:solidFill>
                <a:latin typeface="PMingLiu"/>
                <a:ea typeface="PMingLiu"/>
                <a:cs typeface="PMingLiu"/>
                <a:sym typeface="PMingLiu"/>
              </a:rPr>
              <a:t>送出後流程 </a:t>
            </a:r>
            <a:r>
              <a:rPr b="0" i="0" lang="en-US" sz="2133" u="none" cap="none" strike="noStrike">
                <a:solidFill>
                  <a:srgbClr val="000000"/>
                </a:solidFill>
                <a:latin typeface="Times New Roman"/>
                <a:ea typeface="Times New Roman"/>
                <a:cs typeface="Times New Roman"/>
                <a:sym typeface="Times New Roman"/>
              </a:rPr>
              <a:t>Process after send out the application</a:t>
            </a:r>
            <a:endParaRPr b="0" i="0" sz="2667" u="none" cap="none" strike="noStrike">
              <a:solidFill>
                <a:srgbClr val="000000"/>
              </a:solidFill>
              <a:latin typeface="Times New Roman"/>
              <a:ea typeface="Times New Roman"/>
              <a:cs typeface="Times New Roman"/>
              <a:sym typeface="Times New Roman"/>
            </a:endParaRPr>
          </a:p>
        </p:txBody>
      </p:sp>
      <p:pic>
        <p:nvPicPr>
          <p:cNvPr descr="一張含有 收據, 文字 的圖片&#10;&#10;自動產生的描述" id="1546" name="Google Shape;1546;p25"/>
          <p:cNvPicPr preferRelativeResize="0"/>
          <p:nvPr/>
        </p:nvPicPr>
        <p:blipFill rotWithShape="1">
          <a:blip r:embed="rId3">
            <a:alphaModFix/>
          </a:blip>
          <a:srcRect b="86148" l="0" r="0" t="0"/>
          <a:stretch/>
        </p:blipFill>
        <p:spPr>
          <a:xfrm>
            <a:off x="5879211" y="3579200"/>
            <a:ext cx="3864299" cy="555267"/>
          </a:xfrm>
          <a:prstGeom prst="rect">
            <a:avLst/>
          </a:prstGeom>
          <a:noFill/>
          <a:ln cap="flat" cmpd="sng" w="9525">
            <a:solidFill>
              <a:schemeClr val="lt2"/>
            </a:solidFill>
            <a:prstDash val="solid"/>
            <a:round/>
            <a:headEnd len="sm" w="sm" type="none"/>
            <a:tailEnd len="sm" w="sm" type="none"/>
          </a:ln>
        </p:spPr>
      </p:pic>
      <p:pic>
        <p:nvPicPr>
          <p:cNvPr descr="一張含有 收據, 文字 的圖片&#10;&#10;自動產生的描述" id="1547" name="Google Shape;1547;p25"/>
          <p:cNvPicPr preferRelativeResize="0"/>
          <p:nvPr/>
        </p:nvPicPr>
        <p:blipFill rotWithShape="1">
          <a:blip r:embed="rId4">
            <a:alphaModFix/>
          </a:blip>
          <a:srcRect b="86148" l="0" r="0" t="0"/>
          <a:stretch/>
        </p:blipFill>
        <p:spPr>
          <a:xfrm>
            <a:off x="5879211" y="4816133"/>
            <a:ext cx="3810383" cy="555267"/>
          </a:xfrm>
          <a:prstGeom prst="rect">
            <a:avLst/>
          </a:prstGeom>
          <a:noFill/>
          <a:ln cap="flat" cmpd="sng" w="9525">
            <a:solidFill>
              <a:schemeClr val="lt2"/>
            </a:solidFill>
            <a:prstDash val="solid"/>
            <a:round/>
            <a:headEnd len="sm" w="sm" type="none"/>
            <a:tailEnd len="sm" w="sm" type="none"/>
          </a:ln>
        </p:spPr>
      </p:pic>
      <p:pic>
        <p:nvPicPr>
          <p:cNvPr descr="一張含有 收據, 文字 的圖片&#10;&#10;自動產生的描述" id="1548" name="Google Shape;1548;p25"/>
          <p:cNvPicPr preferRelativeResize="0"/>
          <p:nvPr/>
        </p:nvPicPr>
        <p:blipFill rotWithShape="1">
          <a:blip r:embed="rId5">
            <a:alphaModFix/>
          </a:blip>
          <a:srcRect b="82299" l="0" r="0" t="-1"/>
          <a:stretch/>
        </p:blipFill>
        <p:spPr>
          <a:xfrm>
            <a:off x="5910232" y="5894409"/>
            <a:ext cx="3864299" cy="614320"/>
          </a:xfrm>
          <a:prstGeom prst="rect">
            <a:avLst/>
          </a:prstGeom>
          <a:noFill/>
          <a:ln cap="flat" cmpd="sng" w="9525">
            <a:solidFill>
              <a:schemeClr val="lt2"/>
            </a:solidFill>
            <a:prstDash val="solid"/>
            <a:round/>
            <a:headEnd len="sm" w="sm" type="none"/>
            <a:tailEnd len="sm" w="sm" type="none"/>
          </a:ln>
        </p:spPr>
      </p:pic>
      <p:sp>
        <p:nvSpPr>
          <p:cNvPr id="1549" name="Google Shape;1549;p25"/>
          <p:cNvSpPr txBox="1"/>
          <p:nvPr/>
        </p:nvSpPr>
        <p:spPr>
          <a:xfrm>
            <a:off x="2613856" y="3401167"/>
            <a:ext cx="3001673" cy="666786"/>
          </a:xfrm>
          <a:prstGeom prst="rect">
            <a:avLst/>
          </a:prstGeom>
          <a:solidFill>
            <a:schemeClr val="lt1"/>
          </a:solidFill>
          <a:ln cap="rnd"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審核通過線上繳費通知</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Notify Online Payment </a:t>
            </a:r>
            <a:endParaRPr b="0" i="0" sz="1400" u="none" cap="none" strike="noStrike">
              <a:solidFill>
                <a:srgbClr val="000000"/>
              </a:solidFill>
              <a:latin typeface="Arial"/>
              <a:ea typeface="Arial"/>
              <a:cs typeface="Arial"/>
              <a:sym typeface="Arial"/>
            </a:endParaRPr>
          </a:p>
        </p:txBody>
      </p:sp>
      <p:sp>
        <p:nvSpPr>
          <p:cNvPr id="1550" name="Google Shape;1550;p25"/>
          <p:cNvSpPr txBox="1"/>
          <p:nvPr/>
        </p:nvSpPr>
        <p:spPr>
          <a:xfrm>
            <a:off x="2613855" y="4583016"/>
            <a:ext cx="2984580" cy="646331"/>
          </a:xfrm>
          <a:prstGeom prst="rect">
            <a:avLst/>
          </a:prstGeom>
          <a:solidFill>
            <a:schemeClr val="lt1"/>
          </a:solidFill>
          <a:ln cap="rnd"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已繳費通知</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Times New Roman"/>
                <a:ea typeface="Times New Roman"/>
                <a:cs typeface="Times New Roman"/>
                <a:sym typeface="Times New Roman"/>
              </a:rPr>
              <a:t>Notify Online Payment Approved  </a:t>
            </a:r>
            <a:endParaRPr b="0" i="0" sz="1400" u="none" cap="none" strike="noStrike">
              <a:solidFill>
                <a:srgbClr val="000000"/>
              </a:solidFill>
              <a:latin typeface="Arial"/>
              <a:ea typeface="Arial"/>
              <a:cs typeface="Arial"/>
              <a:sym typeface="Arial"/>
            </a:endParaRPr>
          </a:p>
        </p:txBody>
      </p:sp>
      <p:sp>
        <p:nvSpPr>
          <p:cNvPr id="1551" name="Google Shape;1551;p25"/>
          <p:cNvSpPr txBox="1"/>
          <p:nvPr/>
        </p:nvSpPr>
        <p:spPr>
          <a:xfrm>
            <a:off x="2613856" y="5695806"/>
            <a:ext cx="3001673" cy="666786"/>
          </a:xfrm>
          <a:prstGeom prst="rect">
            <a:avLst/>
          </a:prstGeom>
          <a:solidFill>
            <a:schemeClr val="lt1"/>
          </a:solidFill>
          <a:ln cap="rnd"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製證完成通知</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Notify Ready for collection</a:t>
            </a:r>
            <a:endParaRPr b="0" i="0" sz="1600" u="none" cap="none" strike="noStrike">
              <a:solidFill>
                <a:srgbClr val="000000"/>
              </a:solidFill>
              <a:latin typeface="Times New Roman"/>
              <a:ea typeface="Times New Roman"/>
              <a:cs typeface="Times New Roman"/>
              <a:sym typeface="Times New Roman"/>
            </a:endParaRPr>
          </a:p>
        </p:txBody>
      </p:sp>
      <p:sp>
        <p:nvSpPr>
          <p:cNvPr id="1552" name="Google Shape;1552;p25"/>
          <p:cNvSpPr/>
          <p:nvPr/>
        </p:nvSpPr>
        <p:spPr>
          <a:xfrm>
            <a:off x="3938585" y="4232194"/>
            <a:ext cx="190681" cy="249271"/>
          </a:xfrm>
          <a:prstGeom prst="downArrow">
            <a:avLst>
              <a:gd fmla="val 50000" name="adj1"/>
              <a:gd fmla="val 50000" name="adj2"/>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533"/>
              <a:buFont typeface="Arial"/>
              <a:buNone/>
            </a:pPr>
            <a:r>
              <a:t/>
            </a:r>
            <a:endParaRPr b="0" i="0" sz="2533" u="none" cap="none" strike="noStrike">
              <a:solidFill>
                <a:srgbClr val="000000"/>
              </a:solidFill>
              <a:latin typeface="Arial"/>
              <a:ea typeface="Arial"/>
              <a:cs typeface="Arial"/>
              <a:sym typeface="Arial"/>
            </a:endParaRPr>
          </a:p>
        </p:txBody>
      </p:sp>
      <p:sp>
        <p:nvSpPr>
          <p:cNvPr id="1553" name="Google Shape;1553;p25"/>
          <p:cNvSpPr/>
          <p:nvPr/>
        </p:nvSpPr>
        <p:spPr>
          <a:xfrm>
            <a:off x="3938585" y="5343071"/>
            <a:ext cx="190681" cy="249271"/>
          </a:xfrm>
          <a:prstGeom prst="downArrow">
            <a:avLst>
              <a:gd fmla="val 50000" name="adj1"/>
              <a:gd fmla="val 50000" name="adj2"/>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533"/>
              <a:buFont typeface="Arial"/>
              <a:buNone/>
            </a:pPr>
            <a:r>
              <a:t/>
            </a:r>
            <a:endParaRPr b="0" i="0" sz="2533" u="none" cap="none" strike="noStrike">
              <a:solidFill>
                <a:srgbClr val="000000"/>
              </a:solidFill>
              <a:latin typeface="Arial"/>
              <a:ea typeface="Arial"/>
              <a:cs typeface="Arial"/>
              <a:sym typeface="Arial"/>
            </a:endParaRPr>
          </a:p>
        </p:txBody>
      </p:sp>
      <p:sp>
        <p:nvSpPr>
          <p:cNvPr id="1554" name="Google Shape;1554;p25"/>
          <p:cNvSpPr txBox="1"/>
          <p:nvPr/>
        </p:nvSpPr>
        <p:spPr>
          <a:xfrm>
            <a:off x="3026275" y="1221898"/>
            <a:ext cx="1988661" cy="666786"/>
          </a:xfrm>
          <a:prstGeom prst="rect">
            <a:avLst/>
          </a:prstGeom>
          <a:solidFill>
            <a:schemeClr val="lt1"/>
          </a:solidFill>
          <a:ln cap="rnd"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送出申請</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Send out application</a:t>
            </a:r>
            <a:endParaRPr b="0" i="0" sz="1600" u="none" cap="none" strike="noStrike">
              <a:solidFill>
                <a:srgbClr val="000000"/>
              </a:solidFill>
              <a:latin typeface="Times New Roman"/>
              <a:ea typeface="Times New Roman"/>
              <a:cs typeface="Times New Roman"/>
              <a:sym typeface="Times New Roman"/>
            </a:endParaRPr>
          </a:p>
        </p:txBody>
      </p:sp>
      <p:sp>
        <p:nvSpPr>
          <p:cNvPr id="1555" name="Google Shape;1555;p25"/>
          <p:cNvSpPr txBox="1"/>
          <p:nvPr/>
        </p:nvSpPr>
        <p:spPr>
          <a:xfrm>
            <a:off x="3026275" y="2276423"/>
            <a:ext cx="1988661" cy="666786"/>
          </a:xfrm>
          <a:prstGeom prst="rect">
            <a:avLst/>
          </a:prstGeom>
          <a:solidFill>
            <a:schemeClr val="lt1"/>
          </a:solidFill>
          <a:ln cap="rnd"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Arial"/>
              <a:buNone/>
            </a:pPr>
            <a:r>
              <a:rPr b="1" i="0" lang="en-US" sz="2133" u="none" cap="none" strike="noStrike">
                <a:solidFill>
                  <a:srgbClr val="000000"/>
                </a:solidFill>
                <a:latin typeface="PMingLiu"/>
                <a:ea typeface="PMingLiu"/>
                <a:cs typeface="PMingLiu"/>
                <a:sym typeface="PMingLiu"/>
              </a:rPr>
              <a:t>審核</a:t>
            </a:r>
            <a:endParaRPr b="1" i="0" sz="2133" u="none" cap="none" strike="noStrike">
              <a:solidFill>
                <a:srgbClr val="000000"/>
              </a:solidFill>
              <a:latin typeface="PMingLiu"/>
              <a:ea typeface="PMingLiu"/>
              <a:cs typeface="PMingLiu"/>
              <a:sym typeface="PMingLiu"/>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Under inspection</a:t>
            </a:r>
            <a:endParaRPr b="0" i="0" sz="1600" u="none" cap="none" strike="noStrike">
              <a:solidFill>
                <a:srgbClr val="000000"/>
              </a:solidFill>
              <a:latin typeface="Times New Roman"/>
              <a:ea typeface="Times New Roman"/>
              <a:cs typeface="Times New Roman"/>
              <a:sym typeface="Times New Roman"/>
            </a:endParaRPr>
          </a:p>
        </p:txBody>
      </p:sp>
      <p:sp>
        <p:nvSpPr>
          <p:cNvPr id="1556" name="Google Shape;1556;p25"/>
          <p:cNvSpPr/>
          <p:nvPr/>
        </p:nvSpPr>
        <p:spPr>
          <a:xfrm>
            <a:off x="3924012" y="1965051"/>
            <a:ext cx="190681" cy="249271"/>
          </a:xfrm>
          <a:prstGeom prst="downArrow">
            <a:avLst>
              <a:gd fmla="val 50000" name="adj1"/>
              <a:gd fmla="val 50000" name="adj2"/>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533"/>
              <a:buFont typeface="Arial"/>
              <a:buNone/>
            </a:pPr>
            <a:r>
              <a:t/>
            </a:r>
            <a:endParaRPr b="0" i="0" sz="2533" u="none" cap="none" strike="noStrike">
              <a:solidFill>
                <a:srgbClr val="000000"/>
              </a:solidFill>
              <a:latin typeface="Arial"/>
              <a:ea typeface="Arial"/>
              <a:cs typeface="Arial"/>
              <a:sym typeface="Arial"/>
            </a:endParaRPr>
          </a:p>
        </p:txBody>
      </p:sp>
      <p:sp>
        <p:nvSpPr>
          <p:cNvPr id="1557" name="Google Shape;1557;p25"/>
          <p:cNvSpPr/>
          <p:nvPr/>
        </p:nvSpPr>
        <p:spPr>
          <a:xfrm>
            <a:off x="3924013" y="3073665"/>
            <a:ext cx="190681" cy="249271"/>
          </a:xfrm>
          <a:prstGeom prst="downArrow">
            <a:avLst>
              <a:gd fmla="val 50000" name="adj1"/>
              <a:gd fmla="val 50000" name="adj2"/>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533"/>
              <a:buFont typeface="Arial"/>
              <a:buNone/>
            </a:pPr>
            <a:r>
              <a:t/>
            </a:r>
            <a:endParaRPr b="0" i="0" sz="2533" u="none" cap="none" strike="noStrike">
              <a:solidFill>
                <a:srgbClr val="000000"/>
              </a:solidFill>
              <a:latin typeface="Arial"/>
              <a:ea typeface="Arial"/>
              <a:cs typeface="Arial"/>
              <a:sym typeface="Arial"/>
            </a:endParaRPr>
          </a:p>
        </p:txBody>
      </p:sp>
      <p:sp>
        <p:nvSpPr>
          <p:cNvPr id="1558" name="Google Shape;1558;p25"/>
          <p:cNvSpPr txBox="1"/>
          <p:nvPr/>
        </p:nvSpPr>
        <p:spPr>
          <a:xfrm>
            <a:off x="5794277" y="3184451"/>
            <a:ext cx="2798859" cy="8719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KaiTi"/>
                <a:ea typeface="KaiTi"/>
                <a:cs typeface="KaiTi"/>
                <a:sym typeface="KaiTi"/>
              </a:rPr>
              <a:t>以Email通知線上繳費：</a:t>
            </a:r>
            <a:endParaRPr b="0" i="0" sz="2533" u="none" cap="none" strike="noStrike">
              <a:solidFill>
                <a:srgbClr val="000000"/>
              </a:solidFill>
              <a:latin typeface="KaiTi"/>
              <a:ea typeface="KaiTi"/>
              <a:cs typeface="KaiTi"/>
              <a:sym typeface="KaiTi"/>
            </a:endParaRPr>
          </a:p>
        </p:txBody>
      </p:sp>
      <p:sp>
        <p:nvSpPr>
          <p:cNvPr id="1559" name="Google Shape;1559;p25"/>
          <p:cNvSpPr txBox="1"/>
          <p:nvPr/>
        </p:nvSpPr>
        <p:spPr>
          <a:xfrm>
            <a:off x="5794278" y="4454469"/>
            <a:ext cx="3601589" cy="8719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KaiTi"/>
                <a:ea typeface="KaiTi"/>
                <a:cs typeface="KaiTi"/>
                <a:sym typeface="KaiTi"/>
              </a:rPr>
              <a:t>以Email通知已繳費待製證：</a:t>
            </a:r>
            <a:endParaRPr b="0" i="0" sz="2533" u="none" cap="none" strike="noStrike">
              <a:solidFill>
                <a:srgbClr val="000000"/>
              </a:solidFill>
              <a:latin typeface="KaiTi"/>
              <a:ea typeface="KaiTi"/>
              <a:cs typeface="KaiTi"/>
              <a:sym typeface="KaiTi"/>
            </a:endParaRPr>
          </a:p>
        </p:txBody>
      </p:sp>
      <p:sp>
        <p:nvSpPr>
          <p:cNvPr id="1560" name="Google Shape;1560;p25"/>
          <p:cNvSpPr txBox="1"/>
          <p:nvPr/>
        </p:nvSpPr>
        <p:spPr>
          <a:xfrm>
            <a:off x="5820571" y="5550854"/>
            <a:ext cx="3601589" cy="4821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KaiTi"/>
                <a:ea typeface="KaiTi"/>
                <a:cs typeface="KaiTi"/>
                <a:sym typeface="KaiTi"/>
              </a:rPr>
              <a:t>以Email通知製證完成：</a:t>
            </a:r>
            <a:endParaRPr b="0" i="0" sz="2533" u="none" cap="none" strike="noStrike">
              <a:solidFill>
                <a:srgbClr val="000000"/>
              </a:solidFill>
              <a:latin typeface="KaiTi"/>
              <a:ea typeface="KaiTi"/>
              <a:cs typeface="KaiTi"/>
              <a:sym typeface="KaiTi"/>
            </a:endParaRPr>
          </a:p>
        </p:txBody>
      </p:sp>
      <p:grpSp>
        <p:nvGrpSpPr>
          <p:cNvPr id="1561" name="Google Shape;1561;p25"/>
          <p:cNvGrpSpPr/>
          <p:nvPr/>
        </p:nvGrpSpPr>
        <p:grpSpPr>
          <a:xfrm>
            <a:off x="239059" y="3812099"/>
            <a:ext cx="3597836" cy="1261692"/>
            <a:chOff x="179294" y="2859075"/>
            <a:chExt cx="2698377" cy="946269"/>
          </a:xfrm>
        </p:grpSpPr>
        <p:cxnSp>
          <p:nvCxnSpPr>
            <p:cNvPr id="1562" name="Google Shape;1562;p25"/>
            <p:cNvCxnSpPr/>
            <p:nvPr/>
          </p:nvCxnSpPr>
          <p:spPr>
            <a:xfrm rot="10800000">
              <a:off x="1577788" y="3174145"/>
              <a:ext cx="1299883" cy="0"/>
            </a:xfrm>
            <a:prstGeom prst="straightConnector1">
              <a:avLst/>
            </a:prstGeom>
            <a:noFill/>
            <a:ln cap="rnd" cmpd="sng" w="12700">
              <a:solidFill>
                <a:srgbClr val="FF0000"/>
              </a:solidFill>
              <a:prstDash val="solid"/>
              <a:round/>
              <a:headEnd len="sm" w="sm" type="none"/>
              <a:tailEnd len="med" w="med" type="triangle"/>
            </a:ln>
          </p:spPr>
        </p:cxnSp>
        <p:sp>
          <p:nvSpPr>
            <p:cNvPr id="1563" name="Google Shape;1563;p25"/>
            <p:cNvSpPr txBox="1"/>
            <p:nvPr/>
          </p:nvSpPr>
          <p:spPr>
            <a:xfrm>
              <a:off x="179294" y="2859075"/>
              <a:ext cx="1398494" cy="946269"/>
            </a:xfrm>
            <a:prstGeom prst="rect">
              <a:avLst/>
            </a:prstGeom>
            <a:no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Download the Payment Slip</a:t>
              </a:r>
              <a:endParaRPr b="0" i="0" sz="2533" u="none" cap="none" strike="noStrike">
                <a:solidFill>
                  <a:srgbClr val="000000"/>
                </a:solidFill>
                <a:latin typeface="Calibri"/>
                <a:ea typeface="Calibri"/>
                <a:cs typeface="Calibri"/>
                <a:sym typeface="Calibri"/>
              </a:endParaRPr>
            </a:p>
          </p:txBody>
        </p:sp>
      </p:grpSp>
      <p:grpSp>
        <p:nvGrpSpPr>
          <p:cNvPr id="1564" name="Google Shape;1564;p25"/>
          <p:cNvGrpSpPr/>
          <p:nvPr/>
        </p:nvGrpSpPr>
        <p:grpSpPr>
          <a:xfrm>
            <a:off x="239059" y="5045087"/>
            <a:ext cx="3597836" cy="1651478"/>
            <a:chOff x="179294" y="2859075"/>
            <a:chExt cx="2698377" cy="1238609"/>
          </a:xfrm>
        </p:grpSpPr>
        <p:cxnSp>
          <p:nvCxnSpPr>
            <p:cNvPr id="1565" name="Google Shape;1565;p25"/>
            <p:cNvCxnSpPr/>
            <p:nvPr/>
          </p:nvCxnSpPr>
          <p:spPr>
            <a:xfrm rot="10800000">
              <a:off x="1577788" y="3174145"/>
              <a:ext cx="1299883" cy="0"/>
            </a:xfrm>
            <a:prstGeom prst="straightConnector1">
              <a:avLst/>
            </a:prstGeom>
            <a:noFill/>
            <a:ln cap="rnd" cmpd="sng" w="12700">
              <a:solidFill>
                <a:srgbClr val="FF0000"/>
              </a:solidFill>
              <a:prstDash val="solid"/>
              <a:round/>
              <a:headEnd len="sm" w="sm" type="none"/>
              <a:tailEnd len="med" w="med" type="triangle"/>
            </a:ln>
          </p:spPr>
        </p:cxnSp>
        <p:sp>
          <p:nvSpPr>
            <p:cNvPr id="1566" name="Google Shape;1566;p25"/>
            <p:cNvSpPr txBox="1"/>
            <p:nvPr/>
          </p:nvSpPr>
          <p:spPr>
            <a:xfrm>
              <a:off x="179294" y="2859075"/>
              <a:ext cx="1398494" cy="1238609"/>
            </a:xfrm>
            <a:prstGeom prst="rect">
              <a:avLst/>
            </a:prstGeom>
            <a:no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After Payment download the Receipt </a:t>
              </a:r>
              <a:endParaRPr b="0" i="0" sz="2533" u="none" cap="none" strike="noStrike">
                <a:solidFill>
                  <a:srgbClr val="000000"/>
                </a:solidFill>
                <a:latin typeface="Calibri"/>
                <a:ea typeface="Calibri"/>
                <a:cs typeface="Calibri"/>
                <a:sym typeface="Calibri"/>
              </a:endParaRPr>
            </a:p>
          </p:txBody>
        </p:sp>
      </p:grpSp>
      <p:grpSp>
        <p:nvGrpSpPr>
          <p:cNvPr id="1567" name="Google Shape;1567;p25"/>
          <p:cNvGrpSpPr/>
          <p:nvPr/>
        </p:nvGrpSpPr>
        <p:grpSpPr>
          <a:xfrm>
            <a:off x="208512" y="2883568"/>
            <a:ext cx="3715499" cy="871905"/>
            <a:chOff x="156384" y="2162677"/>
            <a:chExt cx="2786624" cy="653929"/>
          </a:xfrm>
        </p:grpSpPr>
        <p:sp>
          <p:nvSpPr>
            <p:cNvPr id="1568" name="Google Shape;1568;p25"/>
            <p:cNvSpPr txBox="1"/>
            <p:nvPr/>
          </p:nvSpPr>
          <p:spPr>
            <a:xfrm>
              <a:off x="156384" y="2162677"/>
              <a:ext cx="1608020" cy="653929"/>
            </a:xfrm>
            <a:prstGeom prst="rect">
              <a:avLst/>
            </a:prstGeom>
            <a:no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2-3 Working Days  </a:t>
              </a:r>
              <a:endParaRPr b="0" i="0" sz="2533" u="none" cap="none" strike="noStrike">
                <a:solidFill>
                  <a:srgbClr val="000000"/>
                </a:solidFill>
                <a:latin typeface="Calibri"/>
                <a:ea typeface="Calibri"/>
                <a:cs typeface="Calibri"/>
                <a:sym typeface="Calibri"/>
              </a:endParaRPr>
            </a:p>
          </p:txBody>
        </p:sp>
        <p:cxnSp>
          <p:nvCxnSpPr>
            <p:cNvPr id="1569" name="Google Shape;1569;p25"/>
            <p:cNvCxnSpPr/>
            <p:nvPr/>
          </p:nvCxnSpPr>
          <p:spPr>
            <a:xfrm flipH="1">
              <a:off x="1787315" y="2351109"/>
              <a:ext cx="1155693" cy="3428"/>
            </a:xfrm>
            <a:prstGeom prst="straightConnector1">
              <a:avLst/>
            </a:prstGeom>
            <a:noFill/>
            <a:ln cap="rnd" cmpd="sng" w="12700">
              <a:solidFill>
                <a:srgbClr val="FF0000"/>
              </a:solidFill>
              <a:prstDash val="solid"/>
              <a:round/>
              <a:headEnd len="sm" w="sm" type="none"/>
              <a:tailEnd len="med" w="med" type="triangle"/>
            </a:ln>
          </p:spPr>
        </p:cxnSp>
      </p:grpSp>
      <p:grpSp>
        <p:nvGrpSpPr>
          <p:cNvPr id="1570" name="Google Shape;1570;p25"/>
          <p:cNvGrpSpPr/>
          <p:nvPr/>
        </p:nvGrpSpPr>
        <p:grpSpPr>
          <a:xfrm>
            <a:off x="208512" y="1826454"/>
            <a:ext cx="3715499" cy="871905"/>
            <a:chOff x="156384" y="2162677"/>
            <a:chExt cx="2786624" cy="653929"/>
          </a:xfrm>
        </p:grpSpPr>
        <p:sp>
          <p:nvSpPr>
            <p:cNvPr id="1571" name="Google Shape;1571;p25"/>
            <p:cNvSpPr txBox="1"/>
            <p:nvPr/>
          </p:nvSpPr>
          <p:spPr>
            <a:xfrm>
              <a:off x="156384" y="2162677"/>
              <a:ext cx="1608020" cy="653929"/>
            </a:xfrm>
            <a:prstGeom prst="rect">
              <a:avLst/>
            </a:prstGeom>
            <a:noFill/>
            <a:ln cap="flat" cmpd="sng" w="127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33"/>
                <a:buFont typeface="Arial"/>
                <a:buNone/>
              </a:pPr>
              <a:r>
                <a:rPr b="0" i="0" lang="en-US" sz="2533" u="none" cap="none" strike="noStrike">
                  <a:solidFill>
                    <a:srgbClr val="000000"/>
                  </a:solidFill>
                  <a:latin typeface="Calibri"/>
                  <a:ea typeface="Calibri"/>
                  <a:cs typeface="Calibri"/>
                  <a:sym typeface="Calibri"/>
                </a:rPr>
                <a:t>Receive an Email </a:t>
              </a:r>
              <a:endParaRPr b="0" i="0" sz="2533" u="none" cap="none" strike="noStrike">
                <a:solidFill>
                  <a:srgbClr val="000000"/>
                </a:solidFill>
                <a:latin typeface="Calibri"/>
                <a:ea typeface="Calibri"/>
                <a:cs typeface="Calibri"/>
                <a:sym typeface="Calibri"/>
              </a:endParaRPr>
            </a:p>
          </p:txBody>
        </p:sp>
        <p:cxnSp>
          <p:nvCxnSpPr>
            <p:cNvPr id="1572" name="Google Shape;1572;p25"/>
            <p:cNvCxnSpPr/>
            <p:nvPr/>
          </p:nvCxnSpPr>
          <p:spPr>
            <a:xfrm flipH="1">
              <a:off x="1787315" y="2351109"/>
              <a:ext cx="1155693" cy="3428"/>
            </a:xfrm>
            <a:prstGeom prst="straightConnector1">
              <a:avLst/>
            </a:prstGeom>
            <a:noFill/>
            <a:ln cap="rnd" cmpd="sng" w="12700">
              <a:solidFill>
                <a:srgbClr val="FF0000"/>
              </a:solidFill>
              <a:prstDash val="solid"/>
              <a:round/>
              <a:headEnd len="sm" w="sm" type="none"/>
              <a:tailEnd len="med" w="med" type="triangle"/>
            </a:ln>
          </p:spPr>
        </p:cxnSp>
      </p:grpSp>
      <p:pic>
        <p:nvPicPr>
          <p:cNvPr id="1573" name="Google Shape;1573;p25"/>
          <p:cNvPicPr preferRelativeResize="0"/>
          <p:nvPr/>
        </p:nvPicPr>
        <p:blipFill rotWithShape="1">
          <a:blip r:embed="rId6">
            <a:alphaModFix/>
          </a:blip>
          <a:srcRect b="0" l="0" r="0" t="0"/>
          <a:stretch/>
        </p:blipFill>
        <p:spPr>
          <a:xfrm>
            <a:off x="2746907" y="1022181"/>
            <a:ext cx="7817224" cy="5455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70"/>
                                        </p:tgtEl>
                                        <p:attrNameLst>
                                          <p:attrName>style.visibility</p:attrName>
                                        </p:attrNameLst>
                                      </p:cBhvr>
                                      <p:to>
                                        <p:strVal val="visible"/>
                                      </p:to>
                                    </p:set>
                                    <p:anim calcmode="lin" valueType="num">
                                      <p:cBhvr additive="base">
                                        <p:cTn dur="500"/>
                                        <p:tgtEl>
                                          <p:spTgt spid="15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73"/>
                                        </p:tgtEl>
                                        <p:attrNameLst>
                                          <p:attrName>style.visibility</p:attrName>
                                        </p:attrNameLst>
                                      </p:cBhvr>
                                      <p:to>
                                        <p:strVal val="visible"/>
                                      </p:to>
                                    </p:set>
                                    <p:anim calcmode="lin" valueType="num">
                                      <p:cBhvr additive="base">
                                        <p:cTn dur="500"/>
                                        <p:tgtEl>
                                          <p:spTgt spid="157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573"/>
                                        </p:tgtEl>
                                        <p:attrNameLst>
                                          <p:attrName>ppt_y</p:attrName>
                                        </p:attrNameLst>
                                      </p:cBhvr>
                                      <p:tavLst>
                                        <p:tav fmla="" tm="0">
                                          <p:val>
                                            <p:strVal val="#ppt_y"/>
                                          </p:val>
                                        </p:tav>
                                        <p:tav fmla="" tm="100000">
                                          <p:val>
                                            <p:strVal val="#ppt_y+1"/>
                                          </p:val>
                                        </p:tav>
                                      </p:tavLst>
                                    </p:anim>
                                    <p:set>
                                      <p:cBhvr>
                                        <p:cTn dur="1" fill="hold">
                                          <p:stCondLst>
                                            <p:cond delay="500"/>
                                          </p:stCondLst>
                                        </p:cTn>
                                        <p:tgtEl>
                                          <p:spTgt spid="15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67"/>
                                        </p:tgtEl>
                                        <p:attrNameLst>
                                          <p:attrName>style.visibility</p:attrName>
                                        </p:attrNameLst>
                                      </p:cBhvr>
                                      <p:to>
                                        <p:strVal val="visible"/>
                                      </p:to>
                                    </p:set>
                                    <p:anim calcmode="lin" valueType="num">
                                      <p:cBhvr additive="base">
                                        <p:cTn dur="500"/>
                                        <p:tgtEl>
                                          <p:spTgt spid="15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61"/>
                                        </p:tgtEl>
                                        <p:attrNameLst>
                                          <p:attrName>style.visibility</p:attrName>
                                        </p:attrNameLst>
                                      </p:cBhvr>
                                      <p:to>
                                        <p:strVal val="visible"/>
                                      </p:to>
                                    </p:set>
                                    <p:anim calcmode="lin" valueType="num">
                                      <p:cBhvr additive="base">
                                        <p:cTn dur="500"/>
                                        <p:tgtEl>
                                          <p:spTgt spid="156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64"/>
                                        </p:tgtEl>
                                        <p:attrNameLst>
                                          <p:attrName>style.visibility</p:attrName>
                                        </p:attrNameLst>
                                      </p:cBhvr>
                                      <p:to>
                                        <p:strVal val="visible"/>
                                      </p:to>
                                    </p:set>
                                    <p:anim calcmode="lin" valueType="num">
                                      <p:cBhvr additive="base">
                                        <p:cTn dur="500"/>
                                        <p:tgtEl>
                                          <p:spTgt spid="15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pic>
        <p:nvPicPr>
          <p:cNvPr id="1578" name="Google Shape;1578;p26"/>
          <p:cNvPicPr preferRelativeResize="0"/>
          <p:nvPr/>
        </p:nvPicPr>
        <p:blipFill rotWithShape="1">
          <a:blip r:embed="rId3">
            <a:alphaModFix/>
          </a:blip>
          <a:srcRect b="17042" l="0" r="1392" t="15005"/>
          <a:stretch/>
        </p:blipFill>
        <p:spPr>
          <a:xfrm>
            <a:off x="851994" y="495033"/>
            <a:ext cx="10032413" cy="60637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78"/>
                                        </p:tgtEl>
                                        <p:attrNameLst>
                                          <p:attrName>style.visibility</p:attrName>
                                        </p:attrNameLst>
                                      </p:cBhvr>
                                      <p:to>
                                        <p:strVal val="visible"/>
                                      </p:to>
                                    </p:set>
                                    <p:anim calcmode="lin" valueType="num">
                                      <p:cBhvr additive="base">
                                        <p:cTn dur="500"/>
                                        <p:tgtEl>
                                          <p:spTgt spid="15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578"/>
                                        </p:tgtEl>
                                        <p:attrNameLst>
                                          <p:attrName>ppt_y</p:attrName>
                                        </p:attrNameLst>
                                      </p:cBhvr>
                                      <p:tavLst>
                                        <p:tav fmla="" tm="0">
                                          <p:val>
                                            <p:strVal val="#ppt_y"/>
                                          </p:val>
                                        </p:tav>
                                        <p:tav fmla="" tm="100000">
                                          <p:val>
                                            <p:strVal val="#ppt_y+1"/>
                                          </p:val>
                                        </p:tav>
                                      </p:tavLst>
                                    </p:anim>
                                    <p:set>
                                      <p:cBhvr>
                                        <p:cTn dur="1" fill="hold">
                                          <p:stCondLst>
                                            <p:cond delay="500"/>
                                          </p:stCondLst>
                                        </p:cTn>
                                        <p:tgtEl>
                                          <p:spTgt spid="15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4"/>
          <p:cNvSpPr txBox="1"/>
          <p:nvPr>
            <p:ph type="title"/>
          </p:nvPr>
        </p:nvSpPr>
        <p:spPr>
          <a:xfrm>
            <a:off x="1085700" y="523433"/>
            <a:ext cx="7011200" cy="1021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lt1"/>
              </a:buClr>
              <a:buSzPts val="2000"/>
              <a:buFont typeface="Arial"/>
              <a:buNone/>
            </a:pPr>
            <a:r>
              <a:rPr lang="en-US">
                <a:solidFill>
                  <a:schemeClr val="lt1"/>
                </a:solidFill>
              </a:rPr>
              <a:t>NOTICE</a:t>
            </a:r>
            <a:endParaRPr>
              <a:solidFill>
                <a:schemeClr val="lt1"/>
              </a:solidFill>
            </a:endParaRPr>
          </a:p>
        </p:txBody>
      </p:sp>
      <p:sp>
        <p:nvSpPr>
          <p:cNvPr id="1197" name="Google Shape;1197;p4"/>
          <p:cNvSpPr txBox="1"/>
          <p:nvPr>
            <p:ph idx="1" type="body"/>
          </p:nvPr>
        </p:nvSpPr>
        <p:spPr>
          <a:xfrm>
            <a:off x="546931" y="1635869"/>
            <a:ext cx="8950941" cy="3132684"/>
          </a:xfrm>
          <a:prstGeom prst="rect">
            <a:avLst/>
          </a:prstGeom>
          <a:noFill/>
          <a:ln>
            <a:noFill/>
          </a:ln>
        </p:spPr>
        <p:txBody>
          <a:bodyPr anchorCtr="0" anchor="t" bIns="91425" lIns="91425" spcFirstLastPara="1" rIns="91425" wrap="square" tIns="91425">
            <a:noAutofit/>
          </a:bodyPr>
          <a:lstStyle/>
          <a:p>
            <a:pPr indent="-474120" lvl="0" marL="609585" rtl="0" algn="l">
              <a:lnSpc>
                <a:spcPct val="100000"/>
              </a:lnSpc>
              <a:spcBef>
                <a:spcPts val="800"/>
              </a:spcBef>
              <a:spcAft>
                <a:spcPts val="0"/>
              </a:spcAft>
              <a:buSzPts val="2000"/>
              <a:buChar char="▰"/>
            </a:pPr>
            <a:r>
              <a:rPr lang="en-US" sz="2400">
                <a:latin typeface="Arial"/>
                <a:ea typeface="Arial"/>
                <a:cs typeface="Arial"/>
                <a:sym typeface="Arial"/>
              </a:rPr>
              <a:t>延長居留證，需要在</a:t>
            </a:r>
            <a:r>
              <a:rPr b="1" lang="en-US" sz="2400">
                <a:solidFill>
                  <a:srgbClr val="FF0000"/>
                </a:solidFill>
                <a:latin typeface="Arial"/>
                <a:ea typeface="Arial"/>
                <a:cs typeface="Arial"/>
                <a:sym typeface="Arial"/>
              </a:rPr>
              <a:t>居留證到期前三十日內，在線上提出居留證延期申請</a:t>
            </a:r>
            <a:r>
              <a:rPr b="1" lang="en-US" sz="2400">
                <a:solidFill>
                  <a:schemeClr val="dk1"/>
                </a:solidFill>
                <a:latin typeface="Arial"/>
                <a:ea typeface="Arial"/>
                <a:cs typeface="Arial"/>
                <a:sym typeface="Arial"/>
              </a:rPr>
              <a:t>。</a:t>
            </a:r>
            <a:endParaRPr b="1" sz="2400">
              <a:solidFill>
                <a:schemeClr val="dk1"/>
              </a:solidFill>
              <a:latin typeface="Arial"/>
              <a:ea typeface="Arial"/>
              <a:cs typeface="Arial"/>
              <a:sym typeface="Arial"/>
            </a:endParaRPr>
          </a:p>
          <a:p>
            <a:pPr indent="-474120" lvl="0" marL="609585" rtl="0" algn="l">
              <a:lnSpc>
                <a:spcPct val="100000"/>
              </a:lnSpc>
              <a:spcBef>
                <a:spcPts val="800"/>
              </a:spcBef>
              <a:spcAft>
                <a:spcPts val="0"/>
              </a:spcAft>
              <a:buSzPts val="2000"/>
              <a:buChar char="▰"/>
            </a:pPr>
            <a:r>
              <a:rPr lang="en-US" sz="2400">
                <a:latin typeface="Times New Roman"/>
                <a:ea typeface="Times New Roman"/>
                <a:cs typeface="Times New Roman"/>
                <a:sym typeface="Times New Roman"/>
              </a:rPr>
              <a:t>Those who need to extend their stay in Taiwan shall </a:t>
            </a:r>
            <a:r>
              <a:rPr lang="en-US" sz="2400">
                <a:solidFill>
                  <a:srgbClr val="FF0000"/>
                </a:solidFill>
                <a:latin typeface="Times New Roman"/>
                <a:ea typeface="Times New Roman"/>
                <a:cs typeface="Times New Roman"/>
                <a:sym typeface="Times New Roman"/>
              </a:rPr>
              <a:t>extend ARC online within 30 days before the ARC expires. </a:t>
            </a:r>
            <a:endParaRPr b="1" sz="2400">
              <a:solidFill>
                <a:schemeClr val="dk1"/>
              </a:solidFill>
              <a:latin typeface="Arial"/>
              <a:ea typeface="Arial"/>
              <a:cs typeface="Arial"/>
              <a:sym typeface="Arial"/>
            </a:endParaRPr>
          </a:p>
          <a:p>
            <a:pPr indent="-474120" lvl="0" marL="609585" rtl="0" algn="l">
              <a:lnSpc>
                <a:spcPct val="100000"/>
              </a:lnSpc>
              <a:spcBef>
                <a:spcPts val="800"/>
              </a:spcBef>
              <a:spcAft>
                <a:spcPts val="0"/>
              </a:spcAft>
              <a:buSzPts val="2000"/>
              <a:buChar char="▰"/>
            </a:pPr>
            <a:r>
              <a:rPr b="1" lang="en-US" sz="2400">
                <a:solidFill>
                  <a:srgbClr val="FF0000"/>
                </a:solidFill>
                <a:latin typeface="Arial"/>
                <a:ea typeface="Arial"/>
                <a:cs typeface="Arial"/>
                <a:sym typeface="Arial"/>
              </a:rPr>
              <a:t>寒暑假返國期間居留證到期者，請先繳交下一學期學費，完成註冊後</a:t>
            </a:r>
            <a:r>
              <a:rPr b="1" lang="en-US" sz="2400">
                <a:solidFill>
                  <a:srgbClr val="FF0000"/>
                </a:solidFill>
              </a:rPr>
              <a:t>，</a:t>
            </a:r>
            <a:r>
              <a:rPr b="1" lang="en-US" sz="2400">
                <a:solidFill>
                  <a:srgbClr val="FF0000"/>
                </a:solidFill>
                <a:latin typeface="Arial"/>
                <a:ea typeface="Arial"/>
                <a:cs typeface="Arial"/>
                <a:sym typeface="Arial"/>
              </a:rPr>
              <a:t>於應用系統下載下一學期的在學證明。於線上申請延期居留證。</a:t>
            </a:r>
            <a:endParaRPr b="1" sz="2400">
              <a:solidFill>
                <a:srgbClr val="FF0000"/>
              </a:solidFill>
              <a:latin typeface="Arial"/>
              <a:ea typeface="Arial"/>
              <a:cs typeface="Arial"/>
              <a:sym typeface="Arial"/>
            </a:endParaRPr>
          </a:p>
          <a:p>
            <a:pPr indent="-474120" lvl="0" marL="609585" rtl="0" algn="l">
              <a:lnSpc>
                <a:spcPct val="100000"/>
              </a:lnSpc>
              <a:spcBef>
                <a:spcPts val="800"/>
              </a:spcBef>
              <a:spcAft>
                <a:spcPts val="0"/>
              </a:spcAft>
              <a:buSzPts val="2000"/>
              <a:buChar char="▰"/>
            </a:pPr>
            <a:r>
              <a:rPr lang="en-US" sz="2400">
                <a:solidFill>
                  <a:srgbClr val="FF0000"/>
                </a:solidFill>
                <a:latin typeface="Times New Roman"/>
                <a:ea typeface="Times New Roman"/>
                <a:cs typeface="Times New Roman"/>
                <a:sym typeface="Times New Roman"/>
              </a:rPr>
              <a:t>Those who go back during summer/winter break and need to extend ARC, please pay tuition for next semester, and then download the enrollment certificate for next semester in the Information System. Use this certificate as study status to apply for ARC Extension online.</a:t>
            </a:r>
            <a:endParaRPr/>
          </a:p>
          <a:p>
            <a:pPr indent="-347121" lvl="0" marL="609585" rtl="0" algn="l">
              <a:lnSpc>
                <a:spcPct val="100000"/>
              </a:lnSpc>
              <a:spcBef>
                <a:spcPts val="800"/>
              </a:spcBef>
              <a:spcAft>
                <a:spcPts val="0"/>
              </a:spcAft>
              <a:buSzPts val="20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pic>
        <p:nvPicPr>
          <p:cNvPr id="1583" name="Google Shape;1583;p27"/>
          <p:cNvPicPr preferRelativeResize="0"/>
          <p:nvPr/>
        </p:nvPicPr>
        <p:blipFill rotWithShape="1">
          <a:blip r:embed="rId3">
            <a:alphaModFix/>
          </a:blip>
          <a:srcRect b="0" l="0" r="0" t="0"/>
          <a:stretch/>
        </p:blipFill>
        <p:spPr>
          <a:xfrm>
            <a:off x="596219" y="667176"/>
            <a:ext cx="9081547" cy="52671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83"/>
                                        </p:tgtEl>
                                        <p:attrNameLst>
                                          <p:attrName>style.visibility</p:attrName>
                                        </p:attrNameLst>
                                      </p:cBhvr>
                                      <p:to>
                                        <p:strVal val="visible"/>
                                      </p:to>
                                    </p:set>
                                    <p:anim calcmode="lin" valueType="num">
                                      <p:cBhvr additive="base">
                                        <p:cTn dur="500"/>
                                        <p:tgtEl>
                                          <p:spTgt spid="15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28"/>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a:latin typeface="Microsoft YaHei"/>
                <a:ea typeface="Microsoft YaHei"/>
                <a:cs typeface="Microsoft YaHei"/>
                <a:sym typeface="Microsoft YaHei"/>
              </a:rPr>
              <a:t>居留證 ARC – 畢業後延期</a:t>
            </a:r>
            <a:br>
              <a:rPr lang="en-US">
                <a:latin typeface="Microsoft YaHei"/>
                <a:ea typeface="Microsoft YaHei"/>
                <a:cs typeface="Microsoft YaHei"/>
                <a:sym typeface="Microsoft YaHei"/>
              </a:rPr>
            </a:br>
            <a:r>
              <a:rPr lang="en-US" sz="3200">
                <a:latin typeface="Microsoft YaHei"/>
                <a:ea typeface="Microsoft YaHei"/>
                <a:cs typeface="Microsoft YaHei"/>
                <a:sym typeface="Microsoft YaHei"/>
              </a:rPr>
              <a:t>Extend ARC after Graduation</a:t>
            </a:r>
            <a:endParaRPr>
              <a:latin typeface="Microsoft YaHei"/>
              <a:ea typeface="Microsoft YaHei"/>
              <a:cs typeface="Microsoft YaHei"/>
              <a:sym typeface="Microsoft YaHei"/>
            </a:endParaRPr>
          </a:p>
        </p:txBody>
      </p:sp>
      <p:sp>
        <p:nvSpPr>
          <p:cNvPr id="1589" name="Google Shape;1589;p28"/>
          <p:cNvSpPr txBox="1"/>
          <p:nvPr>
            <p:ph idx="1" type="body"/>
          </p:nvPr>
        </p:nvSpPr>
        <p:spPr>
          <a:xfrm>
            <a:off x="677863" y="2160588"/>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440"/>
              <a:buChar char="►"/>
            </a:pPr>
            <a:r>
              <a:rPr lang="en-US">
                <a:solidFill>
                  <a:srgbClr val="3F3F3F"/>
                </a:solidFill>
                <a:latin typeface="Arial"/>
                <a:ea typeface="Arial"/>
                <a:cs typeface="Arial"/>
                <a:sym typeface="Arial"/>
              </a:rPr>
              <a:t>應屆畢業生持畢業證書可向移民署申請居留證延期6個月</a:t>
            </a:r>
            <a:br>
              <a:rPr lang="en-US">
                <a:solidFill>
                  <a:srgbClr val="3F3F3F"/>
                </a:solidFill>
                <a:latin typeface="Arial"/>
                <a:ea typeface="Arial"/>
                <a:cs typeface="Arial"/>
                <a:sym typeface="Arial"/>
              </a:rPr>
            </a:br>
            <a:br>
              <a:rPr lang="en-US">
                <a:solidFill>
                  <a:srgbClr val="3F3F3F"/>
                </a:solidFill>
                <a:latin typeface="Arial"/>
                <a:ea typeface="Arial"/>
                <a:cs typeface="Arial"/>
                <a:sym typeface="Arial"/>
              </a:rPr>
            </a:br>
            <a:r>
              <a:rPr lang="en-US">
                <a:solidFill>
                  <a:srgbClr val="3F3F3F"/>
                </a:solidFill>
                <a:latin typeface="Arial"/>
                <a:ea typeface="Arial"/>
                <a:cs typeface="Arial"/>
                <a:sym typeface="Arial"/>
              </a:rPr>
              <a:t>Graduates seeking employment in Taiwan are required to provide a graduation certificate to extend their period of stay. The maximum extension is </a:t>
            </a:r>
            <a:r>
              <a:rPr b="1" lang="en-US">
                <a:solidFill>
                  <a:schemeClr val="accent1"/>
                </a:solidFill>
                <a:latin typeface="Arial"/>
                <a:ea typeface="Arial"/>
                <a:cs typeface="Arial"/>
                <a:sym typeface="Arial"/>
              </a:rPr>
              <a:t>6 months</a:t>
            </a:r>
            <a:r>
              <a:rPr lang="en-US">
                <a:solidFill>
                  <a:srgbClr val="3F3F3F"/>
                </a:solidFill>
                <a:latin typeface="Arial"/>
                <a:ea typeface="Arial"/>
                <a:cs typeface="Arial"/>
                <a:sym typeface="Arial"/>
              </a:rPr>
              <a:t>, starting from the month of graduation. </a:t>
            </a:r>
            <a:br>
              <a:rPr lang="en-US">
                <a:solidFill>
                  <a:srgbClr val="3F3F3F"/>
                </a:solidFill>
                <a:latin typeface="Arial"/>
                <a:ea typeface="Arial"/>
                <a:cs typeface="Arial"/>
                <a:sym typeface="Arial"/>
              </a:rPr>
            </a:br>
            <a:endParaRPr>
              <a:solidFill>
                <a:srgbClr val="3F3F3F"/>
              </a:solidFill>
              <a:latin typeface="Arial"/>
              <a:ea typeface="Arial"/>
              <a:cs typeface="Arial"/>
              <a:sym typeface="Arial"/>
            </a:endParaRPr>
          </a:p>
          <a:p>
            <a:pPr indent="-342866" lvl="1" marL="742876" rtl="0" algn="l">
              <a:lnSpc>
                <a:spcPct val="100000"/>
              </a:lnSpc>
              <a:spcBef>
                <a:spcPts val="1000"/>
              </a:spcBef>
              <a:spcAft>
                <a:spcPts val="0"/>
              </a:spcAft>
              <a:buSzPts val="1600"/>
              <a:buChar char="►"/>
            </a:pPr>
            <a:r>
              <a:rPr lang="en-US" sz="2000">
                <a:solidFill>
                  <a:srgbClr val="3F3F3F"/>
                </a:solidFill>
                <a:latin typeface="Arial"/>
                <a:ea typeface="Arial"/>
                <a:cs typeface="Arial"/>
                <a:sym typeface="Arial"/>
              </a:rPr>
              <a:t>例如: 6月畢業者，居留證可延至12月。</a:t>
            </a:r>
            <a:br>
              <a:rPr lang="en-US" sz="2000">
                <a:solidFill>
                  <a:srgbClr val="3F3F3F"/>
                </a:solidFill>
                <a:latin typeface="Arial"/>
                <a:ea typeface="Arial"/>
                <a:cs typeface="Arial"/>
                <a:sym typeface="Arial"/>
              </a:rPr>
            </a:br>
            <a:br>
              <a:rPr lang="en-US" sz="2000">
                <a:solidFill>
                  <a:srgbClr val="3F3F3F"/>
                </a:solidFill>
                <a:latin typeface="Arial"/>
                <a:ea typeface="Arial"/>
                <a:cs typeface="Arial"/>
                <a:sym typeface="Arial"/>
              </a:rPr>
            </a:br>
            <a:r>
              <a:rPr lang="en-US" sz="2000">
                <a:solidFill>
                  <a:srgbClr val="3F3F3F"/>
                </a:solidFill>
                <a:latin typeface="Arial"/>
                <a:ea typeface="Arial"/>
                <a:cs typeface="Arial"/>
                <a:sym typeface="Arial"/>
              </a:rPr>
              <a:t>EX.: ARC can be extended till December when you graduated in June.</a:t>
            </a:r>
            <a:endParaRPr sz="2000">
              <a:solidFill>
                <a:srgbClr val="3F3F3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g27b3f4041fd_0_5"/>
          <p:cNvSpPr txBox="1"/>
          <p:nvPr>
            <p:ph type="title"/>
          </p:nvPr>
        </p:nvSpPr>
        <p:spPr>
          <a:xfrm>
            <a:off x="677863" y="609600"/>
            <a:ext cx="8598000" cy="13209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a:t>More Information</a:t>
            </a:r>
            <a:endParaRPr/>
          </a:p>
        </p:txBody>
      </p:sp>
      <p:sp>
        <p:nvSpPr>
          <p:cNvPr id="1596" name="Google Shape;1596;g27b3f4041fd_0_5"/>
          <p:cNvSpPr txBox="1"/>
          <p:nvPr>
            <p:ph idx="1" type="body"/>
          </p:nvPr>
        </p:nvSpPr>
        <p:spPr>
          <a:xfrm>
            <a:off x="677863" y="2160588"/>
            <a:ext cx="8598000" cy="3881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1000"/>
              </a:spcBef>
              <a:spcAft>
                <a:spcPts val="0"/>
              </a:spcAft>
              <a:buSzPts val="1440"/>
              <a:buNone/>
            </a:pPr>
            <a:r>
              <a:rPr lang="en-US" sz="3100" u="sng">
                <a:solidFill>
                  <a:schemeClr val="hlink"/>
                </a:solidFill>
                <a:hlinkClick r:id="rId3"/>
              </a:rPr>
              <a:t>https://www2.isu.edu.tw/2018/homepage_v01.php?dept_mno=654e</a:t>
            </a:r>
            <a:r>
              <a:rPr lang="en-US" sz="3100"/>
              <a:t> </a:t>
            </a:r>
            <a:endParaRPr sz="3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31"/>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健康保險 Health Insurance</a:t>
            </a:r>
            <a:endParaRPr/>
          </a:p>
        </p:txBody>
      </p:sp>
      <p:sp>
        <p:nvSpPr>
          <p:cNvPr id="1602" name="Google Shape;1602;p31"/>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32"/>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a:t>健康保險 Health Insurance</a:t>
            </a:r>
            <a:endParaRPr/>
          </a:p>
        </p:txBody>
      </p:sp>
      <p:sp>
        <p:nvSpPr>
          <p:cNvPr id="1608" name="Google Shape;1608;p32"/>
          <p:cNvSpPr txBox="1"/>
          <p:nvPr>
            <p:ph idx="1" type="body"/>
          </p:nvPr>
        </p:nvSpPr>
        <p:spPr>
          <a:xfrm>
            <a:off x="754550" y="1485900"/>
            <a:ext cx="4185000" cy="4849800"/>
          </a:xfrm>
          <a:prstGeom prst="rect">
            <a:avLst/>
          </a:prstGeom>
          <a:noFill/>
          <a:ln>
            <a:noFill/>
          </a:ln>
        </p:spPr>
        <p:txBody>
          <a:bodyPr anchorCtr="0" anchor="t" bIns="45700" lIns="91400" spcFirstLastPara="1" rIns="91400" wrap="square" tIns="45700">
            <a:noAutofit/>
          </a:bodyPr>
          <a:lstStyle/>
          <a:p>
            <a:pPr indent="0" lvl="0" marL="82543" rtl="0" algn="l">
              <a:lnSpc>
                <a:spcPct val="100000"/>
              </a:lnSpc>
              <a:spcBef>
                <a:spcPts val="0"/>
              </a:spcBef>
              <a:spcAft>
                <a:spcPts val="0"/>
              </a:spcAft>
              <a:buSzPts val="1440"/>
              <a:buNone/>
            </a:pPr>
            <a:r>
              <a:rPr lang="en-US" sz="2200">
                <a:latin typeface="Microsoft YaHei"/>
                <a:ea typeface="Microsoft YaHei"/>
                <a:cs typeface="Microsoft YaHei"/>
                <a:sym typeface="Microsoft YaHei"/>
              </a:rPr>
              <a:t>轉入本校代辦健康保險情形:</a:t>
            </a:r>
            <a:endParaRPr sz="2200"/>
          </a:p>
          <a:p>
            <a:pPr indent="-341280" lvl="0" marL="341280" rtl="0" algn="just">
              <a:lnSpc>
                <a:spcPct val="100000"/>
              </a:lnSpc>
              <a:spcBef>
                <a:spcPts val="1000"/>
              </a:spcBef>
              <a:spcAft>
                <a:spcPts val="0"/>
              </a:spcAft>
              <a:buSzPts val="1840"/>
              <a:buChar char="►"/>
            </a:pPr>
            <a:r>
              <a:rPr lang="en-US" sz="2200">
                <a:latin typeface="Microsoft YaHei"/>
                <a:ea typeface="Microsoft YaHei"/>
                <a:cs typeface="Microsoft YaHei"/>
                <a:sym typeface="Microsoft YaHei"/>
              </a:rPr>
              <a:t>新入境新生，</a:t>
            </a:r>
            <a:r>
              <a:rPr lang="en-US" sz="2200" u="sng">
                <a:solidFill>
                  <a:srgbClr val="FF0000"/>
                </a:solidFill>
                <a:latin typeface="Microsoft YaHei"/>
                <a:ea typeface="Microsoft YaHei"/>
                <a:cs typeface="Microsoft YaHei"/>
                <a:sym typeface="Microsoft YaHei"/>
              </a:rPr>
              <a:t>在臺居留未滿6個月須參加團保</a:t>
            </a:r>
            <a:r>
              <a:rPr lang="en-US" sz="2200">
                <a:latin typeface="Microsoft YaHei"/>
                <a:ea typeface="Microsoft YaHei"/>
                <a:cs typeface="Microsoft YaHei"/>
                <a:sym typeface="Microsoft YaHei"/>
              </a:rPr>
              <a:t>，費用為每月新臺幣500元（內容類似全民健保），6個月共計新台幣3,000元。</a:t>
            </a:r>
            <a:r>
              <a:rPr lang="en-US" sz="2200">
                <a:solidFill>
                  <a:srgbClr val="FF0000"/>
                </a:solidFill>
              </a:rPr>
              <a:t>入境當月1日起投保。</a:t>
            </a:r>
            <a:endParaRPr sz="2200">
              <a:solidFill>
                <a:srgbClr val="FF0000"/>
              </a:solidFill>
              <a:latin typeface="Microsoft YaHei"/>
              <a:ea typeface="Microsoft YaHei"/>
              <a:cs typeface="Microsoft YaHei"/>
              <a:sym typeface="Microsoft YaHei"/>
            </a:endParaRPr>
          </a:p>
          <a:p>
            <a:pPr indent="-341281" lvl="0" marL="341281" rtl="0" algn="just">
              <a:lnSpc>
                <a:spcPct val="100000"/>
              </a:lnSpc>
              <a:spcBef>
                <a:spcPts val="1000"/>
              </a:spcBef>
              <a:spcAft>
                <a:spcPts val="0"/>
              </a:spcAft>
              <a:buSzPts val="1840"/>
              <a:buChar char="►"/>
            </a:pPr>
            <a:r>
              <a:rPr lang="en-US" sz="2200">
                <a:latin typeface="Microsoft YaHei"/>
                <a:ea typeface="Microsoft YaHei"/>
                <a:cs typeface="Microsoft YaHei"/>
                <a:sym typeface="Microsoft YaHei"/>
              </a:rPr>
              <a:t>新入境新生，且已</a:t>
            </a:r>
            <a:r>
              <a:rPr lang="en-US" sz="2200" u="sng">
                <a:solidFill>
                  <a:srgbClr val="FF0000"/>
                </a:solidFill>
                <a:latin typeface="Microsoft YaHei"/>
                <a:ea typeface="Microsoft YaHei"/>
                <a:cs typeface="Microsoft YaHei"/>
                <a:sym typeface="Microsoft YaHei"/>
              </a:rPr>
              <a:t>在臺居留滿6個月</a:t>
            </a:r>
            <a:r>
              <a:rPr lang="en-US" sz="2200">
                <a:latin typeface="Microsoft YaHei"/>
                <a:ea typeface="Microsoft YaHei"/>
                <a:cs typeface="Microsoft YaHei"/>
                <a:sym typeface="Microsoft YaHei"/>
              </a:rPr>
              <a:t>，國際及兩岸事務處會協助</a:t>
            </a:r>
            <a:r>
              <a:rPr lang="en-US" sz="2200" u="sng">
                <a:solidFill>
                  <a:srgbClr val="FF0000"/>
                </a:solidFill>
                <a:latin typeface="Microsoft YaHei"/>
                <a:ea typeface="Microsoft YaHei"/>
                <a:cs typeface="Microsoft YaHei"/>
                <a:sym typeface="Microsoft YaHei"/>
              </a:rPr>
              <a:t>辦理健保IC卡申請</a:t>
            </a:r>
            <a:r>
              <a:rPr lang="en-US" sz="2200">
                <a:latin typeface="Microsoft YaHei"/>
                <a:ea typeface="Microsoft YaHei"/>
                <a:cs typeface="Microsoft YaHei"/>
                <a:sym typeface="Microsoft YaHei"/>
              </a:rPr>
              <a:t>事宜。費用為每月新臺幣826元， 6個月共計新台幣4,956元。</a:t>
            </a:r>
            <a:endParaRPr sz="2200"/>
          </a:p>
        </p:txBody>
      </p:sp>
      <p:sp>
        <p:nvSpPr>
          <p:cNvPr id="1609" name="Google Shape;1609;p32"/>
          <p:cNvSpPr txBox="1"/>
          <p:nvPr>
            <p:ph idx="2" type="body"/>
          </p:nvPr>
        </p:nvSpPr>
        <p:spPr>
          <a:xfrm>
            <a:off x="5016375" y="1391476"/>
            <a:ext cx="4683000" cy="4944000"/>
          </a:xfrm>
          <a:prstGeom prst="rect">
            <a:avLst/>
          </a:prstGeom>
          <a:noFill/>
          <a:ln>
            <a:noFill/>
          </a:ln>
        </p:spPr>
        <p:txBody>
          <a:bodyPr anchorCtr="0" anchor="t" bIns="45700" lIns="91400" spcFirstLastPara="1" rIns="91400" wrap="square" tIns="45700">
            <a:noAutofit/>
          </a:bodyPr>
          <a:lstStyle/>
          <a:p>
            <a:pPr indent="-341281" lvl="0" marL="341281" rtl="0" algn="just">
              <a:lnSpc>
                <a:spcPct val="100000"/>
              </a:lnSpc>
              <a:spcBef>
                <a:spcPts val="0"/>
              </a:spcBef>
              <a:spcAft>
                <a:spcPts val="0"/>
              </a:spcAft>
              <a:buSzPts val="1300"/>
              <a:buChar char="►"/>
            </a:pPr>
            <a:r>
              <a:rPr lang="en-US" sz="1600">
                <a:latin typeface="Microsoft YaHei"/>
                <a:ea typeface="Microsoft YaHei"/>
                <a:cs typeface="Microsoft YaHei"/>
                <a:sym typeface="Microsoft YaHei"/>
              </a:rPr>
              <a:t>According to National Health Insurance Act, any foreigner staying in Taiwan over six months is obligated to underwrite an insurance policy under NHI.</a:t>
            </a:r>
            <a:endParaRPr sz="1900"/>
          </a:p>
          <a:p>
            <a:pPr indent="-341281" lvl="0" marL="341281" rtl="0" algn="just">
              <a:lnSpc>
                <a:spcPct val="100000"/>
              </a:lnSpc>
              <a:spcBef>
                <a:spcPts val="1000"/>
              </a:spcBef>
              <a:spcAft>
                <a:spcPts val="0"/>
              </a:spcAft>
              <a:buSzPts val="1300"/>
              <a:buChar char="►"/>
            </a:pPr>
            <a:r>
              <a:rPr lang="en-US" sz="1600">
                <a:latin typeface="Microsoft YaHei"/>
                <a:ea typeface="Microsoft YaHei"/>
                <a:cs typeface="Microsoft YaHei"/>
                <a:sym typeface="Microsoft YaHei"/>
              </a:rPr>
              <a:t>For newly arrived students who have </a:t>
            </a:r>
            <a:r>
              <a:rPr b="1" lang="en-US" sz="1600">
                <a:solidFill>
                  <a:srgbClr val="FF0000"/>
                </a:solidFill>
                <a:latin typeface="Microsoft YaHei"/>
                <a:ea typeface="Microsoft YaHei"/>
                <a:cs typeface="Microsoft YaHei"/>
                <a:sym typeface="Microsoft YaHei"/>
              </a:rPr>
              <a:t>NOT</a:t>
            </a:r>
            <a:r>
              <a:rPr lang="en-US" sz="1600">
                <a:solidFill>
                  <a:srgbClr val="FF0000"/>
                </a:solidFill>
                <a:latin typeface="Microsoft YaHei"/>
                <a:ea typeface="Microsoft YaHei"/>
                <a:cs typeface="Microsoft YaHei"/>
                <a:sym typeface="Microsoft YaHei"/>
              </a:rPr>
              <a:t> been in Taiwan for 6 months</a:t>
            </a:r>
            <a:r>
              <a:rPr lang="en-US" sz="1600">
                <a:latin typeface="Microsoft YaHei"/>
                <a:ea typeface="Microsoft YaHei"/>
                <a:cs typeface="Microsoft YaHei"/>
                <a:sym typeface="Microsoft YaHei"/>
              </a:rPr>
              <a:t>, should </a:t>
            </a:r>
            <a:r>
              <a:rPr lang="en-US" sz="1600">
                <a:solidFill>
                  <a:srgbClr val="FF0000"/>
                </a:solidFill>
                <a:latin typeface="Microsoft YaHei"/>
                <a:ea typeface="Microsoft YaHei"/>
                <a:cs typeface="Microsoft YaHei"/>
                <a:sym typeface="Microsoft YaHei"/>
              </a:rPr>
              <a:t>enroll to group medical insurance on the first day of the month </a:t>
            </a:r>
            <a:r>
              <a:rPr lang="en-US" sz="1600">
                <a:latin typeface="Microsoft YaHei"/>
                <a:ea typeface="Microsoft YaHei"/>
                <a:cs typeface="Microsoft YaHei"/>
                <a:sym typeface="Microsoft YaHei"/>
              </a:rPr>
              <a:t>(which is similar to NHI) for a fee of TWD 500 per month, total TWD 3,000 per semester.</a:t>
            </a:r>
            <a:endParaRPr sz="1900"/>
          </a:p>
          <a:p>
            <a:pPr indent="-341281" lvl="0" marL="341281" rtl="0" algn="just">
              <a:lnSpc>
                <a:spcPct val="100000"/>
              </a:lnSpc>
              <a:spcBef>
                <a:spcPts val="1000"/>
              </a:spcBef>
              <a:spcAft>
                <a:spcPts val="0"/>
              </a:spcAft>
              <a:buSzPts val="1300"/>
              <a:buChar char="►"/>
            </a:pPr>
            <a:r>
              <a:rPr lang="en-US" sz="1600">
                <a:latin typeface="Microsoft YaHei"/>
                <a:ea typeface="Microsoft YaHei"/>
                <a:cs typeface="Microsoft YaHei"/>
                <a:sym typeface="Microsoft YaHei"/>
              </a:rPr>
              <a:t>The cost of National Health Insurance (NHI) should be included in the tuition fee every semester if you are eligible to underwrite an insurance policy under NHI. The cost is </a:t>
            </a:r>
            <a:r>
              <a:rPr b="1" lang="en-US" sz="1600">
                <a:solidFill>
                  <a:srgbClr val="FF0000"/>
                </a:solidFill>
                <a:latin typeface="Microsoft YaHei"/>
                <a:ea typeface="Microsoft YaHei"/>
                <a:cs typeface="Microsoft YaHei"/>
                <a:sym typeface="Microsoft YaHei"/>
              </a:rPr>
              <a:t>TWD 826 </a:t>
            </a:r>
            <a:r>
              <a:rPr lang="en-US" sz="1600">
                <a:latin typeface="Microsoft YaHei"/>
                <a:ea typeface="Microsoft YaHei"/>
                <a:cs typeface="Microsoft YaHei"/>
                <a:sym typeface="Microsoft YaHei"/>
              </a:rPr>
              <a:t>each month (according to the fee criteria set by NHI), so </a:t>
            </a:r>
            <a:r>
              <a:rPr lang="en-US" sz="1600">
                <a:solidFill>
                  <a:srgbClr val="FF0000"/>
                </a:solidFill>
                <a:latin typeface="Microsoft YaHei"/>
                <a:ea typeface="Microsoft YaHei"/>
                <a:cs typeface="Microsoft YaHei"/>
                <a:sym typeface="Microsoft YaHei"/>
              </a:rPr>
              <a:t>payment per semester is </a:t>
            </a:r>
            <a:r>
              <a:rPr b="1" lang="en-US" sz="1600">
                <a:solidFill>
                  <a:srgbClr val="FF0000"/>
                </a:solidFill>
                <a:latin typeface="Microsoft YaHei"/>
                <a:ea typeface="Microsoft YaHei"/>
                <a:cs typeface="Microsoft YaHei"/>
                <a:sym typeface="Microsoft YaHei"/>
              </a:rPr>
              <a:t>TWD 4,956 </a:t>
            </a:r>
            <a:r>
              <a:rPr lang="en-US" sz="1600">
                <a:latin typeface="Microsoft YaHei"/>
                <a:ea typeface="Microsoft YaHei"/>
                <a:cs typeface="Microsoft YaHei"/>
                <a:sym typeface="Microsoft YaHei"/>
              </a:rPr>
              <a:t>(from September to February and March to August).</a:t>
            </a:r>
            <a:endParaRPr sz="19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33"/>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a:t>團保理賠 Insurance Claimant</a:t>
            </a:r>
            <a:endParaRPr/>
          </a:p>
        </p:txBody>
      </p:sp>
      <p:sp>
        <p:nvSpPr>
          <p:cNvPr id="1615" name="Google Shape;1615;p33"/>
          <p:cNvSpPr txBox="1"/>
          <p:nvPr>
            <p:ph idx="1" type="body"/>
          </p:nvPr>
        </p:nvSpPr>
        <p:spPr>
          <a:xfrm>
            <a:off x="677512" y="2160591"/>
            <a:ext cx="4185125" cy="3880772"/>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440"/>
              <a:buChar char="►"/>
            </a:pPr>
            <a:r>
              <a:rPr lang="en-US">
                <a:latin typeface="Microsoft YaHei"/>
                <a:ea typeface="Microsoft YaHei"/>
                <a:cs typeface="Microsoft YaHei"/>
                <a:sym typeface="Microsoft YaHei"/>
              </a:rPr>
              <a:t>未有健保前適用。</a:t>
            </a:r>
            <a:endParaRPr/>
          </a:p>
          <a:p>
            <a:pPr indent="-341281" lvl="0" marL="341281" rtl="0" algn="l">
              <a:lnSpc>
                <a:spcPct val="100000"/>
              </a:lnSpc>
              <a:spcBef>
                <a:spcPts val="1000"/>
              </a:spcBef>
              <a:spcAft>
                <a:spcPts val="0"/>
              </a:spcAft>
              <a:buSzPts val="1440"/>
              <a:buChar char="►"/>
            </a:pPr>
            <a:r>
              <a:rPr lang="en-US">
                <a:latin typeface="Microsoft YaHei"/>
                <a:ea typeface="Microsoft YaHei"/>
                <a:cs typeface="Microsoft YaHei"/>
                <a:sym typeface="Microsoft YaHei"/>
              </a:rPr>
              <a:t>請至合法登記之診所或醫院就醫。</a:t>
            </a:r>
            <a:endParaRPr/>
          </a:p>
          <a:p>
            <a:pPr indent="-341281" lvl="0" marL="341281" rtl="0" algn="l">
              <a:lnSpc>
                <a:spcPct val="100000"/>
              </a:lnSpc>
              <a:spcBef>
                <a:spcPts val="1000"/>
              </a:spcBef>
              <a:spcAft>
                <a:spcPts val="0"/>
              </a:spcAft>
              <a:buSzPts val="1440"/>
              <a:buChar char="►"/>
            </a:pPr>
            <a:r>
              <a:rPr lang="en-US" u="sng">
                <a:solidFill>
                  <a:srgbClr val="FF0000"/>
                </a:solidFill>
                <a:latin typeface="Microsoft YaHei"/>
                <a:ea typeface="Microsoft YaHei"/>
                <a:cs typeface="Microsoft YaHei"/>
                <a:sym typeface="Microsoft YaHei"/>
              </a:rPr>
              <a:t>申請團保理賠</a:t>
            </a:r>
            <a:r>
              <a:rPr lang="en-US">
                <a:latin typeface="Microsoft YaHei"/>
                <a:ea typeface="Microsoft YaHei"/>
                <a:cs typeface="Microsoft YaHei"/>
                <a:sym typeface="Microsoft YaHei"/>
              </a:rPr>
              <a:t>請至</a:t>
            </a:r>
            <a:r>
              <a:rPr lang="en-US" u="sng">
                <a:solidFill>
                  <a:srgbClr val="FF0000"/>
                </a:solidFill>
                <a:latin typeface="Microsoft YaHei"/>
                <a:ea typeface="Microsoft YaHei"/>
                <a:cs typeface="Microsoft YaHei"/>
                <a:sym typeface="Microsoft YaHei"/>
              </a:rPr>
              <a:t>國際及兩岸事務處</a:t>
            </a:r>
            <a:r>
              <a:rPr lang="en-US">
                <a:latin typeface="Microsoft YaHei"/>
                <a:ea typeface="Microsoft YaHei"/>
                <a:cs typeface="Microsoft YaHei"/>
                <a:sym typeface="Microsoft YaHei"/>
              </a:rPr>
              <a:t>填寫申請書</a:t>
            </a:r>
            <a:endParaRPr/>
          </a:p>
        </p:txBody>
      </p:sp>
      <p:sp>
        <p:nvSpPr>
          <p:cNvPr id="1616" name="Google Shape;1616;p33"/>
          <p:cNvSpPr txBox="1"/>
          <p:nvPr>
            <p:ph idx="2" type="body"/>
          </p:nvPr>
        </p:nvSpPr>
        <p:spPr>
          <a:xfrm>
            <a:off x="5168212" y="1270000"/>
            <a:ext cx="4185124" cy="3880773"/>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280"/>
              <a:buChar char="►"/>
            </a:pPr>
            <a:r>
              <a:rPr lang="en-US" sz="1600">
                <a:latin typeface="Microsoft YaHei"/>
                <a:ea typeface="Microsoft YaHei"/>
                <a:cs typeface="Microsoft YaHei"/>
                <a:sym typeface="Microsoft YaHei"/>
              </a:rPr>
              <a:t>Reimbursement procedure：</a:t>
            </a:r>
            <a:endParaRPr sz="1600">
              <a:latin typeface="Microsoft YaHei"/>
              <a:ea typeface="Microsoft YaHei"/>
              <a:cs typeface="Microsoft YaHei"/>
              <a:sym typeface="Microsoft YaHei"/>
            </a:endParaRPr>
          </a:p>
          <a:p>
            <a:pPr indent="0" lvl="1" marL="457155" rtl="0" algn="l">
              <a:lnSpc>
                <a:spcPct val="100000"/>
              </a:lnSpc>
              <a:spcBef>
                <a:spcPts val="1000"/>
              </a:spcBef>
              <a:spcAft>
                <a:spcPts val="0"/>
              </a:spcAft>
              <a:buSzPts val="1280"/>
              <a:buNone/>
            </a:pPr>
            <a:r>
              <a:rPr lang="en-US">
                <a:latin typeface="Microsoft YaHei"/>
                <a:ea typeface="Microsoft YaHei"/>
                <a:cs typeface="Microsoft YaHei"/>
                <a:sym typeface="Microsoft YaHei"/>
              </a:rPr>
              <a:t>You need to pay the full fee for the treatment yourself first. Make sure to get both the payment receipt and your certificate of diagnosis.</a:t>
            </a:r>
            <a:endParaRPr/>
          </a:p>
        </p:txBody>
      </p:sp>
      <p:sp>
        <p:nvSpPr>
          <p:cNvPr id="1617" name="Google Shape;1617;p33"/>
          <p:cNvSpPr/>
          <p:nvPr/>
        </p:nvSpPr>
        <p:spPr>
          <a:xfrm>
            <a:off x="1571007" y="3662585"/>
            <a:ext cx="2398134" cy="925231"/>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Microsoft YaHei"/>
                <a:ea typeface="Microsoft YaHei"/>
                <a:cs typeface="Microsoft YaHei"/>
                <a:sym typeface="Microsoft YaHei"/>
              </a:rPr>
              <a:t>至診所或醫院就診</a:t>
            </a:r>
            <a:endParaRPr b="0" i="0" sz="1900" u="none" cap="none" strike="noStrike">
              <a:solidFill>
                <a:srgbClr val="000000"/>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Microsoft YaHei"/>
                <a:ea typeface="Microsoft YaHei"/>
                <a:cs typeface="Microsoft YaHei"/>
                <a:sym typeface="Microsoft YaHei"/>
              </a:rPr>
              <a:t>先自行付費</a:t>
            </a:r>
            <a:endParaRPr b="0" i="0" sz="1900" u="none" cap="none" strike="noStrike">
              <a:solidFill>
                <a:srgbClr val="000000"/>
              </a:solidFill>
              <a:latin typeface="Microsoft YaHei"/>
              <a:ea typeface="Microsoft YaHei"/>
              <a:cs typeface="Microsoft YaHei"/>
              <a:sym typeface="Microsoft YaHei"/>
            </a:endParaRPr>
          </a:p>
        </p:txBody>
      </p:sp>
      <p:sp>
        <p:nvSpPr>
          <p:cNvPr id="1618" name="Google Shape;1618;p33"/>
          <p:cNvSpPr/>
          <p:nvPr/>
        </p:nvSpPr>
        <p:spPr>
          <a:xfrm>
            <a:off x="1136587" y="5104726"/>
            <a:ext cx="3266983" cy="1143679"/>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Microsoft YaHei"/>
                <a:ea typeface="Microsoft YaHei"/>
                <a:cs typeface="Microsoft YaHei"/>
                <a:sym typeface="Microsoft YaHei"/>
              </a:rPr>
              <a:t>檢附收據正本 、診斷證明、護照影本、ARC影本及存褶封面影印本，至國際處填寫理賠申請書</a:t>
            </a:r>
            <a:endParaRPr b="0" i="0" sz="1400" u="none" cap="none" strike="noStrike">
              <a:solidFill>
                <a:srgbClr val="000000"/>
              </a:solidFill>
              <a:latin typeface="Arial"/>
              <a:ea typeface="Arial"/>
              <a:cs typeface="Arial"/>
              <a:sym typeface="Arial"/>
            </a:endParaRPr>
          </a:p>
        </p:txBody>
      </p:sp>
      <p:cxnSp>
        <p:nvCxnSpPr>
          <p:cNvPr id="1619" name="Google Shape;1619;p33"/>
          <p:cNvCxnSpPr>
            <a:stCxn id="1617" idx="2"/>
            <a:endCxn id="1618" idx="0"/>
          </p:cNvCxnSpPr>
          <p:nvPr/>
        </p:nvCxnSpPr>
        <p:spPr>
          <a:xfrm>
            <a:off x="2770074" y="4587816"/>
            <a:ext cx="0" cy="516900"/>
          </a:xfrm>
          <a:prstGeom prst="straightConnector1">
            <a:avLst/>
          </a:prstGeom>
          <a:noFill/>
          <a:ln cap="rnd" cmpd="sng" w="12700">
            <a:solidFill>
              <a:schemeClr val="accent1"/>
            </a:solidFill>
            <a:prstDash val="solid"/>
            <a:round/>
            <a:headEnd len="sm" w="sm" type="none"/>
            <a:tailEnd len="med" w="med" type="triangle"/>
          </a:ln>
        </p:spPr>
      </p:cxnSp>
      <p:sp>
        <p:nvSpPr>
          <p:cNvPr id="1620" name="Google Shape;1620;p33"/>
          <p:cNvSpPr/>
          <p:nvPr/>
        </p:nvSpPr>
        <p:spPr>
          <a:xfrm>
            <a:off x="6127954" y="2871454"/>
            <a:ext cx="2111823" cy="677863"/>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45700" lIns="91425" spcFirstLastPara="1" rIns="91425" wrap="square" tIns="45700">
            <a:noAutofit/>
          </a:bodyPr>
          <a:lstStyle/>
          <a:p>
            <a:pPr indent="0" lvl="2" marL="93654"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Diagnosis at the clinic or hospital</a:t>
            </a:r>
            <a:endParaRPr b="0" i="0" sz="1600" u="none" cap="none" strike="noStrike">
              <a:solidFill>
                <a:srgbClr val="000000"/>
              </a:solidFill>
              <a:latin typeface="Arial"/>
              <a:ea typeface="Arial"/>
              <a:cs typeface="Arial"/>
              <a:sym typeface="Arial"/>
            </a:endParaRPr>
          </a:p>
        </p:txBody>
      </p:sp>
      <p:sp>
        <p:nvSpPr>
          <p:cNvPr id="1621" name="Google Shape;1621;p33"/>
          <p:cNvSpPr/>
          <p:nvPr/>
        </p:nvSpPr>
        <p:spPr>
          <a:xfrm>
            <a:off x="5096494" y="3764979"/>
            <a:ext cx="4174741" cy="1872669"/>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45700" lIns="91425" spcFirstLastPara="1" rIns="91425" wrap="square" tIns="45700">
            <a:noAutofit/>
          </a:bodyPr>
          <a:lstStyle/>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Reimbursement Application:</a:t>
            </a:r>
            <a:endParaRPr b="0" i="0" sz="1400" u="none" cap="none" strike="noStrike">
              <a:solidFill>
                <a:srgbClr val="000000"/>
              </a:solidFill>
              <a:latin typeface="Arial"/>
              <a:ea typeface="Arial"/>
              <a:cs typeface="Arial"/>
              <a:sym typeface="Arial"/>
            </a:endParaRPr>
          </a:p>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 Original receipt of payment</a:t>
            </a:r>
            <a:endParaRPr b="0" i="0" sz="1400" u="none" cap="none" strike="noStrike">
              <a:solidFill>
                <a:srgbClr val="000000"/>
              </a:solidFill>
              <a:latin typeface="Arial"/>
              <a:ea typeface="Arial"/>
              <a:cs typeface="Arial"/>
              <a:sym typeface="Arial"/>
            </a:endParaRPr>
          </a:p>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 Original certificate of diagnosis </a:t>
            </a:r>
            <a:endParaRPr b="0" i="0" sz="1400" u="none" cap="none" strike="noStrike">
              <a:solidFill>
                <a:srgbClr val="000000"/>
              </a:solidFill>
              <a:latin typeface="Arial"/>
              <a:ea typeface="Arial"/>
              <a:cs typeface="Arial"/>
              <a:sym typeface="Arial"/>
            </a:endParaRPr>
          </a:p>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 Photocopy of Post Office passbook cover</a:t>
            </a:r>
            <a:endParaRPr b="0" i="0" sz="1400" u="none" cap="none" strike="noStrike">
              <a:solidFill>
                <a:srgbClr val="000000"/>
              </a:solidFill>
              <a:latin typeface="Arial"/>
              <a:ea typeface="Arial"/>
              <a:cs typeface="Arial"/>
              <a:sym typeface="Arial"/>
            </a:endParaRPr>
          </a:p>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 Compensation Application Form</a:t>
            </a:r>
            <a:endParaRPr b="0" i="0" sz="1400" u="none" cap="none" strike="noStrike">
              <a:solidFill>
                <a:srgbClr val="000000"/>
              </a:solidFill>
              <a:latin typeface="Arial"/>
              <a:ea typeface="Arial"/>
              <a:cs typeface="Arial"/>
              <a:sym typeface="Arial"/>
            </a:endParaRPr>
          </a:p>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 Photocopy of Passport</a:t>
            </a:r>
            <a:endParaRPr b="0" i="0" sz="1400" u="none" cap="none" strike="noStrike">
              <a:solidFill>
                <a:srgbClr val="000000"/>
              </a:solidFill>
              <a:latin typeface="Arial"/>
              <a:ea typeface="Arial"/>
              <a:cs typeface="Arial"/>
              <a:sym typeface="Arial"/>
            </a:endParaRPr>
          </a:p>
          <a:p>
            <a:pPr indent="0" lvl="1" marL="357154"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 Photocopy of ARC</a:t>
            </a:r>
            <a:endParaRPr b="0" i="0" sz="1400" u="none" cap="none" strike="noStrike">
              <a:solidFill>
                <a:srgbClr val="000000"/>
              </a:solidFill>
              <a:latin typeface="Microsoft YaHei"/>
              <a:ea typeface="Microsoft YaHei"/>
              <a:cs typeface="Microsoft YaHei"/>
              <a:sym typeface="Microsoft YaHei"/>
            </a:endParaRPr>
          </a:p>
        </p:txBody>
      </p:sp>
      <p:cxnSp>
        <p:nvCxnSpPr>
          <p:cNvPr id="1622" name="Google Shape;1622;p33"/>
          <p:cNvCxnSpPr>
            <a:stCxn id="1620" idx="2"/>
            <a:endCxn id="1621" idx="0"/>
          </p:cNvCxnSpPr>
          <p:nvPr/>
        </p:nvCxnSpPr>
        <p:spPr>
          <a:xfrm>
            <a:off x="7183866" y="3549317"/>
            <a:ext cx="0" cy="215700"/>
          </a:xfrm>
          <a:prstGeom prst="straightConnector1">
            <a:avLst/>
          </a:prstGeom>
          <a:noFill/>
          <a:ln cap="rnd" cmpd="sng" w="12700">
            <a:solidFill>
              <a:schemeClr val="accent1"/>
            </a:solidFill>
            <a:prstDash val="solid"/>
            <a:round/>
            <a:headEnd len="sm" w="sm" type="none"/>
            <a:tailEnd len="med" w="med" type="triangle"/>
          </a:ln>
        </p:spPr>
      </p:cxnSp>
      <p:sp>
        <p:nvSpPr>
          <p:cNvPr id="1623" name="Google Shape;1623;p33"/>
          <p:cNvSpPr/>
          <p:nvPr/>
        </p:nvSpPr>
        <p:spPr>
          <a:xfrm>
            <a:off x="4862637" y="5853310"/>
            <a:ext cx="4490699" cy="6463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F6FC6"/>
              </a:buClr>
              <a:buSzPts val="960"/>
              <a:buFont typeface="Arial"/>
              <a:buNone/>
            </a:pPr>
            <a:r>
              <a:rPr b="1" i="0" lang="en-US" sz="1200" u="none" cap="none" strike="noStrike">
                <a:solidFill>
                  <a:srgbClr val="FF0000"/>
                </a:solidFill>
                <a:latin typeface="Microsoft YaHei"/>
                <a:ea typeface="Microsoft YaHei"/>
                <a:cs typeface="Microsoft YaHei"/>
                <a:sym typeface="Microsoft YaHei"/>
              </a:rPr>
              <a:t>* Please note: </a:t>
            </a:r>
            <a:r>
              <a:rPr b="0" i="0" lang="en-US" sz="1200" u="none" cap="none" strike="noStrike">
                <a:solidFill>
                  <a:srgbClr val="404040"/>
                </a:solidFill>
                <a:latin typeface="Microsoft YaHei"/>
                <a:ea typeface="Microsoft YaHei"/>
                <a:cs typeface="Microsoft YaHei"/>
                <a:sym typeface="Microsoft YaHei"/>
              </a:rPr>
              <a:t>For the same symptoms, the insurance company covers only one visit per day. The maximum coverage per visit is TWD 1,000。</a:t>
            </a:r>
            <a:endParaRPr b="0" i="0" sz="1200" u="none" cap="none" strike="noStrike">
              <a:solidFill>
                <a:srgbClr val="404040"/>
              </a:solidFill>
              <a:latin typeface="Microsoft YaHei"/>
              <a:ea typeface="Microsoft YaHei"/>
              <a:cs typeface="Microsoft YaHei"/>
              <a:sym typeface="Microsoft YaHe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pic>
        <p:nvPicPr>
          <p:cNvPr descr="一定要放入OICA PTT.jpg" id="1628" name="Google Shape;1628;p34"/>
          <p:cNvPicPr preferRelativeResize="0"/>
          <p:nvPr/>
        </p:nvPicPr>
        <p:blipFill rotWithShape="1">
          <a:blip r:embed="rId3">
            <a:alphaModFix/>
          </a:blip>
          <a:srcRect b="0" l="0" r="0" t="0"/>
          <a:stretch/>
        </p:blipFill>
        <p:spPr>
          <a:xfrm>
            <a:off x="503499" y="130181"/>
            <a:ext cx="4344988" cy="6651625"/>
          </a:xfrm>
          <a:prstGeom prst="rect">
            <a:avLst/>
          </a:prstGeom>
          <a:noFill/>
          <a:ln>
            <a:noFill/>
          </a:ln>
        </p:spPr>
      </p:pic>
      <p:pic>
        <p:nvPicPr>
          <p:cNvPr id="1629" name="Google Shape;1629;p34"/>
          <p:cNvPicPr preferRelativeResize="0"/>
          <p:nvPr/>
        </p:nvPicPr>
        <p:blipFill rotWithShape="1">
          <a:blip r:embed="rId4">
            <a:alphaModFix/>
          </a:blip>
          <a:srcRect b="0" l="0" r="0" t="0"/>
          <a:stretch/>
        </p:blipFill>
        <p:spPr>
          <a:xfrm>
            <a:off x="4926273" y="390528"/>
            <a:ext cx="4337051" cy="6130925"/>
          </a:xfrm>
          <a:prstGeom prst="rect">
            <a:avLst/>
          </a:prstGeom>
          <a:noFill/>
          <a:ln>
            <a:noFill/>
          </a:ln>
        </p:spPr>
      </p:pic>
      <p:sp>
        <p:nvSpPr>
          <p:cNvPr id="1630" name="Google Shape;1630;p34"/>
          <p:cNvSpPr/>
          <p:nvPr/>
        </p:nvSpPr>
        <p:spPr>
          <a:xfrm>
            <a:off x="1740166" y="333375"/>
            <a:ext cx="1871663" cy="431800"/>
          </a:xfrm>
          <a:prstGeom prst="rect">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35"/>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工讀/就業 Working in Taiwan</a:t>
            </a:r>
            <a:endParaRPr/>
          </a:p>
        </p:txBody>
      </p:sp>
      <p:sp>
        <p:nvSpPr>
          <p:cNvPr id="1636" name="Google Shape;1636;p35"/>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0" name="Shape 1640"/>
        <p:cNvGrpSpPr/>
        <p:nvPr/>
      </p:nvGrpSpPr>
      <p:grpSpPr>
        <a:xfrm>
          <a:off x="0" y="0"/>
          <a:ext cx="0" cy="0"/>
          <a:chOff x="0" y="0"/>
          <a:chExt cx="0" cy="0"/>
        </a:xfrm>
      </p:grpSpPr>
      <p:sp>
        <p:nvSpPr>
          <p:cNvPr id="1641" name="Google Shape;1641;p36"/>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82543" rtl="0" algn="l">
              <a:lnSpc>
                <a:spcPct val="100000"/>
              </a:lnSpc>
              <a:spcBef>
                <a:spcPts val="0"/>
              </a:spcBef>
              <a:spcAft>
                <a:spcPts val="0"/>
              </a:spcAft>
              <a:buSzPts val="1400"/>
              <a:buNone/>
            </a:pPr>
            <a:r>
              <a:rPr lang="en-US">
                <a:latin typeface="Microsoft YaHei"/>
                <a:ea typeface="Microsoft YaHei"/>
                <a:cs typeface="Microsoft YaHei"/>
                <a:sym typeface="Microsoft YaHei"/>
              </a:rPr>
              <a:t>工讀 </a:t>
            </a:r>
            <a:r>
              <a:rPr lang="en-US"/>
              <a:t>Work Study Employment</a:t>
            </a:r>
            <a:endParaRPr>
              <a:latin typeface="Microsoft YaHei"/>
              <a:ea typeface="Microsoft YaHei"/>
              <a:cs typeface="Microsoft YaHei"/>
              <a:sym typeface="Microsoft YaHei"/>
            </a:endParaRPr>
          </a:p>
        </p:txBody>
      </p:sp>
      <p:sp>
        <p:nvSpPr>
          <p:cNvPr id="1642" name="Google Shape;1642;p36"/>
          <p:cNvSpPr txBox="1"/>
          <p:nvPr>
            <p:ph idx="1" type="body"/>
          </p:nvPr>
        </p:nvSpPr>
        <p:spPr>
          <a:xfrm>
            <a:off x="677500" y="1588025"/>
            <a:ext cx="4413300" cy="5188200"/>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380"/>
              <a:buChar char="►"/>
            </a:pPr>
            <a:r>
              <a:rPr lang="en-US" sz="1700">
                <a:latin typeface="Microsoft YaHei"/>
                <a:ea typeface="Microsoft YaHei"/>
                <a:cs typeface="Microsoft YaHei"/>
                <a:sym typeface="Microsoft YaHei"/>
              </a:rPr>
              <a:t>外國留學生、僑生及港澳生其申請工作許可，許可期間最長為</a:t>
            </a:r>
            <a:r>
              <a:rPr lang="en-US" sz="1700">
                <a:solidFill>
                  <a:srgbClr val="FF0000"/>
                </a:solidFill>
                <a:latin typeface="Microsoft YaHei"/>
                <a:ea typeface="Microsoft YaHei"/>
                <a:cs typeface="Microsoft YaHei"/>
                <a:sym typeface="Microsoft YaHei"/>
              </a:rPr>
              <a:t>6個月</a:t>
            </a:r>
            <a:r>
              <a:rPr lang="en-US" sz="1700">
                <a:latin typeface="Microsoft YaHei"/>
                <a:ea typeface="Microsoft YaHei"/>
                <a:cs typeface="Microsoft YaHei"/>
                <a:sym typeface="Microsoft YaHei"/>
              </a:rPr>
              <a:t>，其工作時間除寒暑假外，每星期最長為</a:t>
            </a:r>
            <a:r>
              <a:rPr lang="en-US" sz="1700">
                <a:solidFill>
                  <a:srgbClr val="FF0000"/>
                </a:solidFill>
                <a:latin typeface="Microsoft YaHei"/>
                <a:ea typeface="Microsoft YaHei"/>
                <a:cs typeface="Microsoft YaHei"/>
                <a:sym typeface="Microsoft YaHei"/>
              </a:rPr>
              <a:t>20</a:t>
            </a:r>
            <a:r>
              <a:rPr lang="en-US" sz="1700">
                <a:latin typeface="Microsoft YaHei"/>
                <a:ea typeface="Microsoft YaHei"/>
                <a:cs typeface="Microsoft YaHei"/>
                <a:sym typeface="Microsoft YaHei"/>
              </a:rPr>
              <a:t>小時。</a:t>
            </a:r>
            <a:endParaRPr sz="1900"/>
          </a:p>
          <a:p>
            <a:pPr indent="-341281" lvl="0" marL="341281" rtl="0" algn="l">
              <a:lnSpc>
                <a:spcPct val="100000"/>
              </a:lnSpc>
              <a:spcBef>
                <a:spcPts val="1000"/>
              </a:spcBef>
              <a:spcAft>
                <a:spcPts val="0"/>
              </a:spcAft>
              <a:buSzPts val="1380"/>
              <a:buChar char="►"/>
            </a:pPr>
            <a:r>
              <a:rPr lang="en-US" sz="1700">
                <a:latin typeface="Microsoft YaHei"/>
                <a:ea typeface="Microsoft YaHei"/>
                <a:cs typeface="Microsoft YaHei"/>
                <a:sym typeface="Microsoft YaHei"/>
              </a:rPr>
              <a:t>未依前項規定者，本會得依就業服務法規定廢止其工作許可，而未依規定申請工作許可，即受聘僱為他人工作者，依就業服務法規定，處新臺幣3萬元以上15萬元以下罰鍰。</a:t>
            </a:r>
            <a:endParaRPr sz="1900"/>
          </a:p>
          <a:p>
            <a:pPr indent="-341280" lvl="0" marL="341280" rtl="0" algn="l">
              <a:lnSpc>
                <a:spcPct val="100000"/>
              </a:lnSpc>
              <a:spcBef>
                <a:spcPts val="1000"/>
              </a:spcBef>
              <a:spcAft>
                <a:spcPts val="0"/>
              </a:spcAft>
              <a:buSzPts val="1380"/>
              <a:buChar char="►"/>
            </a:pPr>
            <a:r>
              <a:rPr lang="en-US" sz="1700">
                <a:latin typeface="Microsoft YaHei"/>
                <a:ea typeface="Microsoft YaHei"/>
                <a:cs typeface="Microsoft YaHei"/>
                <a:sym typeface="Microsoft YaHei"/>
              </a:rPr>
              <a:t>依據「雇主聘僱外國人許可及管理辦法」規定，來臺就讀正式學制之僑生、港澳生及外國留學生，入學後經學校許可，可向本會申請，惟來臺學習語言課程之外國留學生，則須修業1年以上，方可提出申請。</a:t>
            </a:r>
            <a:endParaRPr sz="1700">
              <a:latin typeface="Microsoft YaHei"/>
              <a:ea typeface="Microsoft YaHei"/>
              <a:cs typeface="Microsoft YaHei"/>
              <a:sym typeface="Microsoft YaHei"/>
            </a:endParaRPr>
          </a:p>
          <a:p>
            <a:pPr indent="-341281" lvl="0" marL="341281" rtl="0" algn="l">
              <a:lnSpc>
                <a:spcPct val="100000"/>
              </a:lnSpc>
              <a:spcBef>
                <a:spcPts val="1000"/>
              </a:spcBef>
              <a:spcAft>
                <a:spcPts val="0"/>
              </a:spcAft>
              <a:buSzPts val="1380"/>
              <a:buChar char="►"/>
            </a:pPr>
            <a:br>
              <a:rPr lang="en-US" sz="1700">
                <a:latin typeface="Microsoft YaHei"/>
                <a:ea typeface="Microsoft YaHei"/>
                <a:cs typeface="Microsoft YaHei"/>
                <a:sym typeface="Microsoft YaHei"/>
              </a:rPr>
            </a:br>
            <a:r>
              <a:rPr lang="en-US" sz="1700">
                <a:latin typeface="Microsoft YaHei"/>
                <a:ea typeface="Microsoft YaHei"/>
                <a:cs typeface="Microsoft YaHei"/>
                <a:sym typeface="Microsoft YaHei"/>
              </a:rPr>
              <a:t>步驟一 連結申辦網址: https://ezwp.wda.gov.tw </a:t>
            </a:r>
            <a:endParaRPr sz="1900"/>
          </a:p>
        </p:txBody>
      </p:sp>
      <p:sp>
        <p:nvSpPr>
          <p:cNvPr id="1643" name="Google Shape;1643;p36"/>
          <p:cNvSpPr txBox="1"/>
          <p:nvPr>
            <p:ph idx="2" type="body"/>
          </p:nvPr>
        </p:nvSpPr>
        <p:spPr>
          <a:xfrm>
            <a:off x="5090650" y="1588025"/>
            <a:ext cx="4592100" cy="5188200"/>
          </a:xfrm>
          <a:prstGeom prst="rect">
            <a:avLst/>
          </a:prstGeom>
          <a:noFill/>
          <a:ln>
            <a:noFill/>
          </a:ln>
        </p:spPr>
        <p:txBody>
          <a:bodyPr anchorCtr="0" anchor="t" bIns="45700" lIns="91400" spcFirstLastPara="1" rIns="91400" wrap="square" tIns="45700">
            <a:noAutofit/>
          </a:bodyPr>
          <a:lstStyle/>
          <a:p>
            <a:pPr indent="-341281" lvl="0" marL="341281" rtl="0" algn="l">
              <a:lnSpc>
                <a:spcPct val="120000"/>
              </a:lnSpc>
              <a:spcBef>
                <a:spcPts val="0"/>
              </a:spcBef>
              <a:spcAft>
                <a:spcPts val="0"/>
              </a:spcAft>
              <a:buSzPts val="1400"/>
              <a:buChar char="►"/>
            </a:pPr>
            <a:r>
              <a:rPr lang="en-US" sz="1700">
                <a:latin typeface="Microsoft YaHei"/>
                <a:ea typeface="Microsoft YaHei"/>
                <a:cs typeface="Microsoft YaHei"/>
                <a:sym typeface="Microsoft YaHei"/>
              </a:rPr>
              <a:t>The maximum work hours are</a:t>
            </a:r>
            <a:r>
              <a:rPr b="1" lang="en-US" sz="1700">
                <a:latin typeface="Microsoft YaHei"/>
                <a:ea typeface="Microsoft YaHei"/>
                <a:cs typeface="Microsoft YaHei"/>
                <a:sym typeface="Microsoft YaHei"/>
              </a:rPr>
              <a:t> </a:t>
            </a:r>
            <a:r>
              <a:rPr b="1" lang="en-US" sz="1700">
                <a:solidFill>
                  <a:srgbClr val="FF0000"/>
                </a:solidFill>
                <a:latin typeface="Microsoft YaHei"/>
                <a:ea typeface="Microsoft YaHei"/>
                <a:cs typeface="Microsoft YaHei"/>
                <a:sym typeface="Microsoft YaHei"/>
              </a:rPr>
              <a:t>20 hours per week</a:t>
            </a:r>
            <a:r>
              <a:rPr lang="en-US" sz="1700">
                <a:latin typeface="Microsoft YaHei"/>
                <a:ea typeface="Microsoft YaHei"/>
                <a:cs typeface="Microsoft YaHei"/>
                <a:sym typeface="Microsoft YaHei"/>
              </a:rPr>
              <a:t>, except during summer and winter vacation.</a:t>
            </a:r>
            <a:endParaRPr sz="2000"/>
          </a:p>
          <a:p>
            <a:pPr indent="-341281" lvl="0" marL="341281" rtl="0" algn="l">
              <a:lnSpc>
                <a:spcPct val="120000"/>
              </a:lnSpc>
              <a:spcBef>
                <a:spcPts val="1000"/>
              </a:spcBef>
              <a:spcAft>
                <a:spcPts val="0"/>
              </a:spcAft>
              <a:buSzPts val="1400"/>
              <a:buChar char="►"/>
            </a:pPr>
            <a:r>
              <a:rPr lang="en-US" sz="1700">
                <a:latin typeface="Microsoft YaHei"/>
                <a:ea typeface="Microsoft YaHei"/>
                <a:cs typeface="Microsoft YaHei"/>
                <a:sym typeface="Microsoft YaHei"/>
              </a:rPr>
              <a:t>According to Employment Services Act, if you work without a work permit, you will be fined from NT 30,000 to NT150,000.</a:t>
            </a:r>
            <a:endParaRPr sz="2000"/>
          </a:p>
          <a:p>
            <a:pPr indent="-341281" lvl="0" marL="341281" rtl="0" algn="l">
              <a:lnSpc>
                <a:spcPct val="120000"/>
              </a:lnSpc>
              <a:spcBef>
                <a:spcPts val="1000"/>
              </a:spcBef>
              <a:spcAft>
                <a:spcPts val="0"/>
              </a:spcAft>
              <a:buSzPts val="1400"/>
              <a:buChar char="►"/>
            </a:pPr>
            <a:r>
              <a:rPr lang="en-US" sz="1700">
                <a:latin typeface="Microsoft YaHei"/>
                <a:ea typeface="Microsoft YaHei"/>
                <a:cs typeface="Microsoft YaHei"/>
                <a:sym typeface="Microsoft YaHei"/>
              </a:rPr>
              <a:t>According to the "Regulations on the Permission and Administration of the Employment of Foreign Workers", you can apply for the student work permit only if you are officially enrolled as a degree student in any university or have taken one-year language course in Taiwan.</a:t>
            </a: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37"/>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a:latin typeface="Microsoft YaHei"/>
                <a:ea typeface="Microsoft YaHei"/>
                <a:cs typeface="Microsoft YaHei"/>
                <a:sym typeface="Microsoft YaHei"/>
              </a:rPr>
              <a:t>工讀 </a:t>
            </a:r>
            <a:r>
              <a:rPr lang="en-US"/>
              <a:t>Work Study Employment</a:t>
            </a:r>
            <a:endParaRPr>
              <a:latin typeface="Microsoft YaHei"/>
              <a:ea typeface="Microsoft YaHei"/>
              <a:cs typeface="Microsoft YaHei"/>
              <a:sym typeface="Microsoft YaHei"/>
            </a:endParaRPr>
          </a:p>
        </p:txBody>
      </p:sp>
      <p:sp>
        <p:nvSpPr>
          <p:cNvPr id="1649" name="Google Shape;1649;p37"/>
          <p:cNvSpPr txBox="1"/>
          <p:nvPr>
            <p:ph idx="1" type="body"/>
          </p:nvPr>
        </p:nvSpPr>
        <p:spPr>
          <a:xfrm>
            <a:off x="677500" y="1649175"/>
            <a:ext cx="4563900" cy="4572000"/>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980"/>
              <a:buChar char="►"/>
            </a:pPr>
            <a:r>
              <a:rPr lang="en-US" sz="2300">
                <a:solidFill>
                  <a:srgbClr val="FF0000"/>
                </a:solidFill>
                <a:latin typeface="Microsoft YaHei"/>
                <a:ea typeface="Microsoft YaHei"/>
                <a:cs typeface="Microsoft YaHei"/>
                <a:sym typeface="Microsoft YaHei"/>
              </a:rPr>
              <a:t>上學期</a:t>
            </a:r>
            <a:r>
              <a:rPr lang="en-US" sz="2300">
                <a:latin typeface="Microsoft YaHei"/>
                <a:ea typeface="Microsoft YaHei"/>
                <a:cs typeface="Microsoft YaHei"/>
                <a:sym typeface="Microsoft YaHei"/>
              </a:rPr>
              <a:t>申請者，工作許可證之期限至</a:t>
            </a:r>
            <a:r>
              <a:rPr lang="en-US" sz="2300">
                <a:solidFill>
                  <a:srgbClr val="FF0000"/>
                </a:solidFill>
                <a:latin typeface="Microsoft YaHei"/>
                <a:ea typeface="Microsoft YaHei"/>
                <a:cs typeface="Microsoft YaHei"/>
                <a:sym typeface="Microsoft YaHei"/>
              </a:rPr>
              <a:t>次學期3月31日止;</a:t>
            </a:r>
            <a:endParaRPr sz="2500"/>
          </a:p>
          <a:p>
            <a:pPr indent="-341281" lvl="0" marL="341281" rtl="0" algn="l">
              <a:lnSpc>
                <a:spcPct val="100000"/>
              </a:lnSpc>
              <a:spcBef>
                <a:spcPts val="1000"/>
              </a:spcBef>
              <a:spcAft>
                <a:spcPts val="0"/>
              </a:spcAft>
              <a:buSzPts val="1980"/>
              <a:buChar char="►"/>
            </a:pPr>
            <a:r>
              <a:rPr lang="en-US" sz="2300">
                <a:solidFill>
                  <a:srgbClr val="FF0000"/>
                </a:solidFill>
                <a:latin typeface="Microsoft YaHei"/>
                <a:ea typeface="Microsoft YaHei"/>
                <a:cs typeface="Microsoft YaHei"/>
                <a:sym typeface="Microsoft YaHei"/>
              </a:rPr>
              <a:t>下學期</a:t>
            </a:r>
            <a:r>
              <a:rPr lang="en-US" sz="2300">
                <a:latin typeface="Microsoft YaHei"/>
                <a:ea typeface="Microsoft YaHei"/>
                <a:cs typeface="Microsoft YaHei"/>
                <a:sym typeface="Microsoft YaHei"/>
              </a:rPr>
              <a:t>申請者，工作許可證之期限至</a:t>
            </a:r>
            <a:r>
              <a:rPr lang="en-US" sz="2300">
                <a:solidFill>
                  <a:srgbClr val="FF0000"/>
                </a:solidFill>
                <a:latin typeface="Microsoft YaHei"/>
                <a:ea typeface="Microsoft YaHei"/>
                <a:cs typeface="Microsoft YaHei"/>
                <a:sym typeface="Microsoft YaHei"/>
              </a:rPr>
              <a:t>同年9月30日</a:t>
            </a:r>
            <a:r>
              <a:rPr lang="en-US" sz="2300">
                <a:latin typeface="Microsoft YaHei"/>
                <a:ea typeface="Microsoft YaHei"/>
                <a:cs typeface="Microsoft YaHei"/>
                <a:sym typeface="Microsoft YaHei"/>
              </a:rPr>
              <a:t>止；</a:t>
            </a:r>
            <a:endParaRPr sz="2500"/>
          </a:p>
          <a:p>
            <a:pPr indent="-341281" lvl="0" marL="341281" rtl="0" algn="l">
              <a:lnSpc>
                <a:spcPct val="100000"/>
              </a:lnSpc>
              <a:spcBef>
                <a:spcPts val="1000"/>
              </a:spcBef>
              <a:spcAft>
                <a:spcPts val="0"/>
              </a:spcAft>
              <a:buSzPts val="1980"/>
              <a:buChar char="►"/>
            </a:pPr>
            <a:r>
              <a:rPr lang="en-US" sz="2300">
                <a:latin typeface="Microsoft YaHei"/>
                <a:ea typeface="Microsoft YaHei"/>
                <a:cs typeface="Microsoft YaHei"/>
                <a:sym typeface="Microsoft YaHei"/>
              </a:rPr>
              <a:t>惟跨學期或學年度申請工作證，檢附經學校註冊組加蓋申請期間次學期</a:t>
            </a:r>
            <a:r>
              <a:rPr lang="en-US" sz="2300">
                <a:solidFill>
                  <a:srgbClr val="FF0000"/>
                </a:solidFill>
                <a:latin typeface="Microsoft YaHei"/>
                <a:ea typeface="Microsoft YaHei"/>
                <a:cs typeface="Microsoft YaHei"/>
                <a:sym typeface="Microsoft YaHei"/>
              </a:rPr>
              <a:t>註冊章</a:t>
            </a:r>
            <a:r>
              <a:rPr lang="en-US" sz="2300">
                <a:latin typeface="Microsoft YaHei"/>
                <a:ea typeface="Microsoft YaHei"/>
                <a:cs typeface="Microsoft YaHei"/>
                <a:sym typeface="Microsoft YaHei"/>
              </a:rPr>
              <a:t>之學生證影本或提供註冊證明者。</a:t>
            </a:r>
            <a:endParaRPr sz="2500"/>
          </a:p>
          <a:p>
            <a:pPr indent="-341281" lvl="0" marL="341281" rtl="0" algn="l">
              <a:lnSpc>
                <a:spcPct val="100000"/>
              </a:lnSpc>
              <a:spcBef>
                <a:spcPts val="1000"/>
              </a:spcBef>
              <a:spcAft>
                <a:spcPts val="0"/>
              </a:spcAft>
              <a:buSzPts val="1980"/>
              <a:buChar char="►"/>
            </a:pPr>
            <a:r>
              <a:rPr lang="en-US" sz="2300">
                <a:latin typeface="Microsoft YaHei"/>
                <a:ea typeface="Microsoft YaHei"/>
                <a:cs typeface="Microsoft YaHei"/>
                <a:sym typeface="Microsoft YaHei"/>
              </a:rPr>
              <a:t>從事課程相關之研究助理、教學助理，得無需申請工作證，相關規定請見</a:t>
            </a:r>
            <a:r>
              <a:rPr lang="en-US" sz="2300" u="sng">
                <a:solidFill>
                  <a:schemeClr val="hlink"/>
                </a:solidFill>
                <a:latin typeface="Microsoft YaHei"/>
                <a:ea typeface="Microsoft YaHei"/>
                <a:cs typeface="Microsoft YaHei"/>
                <a:sym typeface="Microsoft YaHei"/>
                <a:hlinkClick r:id="rId3"/>
              </a:rPr>
              <a:t>教育部來函</a:t>
            </a:r>
            <a:r>
              <a:rPr lang="en-US" sz="2300">
                <a:latin typeface="Microsoft YaHei"/>
                <a:ea typeface="Microsoft YaHei"/>
                <a:cs typeface="Microsoft YaHei"/>
                <a:sym typeface="Microsoft YaHei"/>
              </a:rPr>
              <a:t>。</a:t>
            </a:r>
            <a:endParaRPr sz="2500"/>
          </a:p>
        </p:txBody>
      </p:sp>
      <p:sp>
        <p:nvSpPr>
          <p:cNvPr id="1650" name="Google Shape;1650;p37"/>
          <p:cNvSpPr txBox="1"/>
          <p:nvPr>
            <p:ph idx="2" type="body"/>
          </p:nvPr>
        </p:nvSpPr>
        <p:spPr>
          <a:xfrm>
            <a:off x="5446174" y="1521756"/>
            <a:ext cx="4185124" cy="5023424"/>
          </a:xfrm>
          <a:prstGeom prst="rect">
            <a:avLst/>
          </a:prstGeom>
          <a:noFill/>
          <a:ln>
            <a:noFill/>
          </a:ln>
        </p:spPr>
        <p:txBody>
          <a:bodyPr anchorCtr="0" anchor="t" bIns="45700" lIns="91400" spcFirstLastPara="1" rIns="91400" wrap="square" tIns="45700">
            <a:noAutofit/>
          </a:bodyPr>
          <a:lstStyle/>
          <a:p>
            <a:pPr indent="-341281" lvl="0" marL="341281" rtl="0" algn="just">
              <a:lnSpc>
                <a:spcPct val="120000"/>
              </a:lnSpc>
              <a:spcBef>
                <a:spcPts val="0"/>
              </a:spcBef>
              <a:spcAft>
                <a:spcPts val="0"/>
              </a:spcAft>
              <a:buSzPts val="1120"/>
              <a:buChar char="►"/>
            </a:pPr>
            <a:r>
              <a:rPr lang="en-US" sz="1400">
                <a:latin typeface="Microsoft YaHei"/>
                <a:ea typeface="Microsoft YaHei"/>
                <a:cs typeface="Microsoft YaHei"/>
                <a:sym typeface="Microsoft YaHei"/>
              </a:rPr>
              <a:t>For applications made in the </a:t>
            </a:r>
            <a:r>
              <a:rPr b="1" lang="en-US" sz="1400">
                <a:solidFill>
                  <a:srgbClr val="FF0000"/>
                </a:solidFill>
                <a:latin typeface="Microsoft YaHei"/>
                <a:ea typeface="Microsoft YaHei"/>
                <a:cs typeface="Microsoft YaHei"/>
                <a:sym typeface="Microsoft YaHei"/>
              </a:rPr>
              <a:t>Fall semester</a:t>
            </a:r>
            <a:r>
              <a:rPr lang="en-US" sz="1400">
                <a:latin typeface="Microsoft YaHei"/>
                <a:ea typeface="Microsoft YaHei"/>
                <a:cs typeface="Microsoft YaHei"/>
                <a:sym typeface="Microsoft YaHei"/>
              </a:rPr>
              <a:t>, the work permit is valid </a:t>
            </a:r>
            <a:r>
              <a:rPr lang="en-US" sz="1400">
                <a:solidFill>
                  <a:srgbClr val="FF0000"/>
                </a:solidFill>
                <a:latin typeface="Microsoft YaHei"/>
                <a:ea typeface="Microsoft YaHei"/>
                <a:cs typeface="Microsoft YaHei"/>
                <a:sym typeface="Microsoft YaHei"/>
              </a:rPr>
              <a:t>until </a:t>
            </a:r>
            <a:r>
              <a:rPr b="1" lang="en-US" sz="1400">
                <a:solidFill>
                  <a:srgbClr val="FF0000"/>
                </a:solidFill>
                <a:latin typeface="Microsoft YaHei"/>
                <a:ea typeface="Microsoft YaHei"/>
                <a:cs typeface="Microsoft YaHei"/>
                <a:sym typeface="Microsoft YaHei"/>
              </a:rPr>
              <a:t>March 31th</a:t>
            </a:r>
            <a:r>
              <a:rPr lang="en-US" sz="1400">
                <a:solidFill>
                  <a:srgbClr val="FF0000"/>
                </a:solidFill>
                <a:latin typeface="Microsoft YaHei"/>
                <a:ea typeface="Microsoft YaHei"/>
                <a:cs typeface="Microsoft YaHei"/>
                <a:sym typeface="Microsoft YaHei"/>
              </a:rPr>
              <a:t> </a:t>
            </a:r>
            <a:r>
              <a:rPr lang="en-US" sz="1400">
                <a:latin typeface="Microsoft YaHei"/>
                <a:ea typeface="Microsoft YaHei"/>
                <a:cs typeface="Microsoft YaHei"/>
                <a:sym typeface="Microsoft YaHei"/>
              </a:rPr>
              <a:t>of the next year</a:t>
            </a:r>
            <a:r>
              <a:rPr b="1" lang="en-US" sz="1400">
                <a:latin typeface="Microsoft YaHei"/>
                <a:ea typeface="Microsoft YaHei"/>
                <a:cs typeface="Microsoft YaHei"/>
                <a:sym typeface="Microsoft YaHei"/>
              </a:rPr>
              <a:t>; </a:t>
            </a:r>
            <a:endParaRPr/>
          </a:p>
          <a:p>
            <a:pPr indent="-341281" lvl="0" marL="341281" rtl="0" algn="just">
              <a:lnSpc>
                <a:spcPct val="120000"/>
              </a:lnSpc>
              <a:spcBef>
                <a:spcPts val="1000"/>
              </a:spcBef>
              <a:spcAft>
                <a:spcPts val="0"/>
              </a:spcAft>
              <a:buSzPts val="1120"/>
              <a:buChar char="►"/>
            </a:pPr>
            <a:r>
              <a:rPr lang="en-US" sz="1400">
                <a:latin typeface="Microsoft YaHei"/>
                <a:ea typeface="Microsoft YaHei"/>
                <a:cs typeface="Microsoft YaHei"/>
                <a:sym typeface="Microsoft YaHei"/>
              </a:rPr>
              <a:t>For applications made in the </a:t>
            </a:r>
            <a:r>
              <a:rPr b="1" lang="en-US" sz="1400">
                <a:solidFill>
                  <a:srgbClr val="FF0000"/>
                </a:solidFill>
                <a:latin typeface="Microsoft YaHei"/>
                <a:ea typeface="Microsoft YaHei"/>
                <a:cs typeface="Microsoft YaHei"/>
                <a:sym typeface="Microsoft YaHei"/>
              </a:rPr>
              <a:t>Spring semester</a:t>
            </a:r>
            <a:r>
              <a:rPr lang="en-US" sz="1400">
                <a:latin typeface="Microsoft YaHei"/>
                <a:ea typeface="Microsoft YaHei"/>
                <a:cs typeface="Microsoft YaHei"/>
                <a:sym typeface="Microsoft YaHei"/>
              </a:rPr>
              <a:t>, the work permit is valid </a:t>
            </a:r>
            <a:r>
              <a:rPr b="1" lang="en-US" sz="1400">
                <a:solidFill>
                  <a:srgbClr val="FF0000"/>
                </a:solidFill>
                <a:latin typeface="Microsoft YaHei"/>
                <a:ea typeface="Microsoft YaHei"/>
                <a:cs typeface="Microsoft YaHei"/>
                <a:sym typeface="Microsoft YaHei"/>
              </a:rPr>
              <a:t>until September 30th </a:t>
            </a:r>
            <a:r>
              <a:rPr lang="en-US" sz="1400">
                <a:latin typeface="Microsoft YaHei"/>
                <a:ea typeface="Microsoft YaHei"/>
                <a:cs typeface="Microsoft YaHei"/>
                <a:sym typeface="Microsoft YaHei"/>
              </a:rPr>
              <a:t>of the same year.</a:t>
            </a:r>
            <a:r>
              <a:rPr b="1" lang="en-US" sz="1400">
                <a:latin typeface="Microsoft YaHei"/>
                <a:ea typeface="Microsoft YaHei"/>
                <a:cs typeface="Microsoft YaHei"/>
                <a:sym typeface="Microsoft YaHei"/>
              </a:rPr>
              <a:t> </a:t>
            </a:r>
            <a:r>
              <a:rPr lang="en-US" sz="1400">
                <a:latin typeface="Microsoft YaHei"/>
                <a:ea typeface="Microsoft YaHei"/>
                <a:cs typeface="Microsoft YaHei"/>
                <a:sym typeface="Microsoft YaHei"/>
              </a:rPr>
              <a:t>The period validity of work permit is</a:t>
            </a:r>
            <a:r>
              <a:rPr b="1" lang="en-US" sz="1400">
                <a:solidFill>
                  <a:srgbClr val="FF0000"/>
                </a:solidFill>
                <a:latin typeface="Microsoft YaHei"/>
                <a:ea typeface="Microsoft YaHei"/>
                <a:cs typeface="Microsoft YaHei"/>
                <a:sym typeface="Microsoft YaHei"/>
              </a:rPr>
              <a:t> 6 months</a:t>
            </a:r>
            <a:r>
              <a:rPr lang="en-US" sz="1400">
                <a:solidFill>
                  <a:srgbClr val="FF0000"/>
                </a:solidFill>
                <a:latin typeface="Microsoft YaHei"/>
                <a:ea typeface="Microsoft YaHei"/>
                <a:cs typeface="Microsoft YaHei"/>
                <a:sym typeface="Microsoft YaHei"/>
              </a:rPr>
              <a:t> </a:t>
            </a:r>
            <a:r>
              <a:rPr lang="en-US" sz="1400">
                <a:latin typeface="Microsoft YaHei"/>
                <a:ea typeface="Microsoft YaHei"/>
                <a:cs typeface="Microsoft YaHei"/>
                <a:sym typeface="Microsoft YaHei"/>
              </a:rPr>
              <a:t>at most. No matter when you apply, it will maximum issue 6 months at most each time.</a:t>
            </a:r>
            <a:endParaRPr/>
          </a:p>
          <a:p>
            <a:pPr indent="-341281" lvl="0" marL="341281" rtl="0" algn="just">
              <a:lnSpc>
                <a:spcPct val="120000"/>
              </a:lnSpc>
              <a:spcBef>
                <a:spcPts val="1000"/>
              </a:spcBef>
              <a:spcAft>
                <a:spcPts val="0"/>
              </a:spcAft>
              <a:buSzPts val="1120"/>
              <a:buChar char="►"/>
            </a:pPr>
            <a:r>
              <a:rPr lang="en-US" sz="1400">
                <a:latin typeface="Microsoft YaHei"/>
                <a:ea typeface="Microsoft YaHei"/>
                <a:cs typeface="Microsoft YaHei"/>
                <a:sym typeface="Microsoft YaHei"/>
              </a:rPr>
              <a:t>The international students can’t work in Taiwan unless they have a valid work permit. Please notice that Taiwanese employers must help their employees to enroll in the labor insurance program.  </a:t>
            </a:r>
            <a:endParaRPr/>
          </a:p>
          <a:p>
            <a:pPr indent="-341281" lvl="0" marL="341281" rtl="0" algn="just">
              <a:lnSpc>
                <a:spcPct val="120000"/>
              </a:lnSpc>
              <a:spcBef>
                <a:spcPts val="1000"/>
              </a:spcBef>
              <a:spcAft>
                <a:spcPts val="0"/>
              </a:spcAft>
              <a:buSzPts val="1120"/>
              <a:buChar char="►"/>
            </a:pPr>
            <a:r>
              <a:rPr lang="en-US" sz="1400">
                <a:latin typeface="Microsoft YaHei"/>
                <a:ea typeface="Microsoft YaHei"/>
                <a:cs typeface="Microsoft YaHei"/>
                <a:sym typeface="Microsoft YaHei"/>
              </a:rPr>
              <a:t>In addition, please don’t  do any dangerous job when you are tired. </a:t>
            </a:r>
            <a:endParaRPr sz="1400">
              <a:latin typeface="Microsoft YaHei"/>
              <a:ea typeface="Microsoft YaHei"/>
              <a:cs typeface="Microsoft YaHei"/>
              <a:sym typeface="Microsoft YaHe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5"/>
          <p:cNvSpPr txBox="1"/>
          <p:nvPr>
            <p:ph type="title"/>
          </p:nvPr>
        </p:nvSpPr>
        <p:spPr>
          <a:xfrm>
            <a:off x="1085700" y="523433"/>
            <a:ext cx="7011200" cy="1021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lt1"/>
              </a:buClr>
              <a:buSzPts val="2000"/>
              <a:buFont typeface="Arial"/>
              <a:buNone/>
            </a:pPr>
            <a:r>
              <a:rPr lang="en-US">
                <a:solidFill>
                  <a:schemeClr val="lt1"/>
                </a:solidFill>
              </a:rPr>
              <a:t>NOTICE</a:t>
            </a:r>
            <a:endParaRPr>
              <a:solidFill>
                <a:schemeClr val="lt1"/>
              </a:solidFill>
            </a:endParaRPr>
          </a:p>
        </p:txBody>
      </p:sp>
      <p:sp>
        <p:nvSpPr>
          <p:cNvPr id="1203" name="Google Shape;1203;p5"/>
          <p:cNvSpPr txBox="1"/>
          <p:nvPr>
            <p:ph idx="1" type="body"/>
          </p:nvPr>
        </p:nvSpPr>
        <p:spPr>
          <a:xfrm>
            <a:off x="1085700" y="2050651"/>
            <a:ext cx="8972700" cy="3632400"/>
          </a:xfrm>
          <a:prstGeom prst="rect">
            <a:avLst/>
          </a:prstGeom>
          <a:noFill/>
          <a:ln>
            <a:noFill/>
          </a:ln>
        </p:spPr>
        <p:txBody>
          <a:bodyPr anchorCtr="0" anchor="t" bIns="91425" lIns="91425" spcFirstLastPara="1" rIns="91425" wrap="square" tIns="91425">
            <a:noAutofit/>
          </a:bodyPr>
          <a:lstStyle/>
          <a:p>
            <a:pPr indent="-380990" lvl="0" marL="380990" rtl="0" algn="l">
              <a:lnSpc>
                <a:spcPct val="100000"/>
              </a:lnSpc>
              <a:spcBef>
                <a:spcPts val="800"/>
              </a:spcBef>
              <a:spcAft>
                <a:spcPts val="0"/>
              </a:spcAft>
              <a:buSzPts val="2000"/>
              <a:buFont typeface="Noto Sans Symbols"/>
              <a:buChar char="●"/>
            </a:pPr>
            <a:r>
              <a:rPr lang="en-US" sz="2400">
                <a:latin typeface="Arial"/>
                <a:ea typeface="Arial"/>
                <a:cs typeface="Arial"/>
                <a:sym typeface="Arial"/>
              </a:rPr>
              <a:t>如果居留證上資料有異動（如：更換護照、更改居住地），</a:t>
            </a:r>
            <a:r>
              <a:rPr b="1" lang="en-US" sz="2400">
                <a:solidFill>
                  <a:srgbClr val="FF0000"/>
                </a:solidFill>
                <a:latin typeface="Arial"/>
                <a:ea typeface="Arial"/>
                <a:cs typeface="Arial"/>
                <a:sym typeface="Arial"/>
              </a:rPr>
              <a:t>在線上提出資料異動申請</a:t>
            </a:r>
            <a:r>
              <a:rPr lang="en-US" sz="2400">
                <a:latin typeface="KaiTi"/>
                <a:ea typeface="KaiTi"/>
                <a:cs typeface="KaiTi"/>
                <a:sym typeface="KaiTi"/>
              </a:rPr>
              <a:t>。</a:t>
            </a:r>
            <a:endParaRPr sz="2400">
              <a:latin typeface="KaiTi"/>
              <a:ea typeface="KaiTi"/>
              <a:cs typeface="KaiTi"/>
              <a:sym typeface="KaiTi"/>
            </a:endParaRPr>
          </a:p>
          <a:p>
            <a:pPr indent="0" lvl="1" marL="609585" rtl="0" algn="l">
              <a:lnSpc>
                <a:spcPct val="100000"/>
              </a:lnSpc>
              <a:spcBef>
                <a:spcPts val="1333"/>
              </a:spcBef>
              <a:spcAft>
                <a:spcPts val="0"/>
              </a:spcAft>
              <a:buSzPts val="2000"/>
              <a:buNone/>
            </a:pPr>
            <a:r>
              <a:rPr lang="en-US" sz="2400">
                <a:latin typeface="Times New Roman"/>
                <a:ea typeface="Times New Roman"/>
                <a:cs typeface="Times New Roman"/>
                <a:sym typeface="Times New Roman"/>
              </a:rPr>
              <a:t>The foreign students who need to change their residence permit content (i.e. </a:t>
            </a:r>
            <a:r>
              <a:rPr b="1" lang="en-US" sz="2400">
                <a:latin typeface="Times New Roman"/>
                <a:ea typeface="Times New Roman"/>
                <a:cs typeface="Times New Roman"/>
                <a:sym typeface="Times New Roman"/>
              </a:rPr>
              <a:t>change passport or living place</a:t>
            </a:r>
            <a:r>
              <a:rPr lang="en-US" sz="2400">
                <a:latin typeface="Times New Roman"/>
                <a:ea typeface="Times New Roman"/>
                <a:cs typeface="Times New Roman"/>
                <a:sym typeface="Times New Roman"/>
              </a:rPr>
              <a:t>) </a:t>
            </a:r>
            <a:r>
              <a:rPr lang="en-US" sz="2400">
                <a:solidFill>
                  <a:srgbClr val="FF0000"/>
                </a:solidFill>
                <a:latin typeface="Times New Roman"/>
                <a:ea typeface="Times New Roman"/>
                <a:cs typeface="Times New Roman"/>
                <a:sym typeface="Times New Roman"/>
              </a:rPr>
              <a:t>shall apply for a residence permit alteration online. </a:t>
            </a:r>
            <a:endParaRPr sz="2400">
              <a:solidFill>
                <a:srgbClr val="FF0000"/>
              </a:solidFill>
              <a:latin typeface="Times New Roman"/>
              <a:ea typeface="Times New Roman"/>
              <a:cs typeface="Times New Roman"/>
              <a:sym typeface="Times New Roman"/>
            </a:endParaRPr>
          </a:p>
          <a:p>
            <a:pPr indent="-347121" lvl="0" marL="609585" rtl="0" algn="l">
              <a:lnSpc>
                <a:spcPct val="100000"/>
              </a:lnSpc>
              <a:spcBef>
                <a:spcPts val="800"/>
              </a:spcBef>
              <a:spcAft>
                <a:spcPts val="0"/>
              </a:spcAft>
              <a:buSzPts val="2000"/>
              <a:buNone/>
            </a:pPr>
            <a:r>
              <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38"/>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82543" rtl="0" algn="l">
              <a:lnSpc>
                <a:spcPct val="100000"/>
              </a:lnSpc>
              <a:spcBef>
                <a:spcPts val="0"/>
              </a:spcBef>
              <a:spcAft>
                <a:spcPts val="0"/>
              </a:spcAft>
              <a:buSzPts val="1400"/>
              <a:buNone/>
            </a:pPr>
            <a:r>
              <a:rPr lang="en-US">
                <a:latin typeface="Microsoft YaHei"/>
                <a:ea typeface="Microsoft YaHei"/>
                <a:cs typeface="Microsoft YaHei"/>
                <a:sym typeface="Microsoft YaHei"/>
              </a:rPr>
              <a:t>工作證 </a:t>
            </a:r>
            <a:r>
              <a:rPr lang="en-US"/>
              <a:t>Working Permit Application</a:t>
            </a:r>
            <a:endParaRPr>
              <a:latin typeface="Microsoft YaHei"/>
              <a:ea typeface="Microsoft YaHei"/>
              <a:cs typeface="Microsoft YaHei"/>
              <a:sym typeface="Microsoft YaHei"/>
            </a:endParaRPr>
          </a:p>
        </p:txBody>
      </p:sp>
      <p:sp>
        <p:nvSpPr>
          <p:cNvPr id="1656" name="Google Shape;1656;p38"/>
          <p:cNvSpPr txBox="1"/>
          <p:nvPr>
            <p:ph idx="1" type="body"/>
          </p:nvPr>
        </p:nvSpPr>
        <p:spPr>
          <a:xfrm>
            <a:off x="677499" y="2160600"/>
            <a:ext cx="4480500" cy="3880800"/>
          </a:xfrm>
          <a:prstGeom prst="rect">
            <a:avLst/>
          </a:prstGeom>
          <a:noFill/>
          <a:ln>
            <a:noFill/>
          </a:ln>
        </p:spPr>
        <p:txBody>
          <a:bodyPr anchorCtr="0" anchor="t" bIns="45700" lIns="91400" spcFirstLastPara="1" rIns="91400" wrap="square" tIns="45700">
            <a:noAutofit/>
          </a:bodyPr>
          <a:lstStyle/>
          <a:p>
            <a:pPr indent="-260000" lvl="0" marL="341280" rtl="0" algn="l">
              <a:lnSpc>
                <a:spcPct val="100000"/>
              </a:lnSpc>
              <a:spcBef>
                <a:spcPts val="0"/>
              </a:spcBef>
              <a:spcAft>
                <a:spcPts val="0"/>
              </a:spcAft>
              <a:buSzPts val="1280"/>
              <a:buNone/>
            </a:pPr>
            <a:r>
              <a:rPr lang="en-US" sz="3000">
                <a:latin typeface="Microsoft YaHei"/>
                <a:ea typeface="Microsoft YaHei"/>
                <a:cs typeface="Microsoft YaHei"/>
                <a:sym typeface="Microsoft YaHei"/>
              </a:rPr>
              <a:t>申辦工作許可應提供以下資料:</a:t>
            </a:r>
            <a:endParaRPr sz="3000">
              <a:latin typeface="Microsoft YaHei"/>
              <a:ea typeface="Microsoft YaHei"/>
              <a:cs typeface="Microsoft YaHei"/>
              <a:sym typeface="Microsoft YaHei"/>
            </a:endParaRPr>
          </a:p>
          <a:p>
            <a:pPr indent="-419100" lvl="0" marL="457200" rtl="0" algn="l">
              <a:lnSpc>
                <a:spcPct val="100000"/>
              </a:lnSpc>
              <a:spcBef>
                <a:spcPts val="0"/>
              </a:spcBef>
              <a:spcAft>
                <a:spcPts val="0"/>
              </a:spcAft>
              <a:buSzPts val="3000"/>
              <a:buFont typeface="Microsoft YaHei"/>
              <a:buAutoNum type="arabicPeriod"/>
            </a:pPr>
            <a:r>
              <a:rPr lang="en-US" sz="3000">
                <a:latin typeface="Microsoft YaHei"/>
                <a:ea typeface="Microsoft YaHei"/>
                <a:cs typeface="Microsoft YaHei"/>
                <a:sym typeface="Microsoft YaHei"/>
              </a:rPr>
              <a:t>蓋有當學期註冊章的學生證 影本</a:t>
            </a:r>
            <a:endParaRPr sz="3000">
              <a:latin typeface="Microsoft YaHei"/>
              <a:ea typeface="Microsoft YaHei"/>
              <a:cs typeface="Microsoft YaHei"/>
              <a:sym typeface="Microsoft YaHei"/>
            </a:endParaRPr>
          </a:p>
          <a:p>
            <a:pPr indent="-419100" lvl="0" marL="457200" rtl="0" algn="l">
              <a:lnSpc>
                <a:spcPct val="100000"/>
              </a:lnSpc>
              <a:spcBef>
                <a:spcPts val="0"/>
              </a:spcBef>
              <a:spcAft>
                <a:spcPts val="0"/>
              </a:spcAft>
              <a:buSzPts val="3000"/>
              <a:buFont typeface="Microsoft YaHei"/>
              <a:buAutoNum type="arabicPeriod"/>
            </a:pPr>
            <a:r>
              <a:rPr lang="en-US" sz="3000">
                <a:latin typeface="Microsoft YaHei"/>
                <a:ea typeface="Microsoft YaHei"/>
                <a:cs typeface="Microsoft YaHei"/>
                <a:sym typeface="Microsoft YaHei"/>
              </a:rPr>
              <a:t>護照 影本</a:t>
            </a:r>
            <a:endParaRPr sz="3000">
              <a:latin typeface="Microsoft YaHei"/>
              <a:ea typeface="Microsoft YaHei"/>
              <a:cs typeface="Microsoft YaHei"/>
              <a:sym typeface="Microsoft YaHei"/>
            </a:endParaRPr>
          </a:p>
          <a:p>
            <a:pPr indent="-419100" lvl="0" marL="457200" rtl="0" algn="l">
              <a:lnSpc>
                <a:spcPct val="100000"/>
              </a:lnSpc>
              <a:spcBef>
                <a:spcPts val="0"/>
              </a:spcBef>
              <a:spcAft>
                <a:spcPts val="0"/>
              </a:spcAft>
              <a:buSzPts val="3000"/>
              <a:buFont typeface="Microsoft YaHei"/>
              <a:buAutoNum type="arabicPeriod"/>
            </a:pPr>
            <a:r>
              <a:rPr lang="en-US" sz="3000">
                <a:latin typeface="Microsoft YaHei"/>
                <a:ea typeface="Microsoft YaHei"/>
                <a:cs typeface="Microsoft YaHei"/>
                <a:sym typeface="Microsoft YaHei"/>
              </a:rPr>
              <a:t>居留證 影本</a:t>
            </a:r>
            <a:endParaRPr sz="3000">
              <a:latin typeface="Microsoft YaHei"/>
              <a:ea typeface="Microsoft YaHei"/>
              <a:cs typeface="Microsoft YaHei"/>
              <a:sym typeface="Microsoft YaHei"/>
            </a:endParaRPr>
          </a:p>
          <a:p>
            <a:pPr indent="-419100" lvl="0" marL="457200" rtl="0" algn="l">
              <a:lnSpc>
                <a:spcPct val="100000"/>
              </a:lnSpc>
              <a:spcBef>
                <a:spcPts val="0"/>
              </a:spcBef>
              <a:spcAft>
                <a:spcPts val="0"/>
              </a:spcAft>
              <a:buSzPts val="3000"/>
              <a:buFont typeface="Microsoft YaHei"/>
              <a:buAutoNum type="arabicPeriod"/>
            </a:pPr>
            <a:r>
              <a:rPr lang="en-US" sz="3000">
                <a:latin typeface="Microsoft YaHei"/>
                <a:ea typeface="Microsoft YaHei"/>
                <a:cs typeface="Microsoft YaHei"/>
                <a:sym typeface="Microsoft YaHei"/>
              </a:rPr>
              <a:t>工作證100元費用 收據</a:t>
            </a:r>
            <a:endParaRPr sz="3000">
              <a:latin typeface="Microsoft YaHei"/>
              <a:ea typeface="Microsoft YaHei"/>
              <a:cs typeface="Microsoft YaHei"/>
              <a:sym typeface="Microsoft YaHei"/>
            </a:endParaRPr>
          </a:p>
        </p:txBody>
      </p:sp>
      <p:sp>
        <p:nvSpPr>
          <p:cNvPr id="1657" name="Google Shape;1657;p38"/>
          <p:cNvSpPr txBox="1"/>
          <p:nvPr>
            <p:ph idx="2" type="body"/>
          </p:nvPr>
        </p:nvSpPr>
        <p:spPr>
          <a:xfrm>
            <a:off x="5321374" y="1715295"/>
            <a:ext cx="4480651" cy="4771363"/>
          </a:xfrm>
          <a:prstGeom prst="rect">
            <a:avLst/>
          </a:prstGeom>
          <a:noFill/>
          <a:ln>
            <a:noFill/>
          </a:ln>
        </p:spPr>
        <p:txBody>
          <a:bodyPr anchorCtr="0" anchor="t" bIns="45700" lIns="91400" spcFirstLastPara="1" rIns="91400" wrap="square" tIns="45700">
            <a:noAutofit/>
          </a:bodyPr>
          <a:lstStyle/>
          <a:p>
            <a:pPr indent="-342834" lvl="0" marL="342834" rtl="0" algn="just">
              <a:lnSpc>
                <a:spcPct val="100000"/>
              </a:lnSpc>
              <a:spcBef>
                <a:spcPts val="0"/>
              </a:spcBef>
              <a:spcAft>
                <a:spcPts val="0"/>
              </a:spcAft>
              <a:buSzPts val="1200"/>
              <a:buChar char="►"/>
            </a:pPr>
            <a:r>
              <a:rPr lang="en-US" sz="1500">
                <a:latin typeface="Microsoft YaHei"/>
                <a:ea typeface="Microsoft YaHei"/>
                <a:cs typeface="Microsoft YaHei"/>
                <a:sym typeface="Microsoft YaHei"/>
              </a:rPr>
              <a:t>For international students, who wish to work in Taiwan (either on campus or off campus), you are required to apply for and obtain the work permit before starting work. </a:t>
            </a:r>
            <a:endParaRPr/>
          </a:p>
          <a:p>
            <a:pPr indent="-342834" lvl="0" marL="342834" rtl="0" algn="just">
              <a:lnSpc>
                <a:spcPct val="100000"/>
              </a:lnSpc>
              <a:spcBef>
                <a:spcPts val="1000"/>
              </a:spcBef>
              <a:spcAft>
                <a:spcPts val="0"/>
              </a:spcAft>
              <a:buSzPts val="1200"/>
              <a:buChar char="►"/>
            </a:pPr>
            <a:r>
              <a:rPr lang="en-US" sz="1500">
                <a:latin typeface="Microsoft YaHei"/>
                <a:ea typeface="Microsoft YaHei"/>
                <a:cs typeface="Microsoft YaHei"/>
                <a:sym typeface="Microsoft YaHei"/>
              </a:rPr>
              <a:t>Please note that if you hold a job without applying for the work permit, you may be fined for NT$30,000 to NT$150,000!</a:t>
            </a:r>
            <a:endParaRPr/>
          </a:p>
          <a:p>
            <a:pPr indent="-342834" lvl="0" marL="342834" rtl="0" algn="just">
              <a:lnSpc>
                <a:spcPct val="100000"/>
              </a:lnSpc>
              <a:spcBef>
                <a:spcPts val="1000"/>
              </a:spcBef>
              <a:spcAft>
                <a:spcPts val="0"/>
              </a:spcAft>
              <a:buSzPts val="1200"/>
              <a:buChar char="►"/>
            </a:pPr>
            <a:r>
              <a:rPr lang="en-US" sz="1500">
                <a:latin typeface="Microsoft YaHei"/>
                <a:ea typeface="Microsoft YaHei"/>
                <a:cs typeface="Microsoft YaHei"/>
                <a:sym typeface="Microsoft YaHei"/>
              </a:rPr>
              <a:t>Required Documents for Work Permit Application</a:t>
            </a:r>
            <a:endParaRPr/>
          </a:p>
          <a:p>
            <a:pPr indent="-342834" lvl="1" marL="742841" rtl="0" algn="just">
              <a:lnSpc>
                <a:spcPct val="100000"/>
              </a:lnSpc>
              <a:spcBef>
                <a:spcPts val="1000"/>
              </a:spcBef>
              <a:spcAft>
                <a:spcPts val="0"/>
              </a:spcAft>
              <a:buSzPts val="1200"/>
              <a:buFont typeface="Noto Sans Symbols"/>
              <a:buChar char="▪"/>
            </a:pPr>
            <a:r>
              <a:rPr lang="en-US" sz="1500">
                <a:latin typeface="Microsoft YaHei"/>
                <a:ea typeface="Microsoft YaHei"/>
                <a:cs typeface="Microsoft YaHei"/>
                <a:sym typeface="Microsoft YaHei"/>
              </a:rPr>
              <a:t>One copy of student ID card with the registration stamp</a:t>
            </a:r>
            <a:endParaRPr/>
          </a:p>
          <a:p>
            <a:pPr indent="-342834" lvl="1" marL="742841" rtl="0" algn="just">
              <a:lnSpc>
                <a:spcPct val="100000"/>
              </a:lnSpc>
              <a:spcBef>
                <a:spcPts val="1000"/>
              </a:spcBef>
              <a:spcAft>
                <a:spcPts val="0"/>
              </a:spcAft>
              <a:buSzPts val="1200"/>
              <a:buFont typeface="Noto Sans Symbols"/>
              <a:buChar char="▪"/>
            </a:pPr>
            <a:r>
              <a:rPr lang="en-US" sz="1500">
                <a:latin typeface="Microsoft YaHei"/>
                <a:ea typeface="Microsoft YaHei"/>
                <a:cs typeface="Microsoft YaHei"/>
                <a:sym typeface="Microsoft YaHei"/>
              </a:rPr>
              <a:t>One copy of passport</a:t>
            </a:r>
            <a:endParaRPr/>
          </a:p>
          <a:p>
            <a:pPr indent="-342834" lvl="1" marL="742841" rtl="0" algn="just">
              <a:lnSpc>
                <a:spcPct val="100000"/>
              </a:lnSpc>
              <a:spcBef>
                <a:spcPts val="1000"/>
              </a:spcBef>
              <a:spcAft>
                <a:spcPts val="0"/>
              </a:spcAft>
              <a:buSzPts val="1200"/>
              <a:buFont typeface="Noto Sans Symbols"/>
              <a:buChar char="▪"/>
            </a:pPr>
            <a:r>
              <a:rPr lang="en-US" sz="1500">
                <a:latin typeface="Microsoft YaHei"/>
                <a:ea typeface="Microsoft YaHei"/>
                <a:cs typeface="Microsoft YaHei"/>
                <a:sym typeface="Microsoft YaHei"/>
              </a:rPr>
              <a:t>One copy of ARC</a:t>
            </a:r>
            <a:endParaRPr/>
          </a:p>
          <a:p>
            <a:pPr indent="-342834" lvl="1" marL="742841" rtl="0" algn="just">
              <a:lnSpc>
                <a:spcPct val="100000"/>
              </a:lnSpc>
              <a:spcBef>
                <a:spcPts val="1000"/>
              </a:spcBef>
              <a:spcAft>
                <a:spcPts val="0"/>
              </a:spcAft>
              <a:buSzPts val="1200"/>
              <a:buFont typeface="Noto Sans Symbols"/>
              <a:buChar char="▪"/>
            </a:pPr>
            <a:r>
              <a:rPr lang="en-US" sz="1500">
                <a:latin typeface="Microsoft YaHei"/>
                <a:ea typeface="Microsoft YaHei"/>
                <a:cs typeface="Microsoft YaHei"/>
                <a:sym typeface="Microsoft YaHei"/>
              </a:rPr>
              <a:t>The receipt of examination fee from post office (the amount is NT$100)</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39"/>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3200">
                <a:latin typeface="Microsoft YaHei"/>
                <a:ea typeface="Microsoft YaHei"/>
                <a:cs typeface="Microsoft YaHei"/>
                <a:sym typeface="Microsoft YaHei"/>
              </a:rPr>
              <a:t>工作證 </a:t>
            </a:r>
            <a:r>
              <a:rPr lang="en-US" sz="2800">
                <a:latin typeface="Microsoft YaHei"/>
                <a:ea typeface="Microsoft YaHei"/>
                <a:cs typeface="Microsoft YaHei"/>
                <a:sym typeface="Microsoft YaHei"/>
              </a:rPr>
              <a:t>Working Permit On-line Application 1/5</a:t>
            </a:r>
            <a:endParaRPr sz="3200">
              <a:latin typeface="Microsoft YaHei"/>
              <a:ea typeface="Microsoft YaHei"/>
              <a:cs typeface="Microsoft YaHei"/>
              <a:sym typeface="Microsoft YaHei"/>
            </a:endParaRPr>
          </a:p>
        </p:txBody>
      </p:sp>
      <p:sp>
        <p:nvSpPr>
          <p:cNvPr id="1663" name="Google Shape;1663;p39"/>
          <p:cNvSpPr txBox="1"/>
          <p:nvPr>
            <p:ph idx="1" type="body"/>
          </p:nvPr>
        </p:nvSpPr>
        <p:spPr>
          <a:xfrm>
            <a:off x="768353" y="1408558"/>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440"/>
              <a:buChar char="►"/>
            </a:pPr>
            <a:r>
              <a:rPr lang="en-US">
                <a:solidFill>
                  <a:srgbClr val="FF0000"/>
                </a:solidFill>
                <a:latin typeface="Microsoft YaHei"/>
                <a:ea typeface="Microsoft YaHei"/>
                <a:cs typeface="Microsoft YaHei"/>
                <a:sym typeface="Microsoft YaHei"/>
              </a:rPr>
              <a:t>Step 1.</a:t>
            </a:r>
            <a:r>
              <a:rPr lang="en-US">
                <a:latin typeface="Microsoft YaHei"/>
                <a:ea typeface="Microsoft YaHei"/>
                <a:cs typeface="Microsoft YaHei"/>
                <a:sym typeface="Microsoft YaHei"/>
              </a:rPr>
              <a:t> Link to http://www2.isu.edu.tw/interface/showpage.php?dept_mno=356&amp;dept_id=6&amp;page_id=23076</a:t>
            </a:r>
            <a:endParaRPr/>
          </a:p>
        </p:txBody>
      </p:sp>
      <p:pic>
        <p:nvPicPr>
          <p:cNvPr id="1664" name="Google Shape;1664;p39"/>
          <p:cNvPicPr preferRelativeResize="0"/>
          <p:nvPr/>
        </p:nvPicPr>
        <p:blipFill rotWithShape="1">
          <a:blip r:embed="rId3">
            <a:alphaModFix/>
          </a:blip>
          <a:srcRect b="8977" l="21840" r="37820" t="7115"/>
          <a:stretch/>
        </p:blipFill>
        <p:spPr>
          <a:xfrm>
            <a:off x="768353" y="2579163"/>
            <a:ext cx="4046947" cy="3305240"/>
          </a:xfrm>
          <a:prstGeom prst="rect">
            <a:avLst/>
          </a:prstGeom>
          <a:noFill/>
          <a:ln cap="flat" cmpd="sng" w="9525">
            <a:solidFill>
              <a:schemeClr val="dk1"/>
            </a:solidFill>
            <a:prstDash val="solid"/>
            <a:miter lim="800000"/>
            <a:headEnd len="sm" w="sm" type="none"/>
            <a:tailEnd len="sm" w="sm" type="none"/>
          </a:ln>
        </p:spPr>
      </p:pic>
      <p:pic>
        <p:nvPicPr>
          <p:cNvPr id="1665" name="Google Shape;1665;p39"/>
          <p:cNvPicPr preferRelativeResize="0"/>
          <p:nvPr/>
        </p:nvPicPr>
        <p:blipFill rotWithShape="1">
          <a:blip r:embed="rId4">
            <a:alphaModFix/>
          </a:blip>
          <a:srcRect b="6050" l="14170" r="15646" t="8298"/>
          <a:stretch/>
        </p:blipFill>
        <p:spPr>
          <a:xfrm>
            <a:off x="5072766" y="2577586"/>
            <a:ext cx="4599039" cy="3305240"/>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40"/>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3200">
                <a:latin typeface="Microsoft YaHei"/>
                <a:ea typeface="Microsoft YaHei"/>
                <a:cs typeface="Microsoft YaHei"/>
                <a:sym typeface="Microsoft YaHei"/>
              </a:rPr>
              <a:t>工作證 </a:t>
            </a:r>
            <a:r>
              <a:rPr lang="en-US" sz="2800">
                <a:latin typeface="Microsoft YaHei"/>
                <a:ea typeface="Microsoft YaHei"/>
                <a:cs typeface="Microsoft YaHei"/>
                <a:sym typeface="Microsoft YaHei"/>
              </a:rPr>
              <a:t>Working Permit On-line Application 2/5</a:t>
            </a:r>
            <a:endParaRPr sz="2800">
              <a:latin typeface="Microsoft YaHei"/>
              <a:ea typeface="Microsoft YaHei"/>
              <a:cs typeface="Microsoft YaHei"/>
              <a:sym typeface="Microsoft YaHei"/>
            </a:endParaRPr>
          </a:p>
        </p:txBody>
      </p:sp>
      <p:sp>
        <p:nvSpPr>
          <p:cNvPr id="1671" name="Google Shape;1671;p40"/>
          <p:cNvSpPr txBox="1"/>
          <p:nvPr>
            <p:ph idx="1" type="body"/>
          </p:nvPr>
        </p:nvSpPr>
        <p:spPr>
          <a:xfrm>
            <a:off x="780412" y="1270000"/>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Clr>
                <a:srgbClr val="3384CE"/>
              </a:buClr>
              <a:buSzPts val="1800"/>
              <a:buChar char="►"/>
            </a:pPr>
            <a:r>
              <a:rPr lang="en-US">
                <a:solidFill>
                  <a:srgbClr val="FF0000"/>
                </a:solidFill>
                <a:latin typeface="Microsoft YaHei"/>
                <a:ea typeface="Microsoft YaHei"/>
                <a:cs typeface="Microsoft YaHei"/>
                <a:sym typeface="Microsoft YaHei"/>
              </a:rPr>
              <a:t>Step 2. </a:t>
            </a:r>
            <a:r>
              <a:rPr lang="en-US">
                <a:solidFill>
                  <a:srgbClr val="000000"/>
                </a:solidFill>
                <a:latin typeface="Microsoft YaHei"/>
                <a:ea typeface="Microsoft YaHei"/>
                <a:cs typeface="Microsoft YaHei"/>
                <a:sym typeface="Microsoft YaHei"/>
              </a:rPr>
              <a:t>Click “Work Permit for Foreign Students, Oversea Chinese Students and Ethnic Chinese Students”</a:t>
            </a:r>
            <a:endParaRPr>
              <a:solidFill>
                <a:srgbClr val="000000"/>
              </a:solidFill>
              <a:latin typeface="Microsoft YaHei"/>
              <a:ea typeface="Microsoft YaHei"/>
              <a:cs typeface="Microsoft YaHei"/>
              <a:sym typeface="Microsoft YaHei"/>
            </a:endParaRPr>
          </a:p>
        </p:txBody>
      </p:sp>
      <p:pic>
        <p:nvPicPr>
          <p:cNvPr id="1672" name="Google Shape;1672;p40"/>
          <p:cNvPicPr preferRelativeResize="0"/>
          <p:nvPr/>
        </p:nvPicPr>
        <p:blipFill rotWithShape="1">
          <a:blip r:embed="rId3">
            <a:alphaModFix/>
          </a:blip>
          <a:srcRect b="30840" l="18365" r="16304" t="10503"/>
          <a:stretch/>
        </p:blipFill>
        <p:spPr>
          <a:xfrm>
            <a:off x="538126" y="2188651"/>
            <a:ext cx="8597900" cy="4491341"/>
          </a:xfrm>
          <a:prstGeom prst="rect">
            <a:avLst/>
          </a:prstGeom>
          <a:noFill/>
          <a:ln>
            <a:noFill/>
          </a:ln>
        </p:spPr>
      </p:pic>
      <p:sp>
        <p:nvSpPr>
          <p:cNvPr id="1673" name="Google Shape;1673;p40"/>
          <p:cNvSpPr/>
          <p:nvPr/>
        </p:nvSpPr>
        <p:spPr>
          <a:xfrm>
            <a:off x="3505160" y="5447544"/>
            <a:ext cx="2663700" cy="936600"/>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p41"/>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3200">
                <a:latin typeface="Microsoft YaHei"/>
                <a:ea typeface="Microsoft YaHei"/>
                <a:cs typeface="Microsoft YaHei"/>
                <a:sym typeface="Microsoft YaHei"/>
              </a:rPr>
              <a:t>工作證 </a:t>
            </a:r>
            <a:r>
              <a:rPr lang="en-US" sz="2800">
                <a:latin typeface="Microsoft YaHei"/>
                <a:ea typeface="Microsoft YaHei"/>
                <a:cs typeface="Microsoft YaHei"/>
                <a:sym typeface="Microsoft YaHei"/>
              </a:rPr>
              <a:t>Working Permit On-line Application 3/5</a:t>
            </a:r>
            <a:endParaRPr sz="2800"/>
          </a:p>
        </p:txBody>
      </p:sp>
      <p:sp>
        <p:nvSpPr>
          <p:cNvPr id="1679" name="Google Shape;1679;p41"/>
          <p:cNvSpPr txBox="1"/>
          <p:nvPr>
            <p:ph idx="1" type="body"/>
          </p:nvPr>
        </p:nvSpPr>
        <p:spPr>
          <a:xfrm>
            <a:off x="790828" y="1340192"/>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Clr>
                <a:srgbClr val="3384CE"/>
              </a:buClr>
              <a:buSzPts val="1800"/>
              <a:buChar char="►"/>
            </a:pPr>
            <a:r>
              <a:rPr lang="en-US">
                <a:solidFill>
                  <a:srgbClr val="FF0000"/>
                </a:solidFill>
                <a:latin typeface="Microsoft YaHei"/>
                <a:ea typeface="Microsoft YaHei"/>
                <a:cs typeface="Microsoft YaHei"/>
                <a:sym typeface="Microsoft YaHei"/>
              </a:rPr>
              <a:t>Step 3. </a:t>
            </a:r>
            <a:r>
              <a:rPr lang="en-US">
                <a:solidFill>
                  <a:srgbClr val="000000"/>
                </a:solidFill>
                <a:latin typeface="Microsoft YaHei"/>
                <a:ea typeface="Microsoft YaHei"/>
                <a:cs typeface="Microsoft YaHei"/>
                <a:sym typeface="Microsoft YaHei"/>
              </a:rPr>
              <a:t>Click “Application for account”</a:t>
            </a:r>
            <a:endParaRPr>
              <a:solidFill>
                <a:srgbClr val="000000"/>
              </a:solidFill>
              <a:latin typeface="Microsoft YaHei"/>
              <a:ea typeface="Microsoft YaHei"/>
              <a:cs typeface="Microsoft YaHei"/>
              <a:sym typeface="Microsoft YaHei"/>
            </a:endParaRPr>
          </a:p>
        </p:txBody>
      </p:sp>
      <p:pic>
        <p:nvPicPr>
          <p:cNvPr id="1680" name="Google Shape;1680;p41"/>
          <p:cNvPicPr preferRelativeResize="0"/>
          <p:nvPr/>
        </p:nvPicPr>
        <p:blipFill rotWithShape="1">
          <a:blip r:embed="rId3">
            <a:alphaModFix/>
          </a:blip>
          <a:srcRect b="35886" l="935" r="120" t="10219"/>
          <a:stretch/>
        </p:blipFill>
        <p:spPr>
          <a:xfrm>
            <a:off x="677863" y="2018735"/>
            <a:ext cx="8302625" cy="3595457"/>
          </a:xfrm>
          <a:prstGeom prst="rect">
            <a:avLst/>
          </a:prstGeom>
          <a:noFill/>
          <a:ln>
            <a:noFill/>
          </a:ln>
        </p:spPr>
      </p:pic>
      <p:sp>
        <p:nvSpPr>
          <p:cNvPr id="1681" name="Google Shape;1681;p41"/>
          <p:cNvSpPr/>
          <p:nvPr/>
        </p:nvSpPr>
        <p:spPr>
          <a:xfrm>
            <a:off x="7217633" y="4534502"/>
            <a:ext cx="647700" cy="284087"/>
          </a:xfrm>
          <a:prstGeom prst="ellipse">
            <a:avLst/>
          </a:prstGeom>
          <a:no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p42"/>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3200">
                <a:latin typeface="Microsoft YaHei"/>
                <a:ea typeface="Microsoft YaHei"/>
                <a:cs typeface="Microsoft YaHei"/>
                <a:sym typeface="Microsoft YaHei"/>
              </a:rPr>
              <a:t>工作證 </a:t>
            </a:r>
            <a:r>
              <a:rPr lang="en-US" sz="2800">
                <a:latin typeface="Microsoft YaHei"/>
                <a:ea typeface="Microsoft YaHei"/>
                <a:cs typeface="Microsoft YaHei"/>
                <a:sym typeface="Microsoft YaHei"/>
              </a:rPr>
              <a:t>Working Permit On-line Application 4/5</a:t>
            </a:r>
            <a:endParaRPr sz="2800"/>
          </a:p>
        </p:txBody>
      </p:sp>
      <p:sp>
        <p:nvSpPr>
          <p:cNvPr id="1687" name="Google Shape;1687;p42"/>
          <p:cNvSpPr txBox="1"/>
          <p:nvPr>
            <p:ph idx="1" type="body"/>
          </p:nvPr>
        </p:nvSpPr>
        <p:spPr>
          <a:xfrm>
            <a:off x="677863" y="1459833"/>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Clr>
                <a:srgbClr val="3384CE"/>
              </a:buClr>
              <a:buSzPts val="1800"/>
              <a:buChar char="►"/>
            </a:pPr>
            <a:r>
              <a:rPr lang="en-US">
                <a:solidFill>
                  <a:srgbClr val="FF0000"/>
                </a:solidFill>
                <a:latin typeface="Microsoft YaHei"/>
                <a:ea typeface="Microsoft YaHei"/>
                <a:cs typeface="Microsoft YaHei"/>
                <a:sym typeface="Microsoft YaHei"/>
              </a:rPr>
              <a:t>Step 4. </a:t>
            </a:r>
            <a:r>
              <a:rPr lang="en-US">
                <a:solidFill>
                  <a:srgbClr val="000000"/>
                </a:solidFill>
                <a:latin typeface="Microsoft YaHei"/>
                <a:ea typeface="Microsoft YaHei"/>
                <a:cs typeface="Microsoft YaHei"/>
                <a:sym typeface="Microsoft YaHei"/>
              </a:rPr>
              <a:t>Enter all required columns (with a red asterisk *shown in front), CAPTCHA and click “Confirm” to complete the application for an account.</a:t>
            </a:r>
            <a:endParaRPr>
              <a:solidFill>
                <a:srgbClr val="000000"/>
              </a:solidFill>
              <a:latin typeface="Microsoft YaHei"/>
              <a:ea typeface="Microsoft YaHei"/>
              <a:cs typeface="Microsoft YaHei"/>
              <a:sym typeface="Microsoft YaHei"/>
            </a:endParaRPr>
          </a:p>
        </p:txBody>
      </p:sp>
      <p:pic>
        <p:nvPicPr>
          <p:cNvPr id="1688" name="Google Shape;1688;p42"/>
          <p:cNvPicPr preferRelativeResize="0"/>
          <p:nvPr/>
        </p:nvPicPr>
        <p:blipFill rotWithShape="1">
          <a:blip r:embed="rId3">
            <a:alphaModFix/>
          </a:blip>
          <a:srcRect b="4480" l="0" r="0" t="9795"/>
          <a:stretch/>
        </p:blipFill>
        <p:spPr>
          <a:xfrm>
            <a:off x="804693" y="2636961"/>
            <a:ext cx="6785051" cy="363525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43"/>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3200">
                <a:latin typeface="Microsoft YaHei"/>
                <a:ea typeface="Microsoft YaHei"/>
                <a:cs typeface="Microsoft YaHei"/>
                <a:sym typeface="Microsoft YaHei"/>
              </a:rPr>
              <a:t>工作證 </a:t>
            </a:r>
            <a:r>
              <a:rPr lang="en-US" sz="2800">
                <a:latin typeface="Microsoft YaHei"/>
                <a:ea typeface="Microsoft YaHei"/>
                <a:cs typeface="Microsoft YaHei"/>
                <a:sym typeface="Microsoft YaHei"/>
              </a:rPr>
              <a:t>Working Permit On-line Application 5/5</a:t>
            </a:r>
            <a:endParaRPr sz="2800"/>
          </a:p>
        </p:txBody>
      </p:sp>
      <p:sp>
        <p:nvSpPr>
          <p:cNvPr id="1694" name="Google Shape;1694;p43"/>
          <p:cNvSpPr txBox="1"/>
          <p:nvPr>
            <p:ph idx="1" type="body"/>
          </p:nvPr>
        </p:nvSpPr>
        <p:spPr>
          <a:xfrm>
            <a:off x="677863" y="1716206"/>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Clr>
                <a:srgbClr val="3384CE"/>
              </a:buClr>
              <a:buSzPts val="1440"/>
              <a:buChar char="►"/>
            </a:pPr>
            <a:r>
              <a:rPr lang="en-US">
                <a:solidFill>
                  <a:srgbClr val="FF0000"/>
                </a:solidFill>
                <a:latin typeface="Microsoft YaHei"/>
                <a:ea typeface="Microsoft YaHei"/>
                <a:cs typeface="Microsoft YaHei"/>
                <a:sym typeface="Microsoft YaHei"/>
              </a:rPr>
              <a:t>Step 5. </a:t>
            </a:r>
            <a:r>
              <a:rPr lang="en-US">
                <a:solidFill>
                  <a:srgbClr val="000000"/>
                </a:solidFill>
                <a:latin typeface="Microsoft YaHei"/>
                <a:ea typeface="Microsoft YaHei"/>
                <a:cs typeface="Microsoft YaHei"/>
                <a:sym typeface="Microsoft YaHei"/>
              </a:rPr>
              <a:t>After logging in to the website, click “Case management&gt; Add students’ application”. The webpage for adding applications will appear.</a:t>
            </a:r>
            <a:endParaRPr/>
          </a:p>
          <a:p>
            <a:pPr indent="-341281" lvl="0" marL="341281" rtl="0" algn="l">
              <a:lnSpc>
                <a:spcPct val="100000"/>
              </a:lnSpc>
              <a:spcBef>
                <a:spcPts val="600"/>
              </a:spcBef>
              <a:spcAft>
                <a:spcPts val="0"/>
              </a:spcAft>
              <a:buClr>
                <a:srgbClr val="3384CE"/>
              </a:buClr>
              <a:buSzPts val="1440"/>
              <a:buChar char="►"/>
            </a:pPr>
            <a:r>
              <a:rPr lang="en-US">
                <a:solidFill>
                  <a:srgbClr val="FF0000"/>
                </a:solidFill>
                <a:latin typeface="Microsoft YaHei"/>
                <a:ea typeface="Microsoft YaHei"/>
                <a:cs typeface="Microsoft YaHei"/>
                <a:sym typeface="Microsoft YaHei"/>
              </a:rPr>
              <a:t>Step 6. </a:t>
            </a:r>
            <a:r>
              <a:rPr lang="en-US">
                <a:solidFill>
                  <a:srgbClr val="000000"/>
                </a:solidFill>
                <a:latin typeface="Microsoft YaHei"/>
                <a:ea typeface="Microsoft YaHei"/>
                <a:cs typeface="Microsoft YaHei"/>
                <a:sym typeface="Microsoft YaHei"/>
              </a:rPr>
              <a:t>Click “Add” and complete the application form. After pay fee via post office, enter revising “transaction date”, entering “office code” and “receipt number”.</a:t>
            </a:r>
            <a:endParaRPr>
              <a:solidFill>
                <a:srgbClr val="000000"/>
              </a:solidFill>
              <a:latin typeface="Microsoft YaHei"/>
              <a:ea typeface="Microsoft YaHei"/>
              <a:cs typeface="Microsoft YaHei"/>
              <a:sym typeface="Microsoft YaHei"/>
            </a:endParaRPr>
          </a:p>
          <a:p>
            <a:pPr indent="-341281" lvl="0" marL="341281" rtl="0" algn="l">
              <a:lnSpc>
                <a:spcPct val="100000"/>
              </a:lnSpc>
              <a:spcBef>
                <a:spcPts val="600"/>
              </a:spcBef>
              <a:spcAft>
                <a:spcPts val="0"/>
              </a:spcAft>
              <a:buClr>
                <a:srgbClr val="3384CE"/>
              </a:buClr>
              <a:buSzPts val="1440"/>
              <a:buChar char="►"/>
            </a:pPr>
            <a:r>
              <a:rPr lang="en-US">
                <a:solidFill>
                  <a:srgbClr val="FF0000"/>
                </a:solidFill>
                <a:latin typeface="Microsoft YaHei"/>
                <a:ea typeface="Microsoft YaHei"/>
                <a:cs typeface="Microsoft YaHei"/>
                <a:sym typeface="Microsoft YaHei"/>
              </a:rPr>
              <a:t>Step 7. </a:t>
            </a:r>
            <a:r>
              <a:rPr lang="en-US">
                <a:solidFill>
                  <a:srgbClr val="000000"/>
                </a:solidFill>
                <a:latin typeface="Microsoft YaHei"/>
                <a:ea typeface="Microsoft YaHei"/>
                <a:cs typeface="Microsoft YaHei"/>
                <a:sym typeface="Microsoft YaHei"/>
              </a:rPr>
              <a:t>Click the tab “Upload the file” to upload related required documents, and click “Send the application to school” to check the application. </a:t>
            </a:r>
            <a:endParaRPr/>
          </a:p>
          <a:p>
            <a:pPr indent="0" lvl="0" marL="0" rtl="0" algn="l">
              <a:lnSpc>
                <a:spcPct val="100000"/>
              </a:lnSpc>
              <a:spcBef>
                <a:spcPts val="600"/>
              </a:spcBef>
              <a:spcAft>
                <a:spcPts val="0"/>
              </a:spcAft>
              <a:buClr>
                <a:srgbClr val="3384CE"/>
              </a:buClr>
              <a:buSzPts val="1440"/>
              <a:buNone/>
            </a:pPr>
            <a:r>
              <a:t/>
            </a:r>
            <a:endParaRPr>
              <a:solidFill>
                <a:srgbClr val="000000"/>
              </a:solidFill>
              <a:latin typeface="Microsoft YaHei"/>
              <a:ea typeface="Microsoft YaHei"/>
              <a:cs typeface="Microsoft YaHei"/>
              <a:sym typeface="Microsoft YaHei"/>
            </a:endParaRPr>
          </a:p>
          <a:p>
            <a:pPr indent="-284136" lvl="1" marL="741288" rtl="0" algn="l">
              <a:lnSpc>
                <a:spcPct val="100000"/>
              </a:lnSpc>
              <a:spcBef>
                <a:spcPts val="0"/>
              </a:spcBef>
              <a:spcAft>
                <a:spcPts val="0"/>
              </a:spcAft>
              <a:buClr>
                <a:srgbClr val="000000"/>
              </a:buClr>
              <a:buSzPts val="1600"/>
              <a:buFont typeface="Arial"/>
              <a:buChar char="•"/>
            </a:pPr>
            <a:r>
              <a:rPr lang="en-US">
                <a:solidFill>
                  <a:srgbClr val="000000"/>
                </a:solidFill>
                <a:latin typeface="Microsoft YaHei"/>
                <a:ea typeface="Microsoft YaHei"/>
                <a:cs typeface="Microsoft YaHei"/>
                <a:sym typeface="Microsoft YaHei"/>
              </a:rPr>
              <a:t>Student ID card ( both sides)</a:t>
            </a:r>
            <a:endParaRPr/>
          </a:p>
          <a:p>
            <a:pPr indent="-284136" lvl="1" marL="741288" rtl="0" algn="l">
              <a:lnSpc>
                <a:spcPct val="100000"/>
              </a:lnSpc>
              <a:spcBef>
                <a:spcPts val="0"/>
              </a:spcBef>
              <a:spcAft>
                <a:spcPts val="0"/>
              </a:spcAft>
              <a:buClr>
                <a:srgbClr val="000000"/>
              </a:buClr>
              <a:buSzPts val="1600"/>
              <a:buFont typeface="Arial"/>
              <a:buChar char="•"/>
            </a:pPr>
            <a:r>
              <a:rPr lang="en-US">
                <a:solidFill>
                  <a:srgbClr val="000000"/>
                </a:solidFill>
                <a:latin typeface="Microsoft YaHei"/>
                <a:ea typeface="Microsoft YaHei"/>
                <a:cs typeface="Microsoft YaHei"/>
                <a:sym typeface="Microsoft YaHei"/>
              </a:rPr>
              <a:t>Passport (page of Basic information )</a:t>
            </a:r>
            <a:endParaRPr/>
          </a:p>
          <a:p>
            <a:pPr indent="-284136" lvl="1" marL="741288" rtl="0" algn="l">
              <a:lnSpc>
                <a:spcPct val="100000"/>
              </a:lnSpc>
              <a:spcBef>
                <a:spcPts val="0"/>
              </a:spcBef>
              <a:spcAft>
                <a:spcPts val="0"/>
              </a:spcAft>
              <a:buClr>
                <a:srgbClr val="000000"/>
              </a:buClr>
              <a:buSzPts val="1600"/>
              <a:buFont typeface="Arial"/>
              <a:buChar char="•"/>
            </a:pPr>
            <a:r>
              <a:rPr lang="en-US">
                <a:solidFill>
                  <a:srgbClr val="000000"/>
                </a:solidFill>
                <a:latin typeface="Microsoft YaHei"/>
                <a:ea typeface="Microsoft YaHei"/>
                <a:cs typeface="Microsoft YaHei"/>
                <a:sym typeface="Microsoft YaHei"/>
              </a:rPr>
              <a:t>ARC ( both sides)</a:t>
            </a:r>
            <a:endParaRPr>
              <a:solidFill>
                <a:srgbClr val="000000"/>
              </a:solidFill>
              <a:latin typeface="Microsoft YaHei"/>
              <a:ea typeface="Microsoft YaHei"/>
              <a:cs typeface="Microsoft YaHei"/>
              <a:sym typeface="Microsoft YaHe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p44"/>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2800">
                <a:latin typeface="Microsoft YaHei"/>
                <a:ea typeface="Microsoft YaHei"/>
                <a:cs typeface="Microsoft YaHei"/>
                <a:sym typeface="Microsoft YaHei"/>
              </a:rPr>
              <a:t>畢業僑外生留臺工作 Working after Graduation</a:t>
            </a:r>
            <a:endParaRPr sz="2800">
              <a:latin typeface="Microsoft YaHei"/>
              <a:ea typeface="Microsoft YaHei"/>
              <a:cs typeface="Microsoft YaHei"/>
              <a:sym typeface="Microsoft YaHei"/>
            </a:endParaRPr>
          </a:p>
        </p:txBody>
      </p:sp>
      <p:sp>
        <p:nvSpPr>
          <p:cNvPr id="1700" name="Google Shape;1700;p44"/>
          <p:cNvSpPr txBox="1"/>
          <p:nvPr>
            <p:ph idx="1" type="body"/>
          </p:nvPr>
        </p:nvSpPr>
        <p:spPr>
          <a:xfrm>
            <a:off x="886411" y="1930400"/>
            <a:ext cx="8597900" cy="3881437"/>
          </a:xfrm>
          <a:prstGeom prst="rect">
            <a:avLst/>
          </a:prstGeom>
          <a:noFill/>
          <a:ln>
            <a:noFill/>
          </a:ln>
        </p:spPr>
        <p:txBody>
          <a:bodyPr anchorCtr="0" anchor="t" bIns="45700" lIns="91400" spcFirstLastPara="1" rIns="91400" wrap="square" tIns="45700">
            <a:noAutofit/>
          </a:bodyPr>
          <a:lstStyle/>
          <a:p>
            <a:pPr indent="-342834" lvl="0" marL="342834" rtl="0" algn="l">
              <a:lnSpc>
                <a:spcPct val="100000"/>
              </a:lnSpc>
              <a:spcBef>
                <a:spcPts val="0"/>
              </a:spcBef>
              <a:spcAft>
                <a:spcPts val="0"/>
              </a:spcAft>
              <a:buSzPts val="1440"/>
              <a:buChar char="►"/>
            </a:pPr>
            <a:r>
              <a:rPr lang="en-US">
                <a:latin typeface="Microsoft YaHei"/>
                <a:ea typeface="Microsoft YaHei"/>
                <a:cs typeface="Microsoft YaHei"/>
                <a:sym typeface="Microsoft YaHei"/>
              </a:rPr>
              <a:t>勞動部自103年7月3日新增「僑外生留臺工作評點新制」，該制度不再單以聘僱薪資作為資格要求，而係改以學經歷、薪資水準、特殊專長、語言能力、成長經驗及配合政府產業發展政策等8項目進行評點，累計點數超過</a:t>
            </a:r>
            <a:r>
              <a:rPr lang="en-US">
                <a:solidFill>
                  <a:srgbClr val="FF0000"/>
                </a:solidFill>
                <a:latin typeface="Microsoft YaHei"/>
                <a:ea typeface="Microsoft YaHei"/>
                <a:cs typeface="Microsoft YaHei"/>
                <a:sym typeface="Microsoft YaHei"/>
              </a:rPr>
              <a:t>70</a:t>
            </a:r>
            <a:r>
              <a:rPr lang="en-US">
                <a:latin typeface="Microsoft YaHei"/>
                <a:ea typeface="Microsoft YaHei"/>
                <a:cs typeface="Microsoft YaHei"/>
                <a:sym typeface="Microsoft YaHei"/>
              </a:rPr>
              <a:t>點者，即符合資格。      </a:t>
            </a:r>
            <a:endParaRPr/>
          </a:p>
          <a:p>
            <a:pPr indent="-342834" lvl="0" marL="342834" rtl="0" algn="l">
              <a:lnSpc>
                <a:spcPct val="100000"/>
              </a:lnSpc>
              <a:spcBef>
                <a:spcPts val="1000"/>
              </a:spcBef>
              <a:spcAft>
                <a:spcPts val="0"/>
              </a:spcAft>
              <a:buSzPts val="1440"/>
              <a:buChar char="►"/>
            </a:pPr>
            <a:r>
              <a:rPr lang="en-US">
                <a:latin typeface="Microsoft YaHei"/>
                <a:ea typeface="Microsoft YaHei"/>
                <a:cs typeface="Microsoft YaHei"/>
                <a:sym typeface="Microsoft YaHei"/>
              </a:rPr>
              <a:t>更多詳請請參閱勞動部資料:</a:t>
            </a:r>
            <a:r>
              <a:rPr lang="en-US" u="sng">
                <a:solidFill>
                  <a:srgbClr val="FF0000"/>
                </a:solidFill>
                <a:latin typeface="Microsoft YaHei"/>
                <a:ea typeface="Microsoft YaHei"/>
                <a:cs typeface="Microsoft YaHei"/>
                <a:sym typeface="Microsoft YaHei"/>
                <a:hlinkClick r:id="rId3">
                  <a:extLst>
                    <a:ext uri="{A12FA001-AC4F-418D-AE19-62706E023703}">
                      <ahyp:hlinkClr val="tx"/>
                    </a:ext>
                  </a:extLst>
                </a:hlinkClick>
              </a:rPr>
              <a:t>僑外生在臺工作相關法規及注意事項-勞動部勞動力發展署</a:t>
            </a:r>
            <a:r>
              <a:rPr lang="en-US">
                <a:solidFill>
                  <a:srgbClr val="FF0000"/>
                </a:solidFill>
                <a:latin typeface="Microsoft YaHei"/>
                <a:ea typeface="Microsoft YaHei"/>
                <a:cs typeface="Microsoft YaHei"/>
                <a:sym typeface="Microsoft YaHei"/>
              </a:rPr>
              <a:t>。</a:t>
            </a:r>
            <a:endParaRPr/>
          </a:p>
          <a:p>
            <a:pPr indent="-342834" lvl="0" marL="342834" rtl="0" algn="l">
              <a:lnSpc>
                <a:spcPct val="100000"/>
              </a:lnSpc>
              <a:spcBef>
                <a:spcPts val="1000"/>
              </a:spcBef>
              <a:spcAft>
                <a:spcPts val="0"/>
              </a:spcAft>
              <a:buSzPts val="1440"/>
              <a:buChar char="►"/>
            </a:pPr>
            <a:r>
              <a:rPr lang="en-US">
                <a:latin typeface="Microsoft YaHei"/>
                <a:ea typeface="Microsoft YaHei"/>
                <a:cs typeface="Microsoft YaHei"/>
                <a:sym typeface="Microsoft YaHei"/>
              </a:rPr>
              <a:t>雇主向勞動部勞動力發展署申請聘僱許可時，除由雇主及僑外生填具申請表自評外，並需要檢附相關文件，如畢業證書、勞動契約、工作經驗及語文能力證明文件。「評點配額機制」之評點項目及應備申請文件詳如</a:t>
            </a:r>
            <a:r>
              <a:rPr lang="en-US" u="sng">
                <a:solidFill>
                  <a:srgbClr val="FF0000"/>
                </a:solidFill>
                <a:latin typeface="Microsoft YaHei"/>
                <a:ea typeface="Microsoft YaHei"/>
                <a:cs typeface="Microsoft YaHei"/>
                <a:sym typeface="Microsoft YaHei"/>
                <a:hlinkClick r:id="rId4">
                  <a:extLst>
                    <a:ext uri="{A12FA001-AC4F-418D-AE19-62706E023703}">
                      <ahyp:hlinkClr val="tx"/>
                    </a:ext>
                  </a:extLst>
                </a:hlinkClick>
              </a:rPr>
              <a:t>附件(請按此下載)</a:t>
            </a:r>
            <a:r>
              <a:rPr lang="en-US">
                <a:latin typeface="Microsoft YaHei"/>
                <a:ea typeface="Microsoft YaHei"/>
                <a:cs typeface="Microsoft YaHei"/>
                <a:sym typeface="Microsoft YaHei"/>
              </a:rPr>
              <a:t>，相關資訊請參考勞動部勞動力發展署「在臺畢業僑外生專區」</a:t>
            </a:r>
            <a:r>
              <a:rPr lang="en-US" u="sng">
                <a:solidFill>
                  <a:srgbClr val="FF0000"/>
                </a:solidFill>
                <a:latin typeface="Microsoft YaHei"/>
                <a:ea typeface="Microsoft YaHei"/>
                <a:cs typeface="Microsoft YaHei"/>
                <a:sym typeface="Microsoft YaHei"/>
                <a:hlinkClick r:id="rId5">
                  <a:extLst>
                    <a:ext uri="{A12FA001-AC4F-418D-AE19-62706E023703}">
                      <ahyp:hlinkClr val="tx"/>
                    </a:ext>
                  </a:extLst>
                </a:hlinkClick>
              </a:rPr>
              <a:t>(https://ezworktaiwan.wda.gov.tw/en/Content_List.aspx?n=ACB934E235E89133 )</a:t>
            </a:r>
            <a:endParaRPr>
              <a:solidFill>
                <a:srgbClr val="FF0000"/>
              </a:solidFill>
              <a:latin typeface="Microsoft YaHei"/>
              <a:ea typeface="Microsoft YaHei"/>
              <a:cs typeface="Microsoft YaHei"/>
              <a:sym typeface="Microsoft YaHe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45"/>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sz="2800">
                <a:latin typeface="Microsoft YaHei"/>
                <a:ea typeface="Microsoft YaHei"/>
                <a:cs typeface="Microsoft YaHei"/>
                <a:sym typeface="Microsoft YaHei"/>
              </a:rPr>
              <a:t>畢業僑外生留臺工作 Working after Graduation</a:t>
            </a:r>
            <a:endParaRPr sz="2800">
              <a:latin typeface="Microsoft YaHei"/>
              <a:ea typeface="Microsoft YaHei"/>
              <a:cs typeface="Microsoft YaHei"/>
              <a:sym typeface="Microsoft YaHei"/>
            </a:endParaRPr>
          </a:p>
        </p:txBody>
      </p:sp>
      <p:sp>
        <p:nvSpPr>
          <p:cNvPr id="1706" name="Google Shape;1706;p45"/>
          <p:cNvSpPr txBox="1"/>
          <p:nvPr>
            <p:ph idx="1" type="body"/>
          </p:nvPr>
        </p:nvSpPr>
        <p:spPr>
          <a:xfrm>
            <a:off x="677863" y="1930400"/>
            <a:ext cx="9155948" cy="4438316"/>
          </a:xfrm>
          <a:prstGeom prst="rect">
            <a:avLst/>
          </a:prstGeom>
          <a:noFill/>
          <a:ln>
            <a:noFill/>
          </a:ln>
        </p:spPr>
        <p:txBody>
          <a:bodyPr anchorCtr="0" anchor="t" bIns="45700" lIns="91400" spcFirstLastPara="1" rIns="91400" wrap="square" tIns="45700">
            <a:noAutofit/>
          </a:bodyPr>
          <a:lstStyle/>
          <a:p>
            <a:pPr indent="-341281" lvl="0" marL="341281" rtl="0" algn="just">
              <a:lnSpc>
                <a:spcPct val="100000"/>
              </a:lnSpc>
              <a:spcBef>
                <a:spcPts val="0"/>
              </a:spcBef>
              <a:spcAft>
                <a:spcPts val="0"/>
              </a:spcAft>
              <a:buClr>
                <a:srgbClr val="3384CE"/>
              </a:buClr>
              <a:buSzPts val="1440"/>
              <a:buChar char="►"/>
            </a:pPr>
            <a:r>
              <a:rPr lang="en-US">
                <a:latin typeface="Microsoft YaHei"/>
                <a:ea typeface="Microsoft YaHei"/>
                <a:cs typeface="Microsoft YaHei"/>
                <a:sym typeface="Microsoft YaHei"/>
              </a:rPr>
              <a:t>All Overseas Chinese, Hong Kong and foreign students who desire to seek employment after graduating from a University in Taiwan (including students graduating this year) will be evaluated via a point system.</a:t>
            </a:r>
            <a:endParaRPr/>
          </a:p>
          <a:p>
            <a:pPr indent="-341281" lvl="0" marL="341281" rtl="0" algn="just">
              <a:lnSpc>
                <a:spcPct val="100000"/>
              </a:lnSpc>
              <a:spcBef>
                <a:spcPts val="1000"/>
              </a:spcBef>
              <a:spcAft>
                <a:spcPts val="0"/>
              </a:spcAft>
              <a:buClr>
                <a:srgbClr val="3384CE"/>
              </a:buClr>
              <a:buSzPts val="1440"/>
              <a:buChar char="►"/>
            </a:pPr>
            <a:r>
              <a:rPr lang="en-US">
                <a:latin typeface="Microsoft YaHei"/>
                <a:ea typeface="Microsoft YaHei"/>
                <a:cs typeface="Microsoft YaHei"/>
                <a:sym typeface="Microsoft YaHei"/>
              </a:rPr>
              <a:t>The point system includes academic records, salary levels, work experience, job qualifications, Chinese language and other foreign language abilities as well as growth experience. </a:t>
            </a:r>
            <a:endParaRPr/>
          </a:p>
          <a:p>
            <a:pPr indent="-341281" lvl="0" marL="341281" rtl="0" algn="just">
              <a:lnSpc>
                <a:spcPct val="100000"/>
              </a:lnSpc>
              <a:spcBef>
                <a:spcPts val="1000"/>
              </a:spcBef>
              <a:spcAft>
                <a:spcPts val="0"/>
              </a:spcAft>
              <a:buClr>
                <a:srgbClr val="3384CE"/>
              </a:buClr>
              <a:buSzPts val="1440"/>
              <a:buChar char="►"/>
            </a:pPr>
            <a:r>
              <a:rPr lang="en-US">
                <a:latin typeface="Microsoft YaHei"/>
                <a:ea typeface="Microsoft YaHei"/>
                <a:cs typeface="Microsoft YaHei"/>
                <a:sym typeface="Microsoft YaHei"/>
              </a:rPr>
              <a:t>The student applicant must accrue at least </a:t>
            </a:r>
            <a:r>
              <a:rPr lang="en-US">
                <a:solidFill>
                  <a:srgbClr val="FF0000"/>
                </a:solidFill>
                <a:latin typeface="Microsoft YaHei"/>
                <a:ea typeface="Microsoft YaHei"/>
                <a:cs typeface="Microsoft YaHei"/>
                <a:sym typeface="Microsoft YaHei"/>
              </a:rPr>
              <a:t>70 points</a:t>
            </a:r>
            <a:r>
              <a:rPr lang="en-US">
                <a:latin typeface="Microsoft YaHei"/>
                <a:ea typeface="Microsoft YaHei"/>
                <a:cs typeface="Microsoft YaHei"/>
                <a:sym typeface="Microsoft YaHei"/>
              </a:rPr>
              <a:t>, fall within the set quota and be able to provide a valid work permit.</a:t>
            </a:r>
            <a:endParaRPr/>
          </a:p>
          <a:p>
            <a:pPr indent="-341281" lvl="0" marL="341281" rtl="0" algn="just">
              <a:lnSpc>
                <a:spcPct val="100000"/>
              </a:lnSpc>
              <a:spcBef>
                <a:spcPts val="1000"/>
              </a:spcBef>
              <a:spcAft>
                <a:spcPts val="0"/>
              </a:spcAft>
              <a:buClr>
                <a:srgbClr val="3384CE"/>
              </a:buClr>
              <a:buSzPts val="1440"/>
              <a:buChar char="►"/>
            </a:pPr>
            <a:r>
              <a:rPr b="1" lang="en-US">
                <a:solidFill>
                  <a:srgbClr val="FF0000"/>
                </a:solidFill>
                <a:latin typeface="Microsoft YaHei"/>
                <a:ea typeface="Microsoft YaHei"/>
                <a:cs typeface="Microsoft YaHei"/>
                <a:sym typeface="Microsoft YaHei"/>
              </a:rPr>
              <a:t>Apply by New Scoring Criteria for Foreign and Overseas Chinese Students to Work in Taiwan</a:t>
            </a:r>
            <a:endParaRPr/>
          </a:p>
          <a:p>
            <a:pPr indent="-341281" lvl="0" marL="341281" rtl="0" algn="just">
              <a:lnSpc>
                <a:spcPct val="100000"/>
              </a:lnSpc>
              <a:spcBef>
                <a:spcPts val="1000"/>
              </a:spcBef>
              <a:spcAft>
                <a:spcPts val="0"/>
              </a:spcAft>
              <a:buClr>
                <a:srgbClr val="3384CE"/>
              </a:buClr>
              <a:buSzPts val="1440"/>
              <a:buChar char="►"/>
            </a:pPr>
            <a:r>
              <a:rPr lang="en-US">
                <a:latin typeface="Microsoft YaHei"/>
                <a:ea typeface="Microsoft YaHei"/>
                <a:cs typeface="Microsoft YaHei"/>
                <a:sym typeface="Microsoft YaHei"/>
              </a:rPr>
              <a:t>Assessed based on criteria, including education, salary, work experience, Chinese and other language proficiency, background, and collaborative support for governmental industrial developmental policies, etc.</a:t>
            </a:r>
            <a:endParaRPr b="1">
              <a:solidFill>
                <a:srgbClr val="FF0000"/>
              </a:solidFill>
              <a:latin typeface="Microsoft YaHei"/>
              <a:ea typeface="Microsoft YaHei"/>
              <a:cs typeface="Microsoft YaHei"/>
              <a:sym typeface="Microsoft YaHe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46"/>
          <p:cNvSpPr txBox="1"/>
          <p:nvPr>
            <p:ph type="title"/>
          </p:nvPr>
        </p:nvSpPr>
        <p:spPr>
          <a:xfrm>
            <a:off x="128186" y="0"/>
            <a:ext cx="10494235" cy="629540"/>
          </a:xfrm>
          <a:prstGeom prst="rect">
            <a:avLst/>
          </a:prstGeom>
          <a:noFill/>
          <a:ln>
            <a:noFill/>
          </a:ln>
        </p:spPr>
        <p:txBody>
          <a:bodyPr anchorCtr="0" anchor="t" bIns="45700" lIns="91400" spcFirstLastPara="1" rIns="91400" wrap="square" tIns="45700">
            <a:normAutofit fontScale="90000"/>
          </a:bodyPr>
          <a:lstStyle/>
          <a:p>
            <a:pPr indent="0" lvl="0" marL="0" rtl="0" algn="l">
              <a:lnSpc>
                <a:spcPct val="100000"/>
              </a:lnSpc>
              <a:spcBef>
                <a:spcPts val="0"/>
              </a:spcBef>
              <a:spcAft>
                <a:spcPts val="0"/>
              </a:spcAft>
              <a:buSzPct val="70707"/>
              <a:buNone/>
            </a:pPr>
            <a:r>
              <a:rPr b="1" lang="en-US" sz="2200"/>
              <a:t>聘僱在臺畢業僑外生工作評點表</a:t>
            </a:r>
            <a:br>
              <a:rPr b="1" lang="en-US" sz="2200"/>
            </a:br>
            <a:r>
              <a:rPr b="1" lang="en-US" sz="2000"/>
              <a:t>Overseas Chinese/Foreign Student Graduated in Taiwan Comment System Form</a:t>
            </a:r>
            <a:endParaRPr b="1" sz="2000"/>
          </a:p>
        </p:txBody>
      </p:sp>
      <p:pic>
        <p:nvPicPr>
          <p:cNvPr id="1712" name="Google Shape;1712;p46"/>
          <p:cNvPicPr preferRelativeResize="0"/>
          <p:nvPr>
            <p:ph idx="1" type="body"/>
          </p:nvPr>
        </p:nvPicPr>
        <p:blipFill rotWithShape="1">
          <a:blip r:embed="rId3">
            <a:alphaModFix/>
          </a:blip>
          <a:srcRect b="0" l="0" r="0" t="0"/>
          <a:stretch/>
        </p:blipFill>
        <p:spPr>
          <a:xfrm>
            <a:off x="83022" y="595693"/>
            <a:ext cx="6078496" cy="6392358"/>
          </a:xfrm>
          <a:prstGeom prst="rect">
            <a:avLst/>
          </a:prstGeom>
          <a:noFill/>
          <a:ln>
            <a:noFill/>
          </a:ln>
        </p:spPr>
      </p:pic>
      <p:pic>
        <p:nvPicPr>
          <p:cNvPr id="1713" name="Google Shape;1713;p46"/>
          <p:cNvPicPr preferRelativeResize="0"/>
          <p:nvPr/>
        </p:nvPicPr>
        <p:blipFill rotWithShape="1">
          <a:blip r:embed="rId4">
            <a:alphaModFix/>
          </a:blip>
          <a:srcRect b="0" l="0" r="0" t="0"/>
          <a:stretch/>
        </p:blipFill>
        <p:spPr>
          <a:xfrm>
            <a:off x="6118789" y="593932"/>
            <a:ext cx="5794047" cy="63097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47"/>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a:solidFill>
                  <a:srgbClr val="3384CE"/>
                </a:solidFill>
                <a:latin typeface="Microsoft YaHei"/>
                <a:ea typeface="Microsoft YaHei"/>
                <a:cs typeface="Microsoft YaHei"/>
                <a:sym typeface="Microsoft YaHei"/>
              </a:rPr>
              <a:t>More Information</a:t>
            </a:r>
            <a:endParaRPr>
              <a:solidFill>
                <a:srgbClr val="3384CE"/>
              </a:solidFill>
              <a:latin typeface="Microsoft YaHei"/>
              <a:ea typeface="Microsoft YaHei"/>
              <a:cs typeface="Microsoft YaHei"/>
              <a:sym typeface="Microsoft YaHei"/>
            </a:endParaRPr>
          </a:p>
        </p:txBody>
      </p:sp>
      <p:sp>
        <p:nvSpPr>
          <p:cNvPr id="1719" name="Google Shape;1719;p47"/>
          <p:cNvSpPr txBox="1"/>
          <p:nvPr>
            <p:ph idx="1" type="body"/>
          </p:nvPr>
        </p:nvSpPr>
        <p:spPr>
          <a:xfrm>
            <a:off x="600951" y="1417104"/>
            <a:ext cx="8597900" cy="3881437"/>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440"/>
              <a:buChar char="►"/>
            </a:pPr>
            <a:r>
              <a:rPr lang="en-US"/>
              <a:t>EZ  Work  Taiwan 外國人在臺工作服務網：</a:t>
            </a:r>
            <a:r>
              <a:rPr lang="en-US" u="sng">
                <a:solidFill>
                  <a:srgbClr val="3384CE"/>
                </a:solidFill>
                <a:hlinkClick r:id="rId3">
                  <a:extLst>
                    <a:ext uri="{A12FA001-AC4F-418D-AE19-62706E023703}">
                      <ahyp:hlinkClr val="tx"/>
                    </a:ext>
                  </a:extLst>
                </a:hlinkClick>
              </a:rPr>
              <a:t>https://ezworktaiwan.wda.gov.tw/en/cp.aspx?n=8E87472D9CB255FF</a:t>
            </a:r>
            <a:endParaRPr/>
          </a:p>
        </p:txBody>
      </p:sp>
      <p:pic>
        <p:nvPicPr>
          <p:cNvPr id="1720" name="Google Shape;1720;p47"/>
          <p:cNvPicPr preferRelativeResize="0"/>
          <p:nvPr/>
        </p:nvPicPr>
        <p:blipFill rotWithShape="1">
          <a:blip r:embed="rId4">
            <a:alphaModFix/>
          </a:blip>
          <a:srcRect b="3650" l="14169" r="14148" t="8597"/>
          <a:stretch/>
        </p:blipFill>
        <p:spPr>
          <a:xfrm>
            <a:off x="871178" y="2586725"/>
            <a:ext cx="7640145" cy="3637628"/>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6"/>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a:latin typeface="Microsoft YaHei"/>
                <a:ea typeface="Microsoft YaHei"/>
                <a:cs typeface="Microsoft YaHei"/>
                <a:sym typeface="Microsoft YaHei"/>
              </a:rPr>
              <a:t>居留證 ARC – </a:t>
            </a:r>
            <a:r>
              <a:rPr lang="en-US">
                <a:solidFill>
                  <a:srgbClr val="C00000"/>
                </a:solidFill>
                <a:latin typeface="Microsoft YaHei"/>
                <a:ea typeface="Microsoft YaHei"/>
                <a:cs typeface="Microsoft YaHei"/>
                <a:sym typeface="Microsoft YaHei"/>
              </a:rPr>
              <a:t>初次申請 </a:t>
            </a:r>
            <a:r>
              <a:rPr lang="en-US" sz="2800">
                <a:solidFill>
                  <a:srgbClr val="C00000"/>
                </a:solidFill>
                <a:latin typeface="Microsoft YaHei"/>
                <a:ea typeface="Microsoft YaHei"/>
                <a:cs typeface="Microsoft YaHei"/>
                <a:sym typeface="Microsoft YaHei"/>
              </a:rPr>
              <a:t>How to apply ARC</a:t>
            </a:r>
            <a:endParaRPr>
              <a:solidFill>
                <a:srgbClr val="C00000"/>
              </a:solidFill>
              <a:latin typeface="Microsoft YaHei"/>
              <a:ea typeface="Microsoft YaHei"/>
              <a:cs typeface="Microsoft YaHei"/>
              <a:sym typeface="Microsoft YaHei"/>
            </a:endParaRPr>
          </a:p>
        </p:txBody>
      </p:sp>
      <p:sp>
        <p:nvSpPr>
          <p:cNvPr id="1209" name="Google Shape;1209;p6"/>
          <p:cNvSpPr/>
          <p:nvPr/>
        </p:nvSpPr>
        <p:spPr>
          <a:xfrm>
            <a:off x="677863" y="1556360"/>
            <a:ext cx="8597900" cy="967384"/>
          </a:xfrm>
          <a:custGeom>
            <a:rect b="b" l="l" r="r" t="t"/>
            <a:pathLst>
              <a:path extrusionOk="0" h="967384" w="10508299">
                <a:moveTo>
                  <a:pt x="0" y="161234"/>
                </a:moveTo>
                <a:cubicBezTo>
                  <a:pt x="0" y="72187"/>
                  <a:pt x="72187" y="0"/>
                  <a:pt x="161234" y="0"/>
                </a:cubicBezTo>
                <a:lnTo>
                  <a:pt x="10347065" y="0"/>
                </a:lnTo>
                <a:cubicBezTo>
                  <a:pt x="10436112" y="0"/>
                  <a:pt x="10508299" y="72187"/>
                  <a:pt x="10508299" y="161234"/>
                </a:cubicBezTo>
                <a:lnTo>
                  <a:pt x="10508299" y="806150"/>
                </a:lnTo>
                <a:cubicBezTo>
                  <a:pt x="10508299" y="895197"/>
                  <a:pt x="10436112" y="967384"/>
                  <a:pt x="10347065"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75775" lIns="104350" spcFirstLastPara="1" rIns="104350" wrap="square" tIns="75775">
            <a:noAutofit/>
          </a:bodyPr>
          <a:lstStyle/>
          <a:p>
            <a:pPr indent="0" lvl="0" marL="0" marR="0" rtl="0" algn="ctr">
              <a:lnSpc>
                <a:spcPct val="90000"/>
              </a:lnSpc>
              <a:spcBef>
                <a:spcPts val="0"/>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2吋照片</a:t>
            </a:r>
            <a:endParaRPr b="0" i="0" sz="1900" u="none" cap="none" strike="noStrike">
              <a:solidFill>
                <a:srgbClr val="FFFFFF"/>
              </a:solidFill>
              <a:latin typeface="Arial"/>
              <a:ea typeface="Arial"/>
              <a:cs typeface="Arial"/>
              <a:sym typeface="Arial"/>
            </a:endParaRPr>
          </a:p>
          <a:p>
            <a:pPr indent="0" lvl="0" marL="0" marR="0" rtl="0" algn="ctr">
              <a:lnSpc>
                <a:spcPct val="90000"/>
              </a:lnSpc>
              <a:spcBef>
                <a:spcPts val="665"/>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 2-inch photo taken within 6 months</a:t>
            </a:r>
            <a:endParaRPr b="0" i="0" sz="1900" u="none" cap="none" strike="noStrike">
              <a:solidFill>
                <a:srgbClr val="FFFFFF"/>
              </a:solidFill>
              <a:latin typeface="Arial"/>
              <a:ea typeface="Arial"/>
              <a:cs typeface="Arial"/>
              <a:sym typeface="Arial"/>
            </a:endParaRPr>
          </a:p>
        </p:txBody>
      </p:sp>
      <p:sp>
        <p:nvSpPr>
          <p:cNvPr id="1210" name="Google Shape;1210;p6"/>
          <p:cNvSpPr/>
          <p:nvPr/>
        </p:nvSpPr>
        <p:spPr>
          <a:xfrm>
            <a:off x="677863" y="2824631"/>
            <a:ext cx="8597900" cy="967384"/>
          </a:xfrm>
          <a:custGeom>
            <a:rect b="b" l="l" r="r" t="t"/>
            <a:pathLst>
              <a:path extrusionOk="0" h="967384" w="10472051">
                <a:moveTo>
                  <a:pt x="0" y="161234"/>
                </a:moveTo>
                <a:cubicBezTo>
                  <a:pt x="0" y="72187"/>
                  <a:pt x="72187" y="0"/>
                  <a:pt x="161234" y="0"/>
                </a:cubicBezTo>
                <a:lnTo>
                  <a:pt x="10310817" y="0"/>
                </a:lnTo>
                <a:cubicBezTo>
                  <a:pt x="10399864" y="0"/>
                  <a:pt x="10472051" y="72187"/>
                  <a:pt x="10472051" y="161234"/>
                </a:cubicBezTo>
                <a:lnTo>
                  <a:pt x="10472051" y="806150"/>
                </a:lnTo>
                <a:cubicBezTo>
                  <a:pt x="10472051" y="895197"/>
                  <a:pt x="10399864" y="967384"/>
                  <a:pt x="10310817"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75775" lIns="104350" spcFirstLastPara="1" rIns="104350" wrap="square" tIns="75775">
            <a:noAutofit/>
          </a:bodyPr>
          <a:lstStyle/>
          <a:p>
            <a:pPr indent="0" lvl="0" marL="0" marR="0" rtl="0" algn="ctr">
              <a:lnSpc>
                <a:spcPct val="90000"/>
              </a:lnSpc>
              <a:spcBef>
                <a:spcPts val="0"/>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護照及居留簽證</a:t>
            </a:r>
            <a:endParaRPr b="0" i="0" sz="1900" u="none" cap="none" strike="noStrike">
              <a:solidFill>
                <a:srgbClr val="FFFFFF"/>
              </a:solidFill>
              <a:latin typeface="Arial"/>
              <a:ea typeface="Arial"/>
              <a:cs typeface="Arial"/>
              <a:sym typeface="Arial"/>
            </a:endParaRPr>
          </a:p>
          <a:p>
            <a:pPr indent="0" lvl="0" marL="0" marR="0" rtl="0" algn="ctr">
              <a:lnSpc>
                <a:spcPct val="90000"/>
              </a:lnSpc>
              <a:spcBef>
                <a:spcPts val="665"/>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Passport and Resident Visa</a:t>
            </a:r>
            <a:endParaRPr b="0" i="0" sz="1900" u="none" cap="none" strike="noStrike">
              <a:solidFill>
                <a:srgbClr val="FFFFFF"/>
              </a:solidFill>
              <a:latin typeface="Arial"/>
              <a:ea typeface="Arial"/>
              <a:cs typeface="Arial"/>
              <a:sym typeface="Arial"/>
            </a:endParaRPr>
          </a:p>
        </p:txBody>
      </p:sp>
      <p:sp>
        <p:nvSpPr>
          <p:cNvPr id="1211" name="Google Shape;1211;p6"/>
          <p:cNvSpPr/>
          <p:nvPr/>
        </p:nvSpPr>
        <p:spPr>
          <a:xfrm>
            <a:off x="677863" y="4107257"/>
            <a:ext cx="8597900" cy="967384"/>
          </a:xfrm>
          <a:custGeom>
            <a:rect b="b" l="l" r="r" t="t"/>
            <a:pathLst>
              <a:path extrusionOk="0" h="967384" w="10500615">
                <a:moveTo>
                  <a:pt x="0" y="161234"/>
                </a:moveTo>
                <a:cubicBezTo>
                  <a:pt x="0" y="72187"/>
                  <a:pt x="72187" y="0"/>
                  <a:pt x="161234" y="0"/>
                </a:cubicBezTo>
                <a:lnTo>
                  <a:pt x="10339381" y="0"/>
                </a:lnTo>
                <a:cubicBezTo>
                  <a:pt x="10428428" y="0"/>
                  <a:pt x="10500615" y="72187"/>
                  <a:pt x="10500615" y="161234"/>
                </a:cubicBezTo>
                <a:lnTo>
                  <a:pt x="10500615" y="806150"/>
                </a:lnTo>
                <a:cubicBezTo>
                  <a:pt x="10500615" y="895197"/>
                  <a:pt x="10428428" y="967384"/>
                  <a:pt x="10339381"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73875" lIns="100550" spcFirstLastPara="1" rIns="100550" wrap="square" tIns="73875">
            <a:noAutofit/>
          </a:bodyPr>
          <a:lstStyle/>
          <a:p>
            <a:pPr indent="0" lvl="0" marL="0" marR="0" rtl="0" algn="ctr">
              <a:lnSpc>
                <a:spcPct val="90000"/>
              </a:lnSpc>
              <a:spcBef>
                <a:spcPts val="0"/>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學生證或在學證明書</a:t>
            </a:r>
            <a:endParaRPr b="0" i="0" sz="1900" u="none" cap="none" strike="noStrike">
              <a:solidFill>
                <a:srgbClr val="FFFFFF"/>
              </a:solidFill>
              <a:latin typeface="Arial"/>
              <a:ea typeface="Arial"/>
              <a:cs typeface="Arial"/>
              <a:sym typeface="Arial"/>
            </a:endParaRPr>
          </a:p>
          <a:p>
            <a:pPr indent="0" lvl="0" marL="0" marR="0" rtl="0" algn="ctr">
              <a:lnSpc>
                <a:spcPct val="90000"/>
              </a:lnSpc>
              <a:spcBef>
                <a:spcPts val="665"/>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Original Student ID Card or Enrollment Certification</a:t>
            </a:r>
            <a:endParaRPr b="0" i="0" sz="1900" u="none" cap="none" strike="noStrike">
              <a:solidFill>
                <a:srgbClr val="FFFFFF"/>
              </a:solidFill>
              <a:latin typeface="Arial"/>
              <a:ea typeface="Arial"/>
              <a:cs typeface="Arial"/>
              <a:sym typeface="Arial"/>
            </a:endParaRPr>
          </a:p>
        </p:txBody>
      </p:sp>
      <p:sp>
        <p:nvSpPr>
          <p:cNvPr id="1212" name="Google Shape;1212;p6"/>
          <p:cNvSpPr/>
          <p:nvPr/>
        </p:nvSpPr>
        <p:spPr>
          <a:xfrm>
            <a:off x="677863" y="5465622"/>
            <a:ext cx="8597899" cy="967384"/>
          </a:xfrm>
          <a:custGeom>
            <a:rect b="b" l="l" r="r" t="t"/>
            <a:pathLst>
              <a:path extrusionOk="0" h="967384" w="10490259">
                <a:moveTo>
                  <a:pt x="0" y="161234"/>
                </a:moveTo>
                <a:cubicBezTo>
                  <a:pt x="0" y="72187"/>
                  <a:pt x="72187" y="0"/>
                  <a:pt x="161234" y="0"/>
                </a:cubicBezTo>
                <a:lnTo>
                  <a:pt x="10329025" y="0"/>
                </a:lnTo>
                <a:cubicBezTo>
                  <a:pt x="10418072" y="0"/>
                  <a:pt x="10490259" y="72187"/>
                  <a:pt x="10490259" y="161234"/>
                </a:cubicBezTo>
                <a:lnTo>
                  <a:pt x="10490259" y="806150"/>
                </a:lnTo>
                <a:cubicBezTo>
                  <a:pt x="10490259" y="895197"/>
                  <a:pt x="10418072" y="967384"/>
                  <a:pt x="10329025"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73875" lIns="100550" spcFirstLastPara="1" rIns="100550" wrap="square" tIns="73875">
            <a:noAutofit/>
          </a:bodyPr>
          <a:lstStyle/>
          <a:p>
            <a:pPr indent="0" lvl="0" marL="0" marR="0" rtl="0" algn="ctr">
              <a:lnSpc>
                <a:spcPct val="90000"/>
              </a:lnSpc>
              <a:spcBef>
                <a:spcPts val="0"/>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新臺幣1000元</a:t>
            </a:r>
            <a:endParaRPr b="0" i="0" sz="1900" u="none" cap="none" strike="noStrike">
              <a:solidFill>
                <a:srgbClr val="FFFFFF"/>
              </a:solidFill>
              <a:latin typeface="Arial"/>
              <a:ea typeface="Arial"/>
              <a:cs typeface="Arial"/>
              <a:sym typeface="Arial"/>
            </a:endParaRPr>
          </a:p>
          <a:p>
            <a:pPr indent="0" lvl="0" marL="0" marR="0" rtl="0" algn="ctr">
              <a:lnSpc>
                <a:spcPct val="90000"/>
              </a:lnSpc>
              <a:spcBef>
                <a:spcPts val="665"/>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TWD1,000</a:t>
            </a:r>
            <a:endParaRPr b="0" i="0" sz="1900" u="none" cap="none" strike="noStrike">
              <a:solidFill>
                <a:srgbClr val="FFFFFF"/>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50"/>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畢業後實習</a:t>
            </a:r>
            <a:br>
              <a:rPr lang="en-US"/>
            </a:br>
            <a:r>
              <a:rPr lang="en-US"/>
              <a:t>Internship after Graduation</a:t>
            </a:r>
            <a:endParaRPr/>
          </a:p>
        </p:txBody>
      </p:sp>
      <p:sp>
        <p:nvSpPr>
          <p:cNvPr id="1726" name="Google Shape;1726;p50"/>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id="1731" name="Google Shape;1731;p51"/>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a:t>畢業後實習 Internship after Graduation</a:t>
            </a:r>
            <a:endParaRPr/>
          </a:p>
        </p:txBody>
      </p:sp>
      <p:sp>
        <p:nvSpPr>
          <p:cNvPr id="1732" name="Google Shape;1732;p51"/>
          <p:cNvSpPr txBox="1"/>
          <p:nvPr>
            <p:ph idx="1" type="body"/>
          </p:nvPr>
        </p:nvSpPr>
        <p:spPr>
          <a:xfrm>
            <a:off x="609150" y="1336875"/>
            <a:ext cx="4407300" cy="5200800"/>
          </a:xfrm>
          <a:prstGeom prst="rect">
            <a:avLst/>
          </a:prstGeom>
          <a:noFill/>
          <a:ln>
            <a:noFill/>
          </a:ln>
        </p:spPr>
        <p:txBody>
          <a:bodyPr anchorCtr="0" anchor="t" bIns="45700" lIns="91400" spcFirstLastPara="1" rIns="91400" wrap="square" tIns="45700">
            <a:noAutofit/>
          </a:bodyPr>
          <a:lstStyle/>
          <a:p>
            <a:pPr indent="-341281" lvl="0" marL="341281" rtl="0" algn="l">
              <a:lnSpc>
                <a:spcPct val="150000"/>
              </a:lnSpc>
              <a:spcBef>
                <a:spcPts val="0"/>
              </a:spcBef>
              <a:spcAft>
                <a:spcPts val="0"/>
              </a:spcAft>
              <a:buSzPts val="1060"/>
              <a:buChar char="►"/>
            </a:pPr>
            <a:r>
              <a:rPr lang="en-US" sz="1300">
                <a:latin typeface="Microsoft YaHei"/>
                <a:ea typeface="Microsoft YaHei"/>
                <a:cs typeface="Microsoft YaHei"/>
                <a:sym typeface="Microsoft YaHei"/>
              </a:rPr>
              <a:t>僑外生具有下列資格之一，並取得擬實習機構同意實習文件（包括實習內容、津貼及期程等），至遲應於居留效期屆滿之二個月前，向學校提出畢業後實習之申請：</a:t>
            </a:r>
            <a:endParaRPr sz="1300">
              <a:latin typeface="Microsoft YaHei"/>
              <a:ea typeface="Microsoft YaHei"/>
              <a:cs typeface="Microsoft YaHei"/>
              <a:sym typeface="Microsoft YaHei"/>
            </a:endParaRPr>
          </a:p>
          <a:p>
            <a:pPr indent="-341281" lvl="0" marL="341281" rtl="0" algn="l">
              <a:lnSpc>
                <a:spcPct val="150000"/>
              </a:lnSpc>
              <a:spcBef>
                <a:spcPts val="0"/>
              </a:spcBef>
              <a:spcAft>
                <a:spcPts val="0"/>
              </a:spcAft>
              <a:buSzPts val="1060"/>
              <a:buChar char="►"/>
            </a:pPr>
            <a:r>
              <a:rPr lang="en-US" sz="1300">
                <a:latin typeface="Microsoft YaHei"/>
                <a:ea typeface="Microsoft YaHei"/>
                <a:cs typeface="Microsoft YaHei"/>
                <a:sym typeface="Microsoft YaHei"/>
              </a:rPr>
              <a:t>畢業當學期可取得碩士以上學位，在學期間無退學情形者。</a:t>
            </a:r>
            <a:endParaRPr sz="1900"/>
          </a:p>
          <a:p>
            <a:pPr indent="-341281" lvl="0" marL="341281" rtl="0" algn="l">
              <a:lnSpc>
                <a:spcPct val="150000"/>
              </a:lnSpc>
              <a:spcBef>
                <a:spcPts val="0"/>
              </a:spcBef>
              <a:spcAft>
                <a:spcPts val="0"/>
              </a:spcAft>
              <a:buSzPts val="1060"/>
              <a:buChar char="►"/>
            </a:pPr>
            <a:r>
              <a:rPr lang="en-US" sz="1300">
                <a:latin typeface="Microsoft YaHei"/>
                <a:ea typeface="Microsoft YaHei"/>
                <a:cs typeface="Microsoft YaHei"/>
                <a:sym typeface="Microsoft YaHei"/>
              </a:rPr>
              <a:t>畢業當學期可取得大學學位，在學期間無退學情形，且歷年學業成績總平均達七十分以上，經所就讀學系主管書面推薦者。</a:t>
            </a:r>
            <a:endParaRPr sz="1900"/>
          </a:p>
          <a:p>
            <a:pPr indent="-341281" lvl="0" marL="341281" rtl="0" algn="l">
              <a:lnSpc>
                <a:spcPct val="150000"/>
              </a:lnSpc>
              <a:spcBef>
                <a:spcPts val="0"/>
              </a:spcBef>
              <a:spcAft>
                <a:spcPts val="0"/>
              </a:spcAft>
              <a:buSzPts val="1060"/>
              <a:buChar char="►"/>
            </a:pPr>
            <a:r>
              <a:rPr lang="en-US" sz="1300">
                <a:latin typeface="Microsoft YaHei"/>
                <a:ea typeface="Microsoft YaHei"/>
                <a:cs typeface="Microsoft YaHei"/>
                <a:sym typeface="Microsoft YaHei"/>
              </a:rPr>
              <a:t>畢業當學期可取得學士以上學位，在學期間曾參加國際性或全國性之技能競賽或科技展覽，獲得獎項，或有其他領域特殊優異 表現，經就讀學校或國內具公信力機構，檢具相關證明文件書面推薦者。</a:t>
            </a:r>
            <a:endParaRPr sz="1900"/>
          </a:p>
          <a:p>
            <a:pPr indent="-341281" lvl="0" marL="341281" rtl="0" algn="l">
              <a:lnSpc>
                <a:spcPct val="150000"/>
              </a:lnSpc>
              <a:spcBef>
                <a:spcPts val="0"/>
              </a:spcBef>
              <a:spcAft>
                <a:spcPts val="0"/>
              </a:spcAft>
              <a:buSzPts val="1060"/>
              <a:buChar char="►"/>
            </a:pPr>
            <a:r>
              <a:rPr lang="en-US" sz="1300">
                <a:latin typeface="Microsoft YaHei"/>
                <a:ea typeface="Microsoft YaHei"/>
                <a:cs typeface="Microsoft YaHei"/>
                <a:sym typeface="Microsoft YaHei"/>
              </a:rPr>
              <a:t>畢業當學期可取得學士以上學位，在學期間無退學情形，且已通過第一階段醫師國家考試，申請接受一般醫學訓練者。</a:t>
            </a:r>
            <a:endParaRPr sz="1300">
              <a:latin typeface="Microsoft YaHei"/>
              <a:ea typeface="Microsoft YaHei"/>
              <a:cs typeface="Microsoft YaHei"/>
              <a:sym typeface="Microsoft YaHei"/>
            </a:endParaRPr>
          </a:p>
          <a:p>
            <a:pPr indent="-341281" lvl="0" marL="341281" rtl="0" algn="l">
              <a:lnSpc>
                <a:spcPct val="100000"/>
              </a:lnSpc>
              <a:spcBef>
                <a:spcPts val="0"/>
              </a:spcBef>
              <a:spcAft>
                <a:spcPts val="0"/>
              </a:spcAft>
              <a:buSzPts val="1060"/>
              <a:buChar char="►"/>
            </a:pPr>
            <a:r>
              <a:rPr lang="en-US" sz="1300">
                <a:latin typeface="Microsoft YaHei"/>
                <a:ea typeface="Microsoft YaHei"/>
                <a:cs typeface="Microsoft YaHei"/>
                <a:sym typeface="Microsoft YaHei"/>
              </a:rPr>
              <a:t>欲知詳細條文，請連結</a:t>
            </a:r>
            <a:r>
              <a:rPr lang="en-US" sz="1300" u="sng">
                <a:solidFill>
                  <a:srgbClr val="3384CE"/>
                </a:solidFill>
                <a:latin typeface="Microsoft YaHei"/>
                <a:ea typeface="Microsoft YaHei"/>
                <a:cs typeface="Microsoft YaHei"/>
                <a:sym typeface="Microsoft YaHei"/>
                <a:hlinkClick r:id="rId3">
                  <a:extLst>
                    <a:ext uri="{A12FA001-AC4F-418D-AE19-62706E023703}">
                      <ahyp:hlinkClr val="tx"/>
                    </a:ext>
                  </a:extLst>
                </a:hlinkClick>
              </a:rPr>
              <a:t>教育部網站</a:t>
            </a:r>
            <a:r>
              <a:rPr lang="en-US" sz="1300">
                <a:latin typeface="Microsoft YaHei"/>
                <a:ea typeface="Microsoft YaHei"/>
                <a:cs typeface="Microsoft YaHei"/>
                <a:sym typeface="Microsoft YaHei"/>
              </a:rPr>
              <a:t>。</a:t>
            </a:r>
            <a:endParaRPr sz="1900"/>
          </a:p>
        </p:txBody>
      </p:sp>
      <p:sp>
        <p:nvSpPr>
          <p:cNvPr id="1733" name="Google Shape;1733;p51"/>
          <p:cNvSpPr txBox="1"/>
          <p:nvPr>
            <p:ph idx="2" type="body"/>
          </p:nvPr>
        </p:nvSpPr>
        <p:spPr>
          <a:xfrm>
            <a:off x="5091299" y="2160591"/>
            <a:ext cx="4185124" cy="3880773"/>
          </a:xfrm>
          <a:prstGeom prst="rect">
            <a:avLst/>
          </a:prstGeom>
          <a:noFill/>
          <a:ln>
            <a:noFill/>
          </a:ln>
        </p:spPr>
        <p:txBody>
          <a:bodyPr anchorCtr="0" anchor="t" bIns="45700" lIns="91400" spcFirstLastPara="1" rIns="91400" wrap="square" tIns="45700">
            <a:noAutofit/>
          </a:bodyPr>
          <a:lstStyle/>
          <a:p>
            <a:pPr indent="-341281" lvl="0" marL="341281" rtl="0" algn="just">
              <a:lnSpc>
                <a:spcPct val="100000"/>
              </a:lnSpc>
              <a:spcBef>
                <a:spcPts val="0"/>
              </a:spcBef>
              <a:spcAft>
                <a:spcPts val="0"/>
              </a:spcAft>
              <a:buSzPts val="1280"/>
              <a:buChar char="►"/>
            </a:pPr>
            <a:r>
              <a:rPr lang="en-US" sz="1600">
                <a:solidFill>
                  <a:srgbClr val="444444"/>
                </a:solidFill>
                <a:latin typeface="Microsoft YaHei"/>
                <a:ea typeface="Microsoft YaHei"/>
                <a:cs typeface="Microsoft YaHei"/>
                <a:sym typeface="Microsoft YaHei"/>
              </a:rPr>
              <a:t>As many graduates want to obtain internships in Taiwan, Taiwan’s Ministry of Education ( MOE ) has announced new regulations for those who wish to extend their ARC for internship opportunities.</a:t>
            </a:r>
            <a:endParaRPr/>
          </a:p>
          <a:p>
            <a:pPr indent="-260001" lvl="0" marL="341281" rtl="0" algn="just">
              <a:lnSpc>
                <a:spcPct val="100000"/>
              </a:lnSpc>
              <a:spcBef>
                <a:spcPts val="1000"/>
              </a:spcBef>
              <a:spcAft>
                <a:spcPts val="0"/>
              </a:spcAft>
              <a:buSzPts val="1280"/>
              <a:buNone/>
            </a:pPr>
            <a:r>
              <a:t/>
            </a:r>
            <a:endParaRPr sz="1600">
              <a:solidFill>
                <a:srgbClr val="555555"/>
              </a:solidFill>
              <a:latin typeface="Microsoft YaHei"/>
              <a:ea typeface="Microsoft YaHei"/>
              <a:cs typeface="Microsoft YaHei"/>
              <a:sym typeface="Microsoft YaHei"/>
            </a:endParaRPr>
          </a:p>
          <a:p>
            <a:pPr indent="-341281" lvl="0" marL="341281" rtl="0" algn="just">
              <a:lnSpc>
                <a:spcPct val="100000"/>
              </a:lnSpc>
              <a:spcBef>
                <a:spcPts val="1000"/>
              </a:spcBef>
              <a:spcAft>
                <a:spcPts val="0"/>
              </a:spcAft>
              <a:buSzPts val="1280"/>
              <a:buChar char="►"/>
            </a:pPr>
            <a:r>
              <a:rPr lang="en-US" sz="1600">
                <a:solidFill>
                  <a:srgbClr val="555555"/>
                </a:solidFill>
                <a:latin typeface="Microsoft YaHei"/>
                <a:ea typeface="Microsoft YaHei"/>
                <a:cs typeface="Microsoft YaHei"/>
                <a:sym typeface="Microsoft YaHei"/>
              </a:rPr>
              <a:t>For more details, please refer to :</a:t>
            </a:r>
            <a:r>
              <a:rPr lang="en-US" sz="1600" u="sng">
                <a:solidFill>
                  <a:srgbClr val="3384CE"/>
                </a:solidFill>
                <a:latin typeface="Microsoft YaHei"/>
                <a:ea typeface="Microsoft YaHei"/>
                <a:cs typeface="Microsoft YaHei"/>
                <a:sym typeface="Microsoft YaHei"/>
                <a:hlinkClick r:id="rId4">
                  <a:extLst>
                    <a:ext uri="{A12FA001-AC4F-418D-AE19-62706E023703}">
                      <ahyp:hlinkClr val="tx"/>
                    </a:ext>
                  </a:extLst>
                </a:hlinkClick>
              </a:rPr>
              <a:t>http://edu.law.moe.gov.tw/EngLawContent.aspx?Type=E&amp;id=207</a:t>
            </a:r>
            <a:endParaRPr sz="1600">
              <a:solidFill>
                <a:srgbClr val="3384CE"/>
              </a:solidFill>
              <a:latin typeface="Microsoft YaHei"/>
              <a:ea typeface="Microsoft YaHei"/>
              <a:cs typeface="Microsoft YaHei"/>
              <a:sym typeface="Microsoft YaHe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2"/>
          <p:cNvSpPr/>
          <p:nvPr/>
        </p:nvSpPr>
        <p:spPr>
          <a:xfrm rot="2700000">
            <a:off x="9330371" y="916648"/>
            <a:ext cx="1420687" cy="1427783"/>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8CC0C5">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0" name="Google Shape;1740;p2"/>
          <p:cNvSpPr/>
          <p:nvPr/>
        </p:nvSpPr>
        <p:spPr>
          <a:xfrm rot="2700000">
            <a:off x="3117460" y="-89875"/>
            <a:ext cx="7004023" cy="7037748"/>
          </a:xfrm>
          <a:custGeom>
            <a:rect b="b" l="l" r="r" t="t"/>
            <a:pathLst>
              <a:path extrusionOk="0" h="7037748" w="7004023">
                <a:moveTo>
                  <a:pt x="0" y="2171546"/>
                </a:moveTo>
                <a:lnTo>
                  <a:pt x="1740201" y="431345"/>
                </a:lnTo>
                <a:lnTo>
                  <a:pt x="1740202" y="431345"/>
                </a:lnTo>
                <a:lnTo>
                  <a:pt x="2171547" y="0"/>
                </a:lnTo>
                <a:lnTo>
                  <a:pt x="6358431" y="0"/>
                </a:lnTo>
                <a:cubicBezTo>
                  <a:pt x="6714981" y="0"/>
                  <a:pt x="7004023" y="289042"/>
                  <a:pt x="7004023" y="645592"/>
                </a:cubicBezTo>
                <a:lnTo>
                  <a:pt x="7004022" y="4866202"/>
                </a:lnTo>
                <a:lnTo>
                  <a:pt x="5263822" y="6606403"/>
                </a:lnTo>
                <a:lnTo>
                  <a:pt x="5263822" y="6606401"/>
                </a:lnTo>
                <a:lnTo>
                  <a:pt x="4832475" y="7037748"/>
                </a:lnTo>
                <a:lnTo>
                  <a:pt x="4832474" y="2171546"/>
                </a:lnTo>
                <a:close/>
              </a:path>
            </a:pathLst>
          </a:cu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1" name="Google Shape;1741;p2"/>
          <p:cNvSpPr/>
          <p:nvPr/>
        </p:nvSpPr>
        <p:spPr>
          <a:xfrm rot="2700000">
            <a:off x="6098536" y="2488658"/>
            <a:ext cx="4353560" cy="4231886"/>
          </a:xfrm>
          <a:custGeom>
            <a:rect b="b" l="l" r="r" t="t"/>
            <a:pathLst>
              <a:path extrusionOk="0" h="4231886" w="4353560">
                <a:moveTo>
                  <a:pt x="0" y="1105934"/>
                </a:moveTo>
                <a:lnTo>
                  <a:pt x="1105935" y="0"/>
                </a:lnTo>
                <a:lnTo>
                  <a:pt x="3943273" y="0"/>
                </a:lnTo>
                <a:cubicBezTo>
                  <a:pt x="4169868" y="0"/>
                  <a:pt x="4353560" y="183692"/>
                  <a:pt x="4353560" y="410287"/>
                </a:cubicBezTo>
                <a:lnTo>
                  <a:pt x="4353560" y="3125951"/>
                </a:lnTo>
                <a:lnTo>
                  <a:pt x="3247625" y="4231886"/>
                </a:lnTo>
                <a:lnTo>
                  <a:pt x="3247625" y="1105934"/>
                </a:lnTo>
                <a:close/>
              </a:path>
            </a:pathLst>
          </a:custGeom>
          <a:solidFill>
            <a:schemeClr val="accent6">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2" name="Google Shape;1742;p2"/>
          <p:cNvSpPr/>
          <p:nvPr/>
        </p:nvSpPr>
        <p:spPr>
          <a:xfrm rot="2700000">
            <a:off x="5271643" y="433691"/>
            <a:ext cx="4706557" cy="473006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3" name="Google Shape;1743;p2"/>
          <p:cNvSpPr txBox="1"/>
          <p:nvPr/>
        </p:nvSpPr>
        <p:spPr>
          <a:xfrm>
            <a:off x="613847" y="1029915"/>
            <a:ext cx="6299200"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386A6F"/>
                </a:solidFill>
                <a:latin typeface="Century Gothic"/>
                <a:ea typeface="Century Gothic"/>
                <a:cs typeface="Century Gothic"/>
                <a:sym typeface="Century Gothic"/>
              </a:rPr>
              <a:t>ISU Career Development Center</a:t>
            </a:r>
            <a:endParaRPr b="1" i="0" sz="5400" u="none" cap="none" strike="noStrike">
              <a:solidFill>
                <a:srgbClr val="386A6F"/>
              </a:solidFill>
              <a:latin typeface="Century Gothic"/>
              <a:ea typeface="Century Gothic"/>
              <a:cs typeface="Century Gothic"/>
              <a:sym typeface="Century Gothic"/>
            </a:endParaRPr>
          </a:p>
        </p:txBody>
      </p:sp>
      <p:sp>
        <p:nvSpPr>
          <p:cNvPr id="1744" name="Google Shape;1744;p2"/>
          <p:cNvSpPr/>
          <p:nvPr/>
        </p:nvSpPr>
        <p:spPr>
          <a:xfrm rot="2700000">
            <a:off x="10732001" y="5932661"/>
            <a:ext cx="922260" cy="926867"/>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386A6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5" name="Google Shape;1745;p2"/>
          <p:cNvSpPr/>
          <p:nvPr/>
        </p:nvSpPr>
        <p:spPr>
          <a:xfrm rot="2700000">
            <a:off x="1301417" y="5457574"/>
            <a:ext cx="707075" cy="710607"/>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6" name="Google Shape;1746;p2"/>
          <p:cNvSpPr/>
          <p:nvPr/>
        </p:nvSpPr>
        <p:spPr>
          <a:xfrm rot="2700000">
            <a:off x="4935484" y="465347"/>
            <a:ext cx="354223" cy="355992"/>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1747" name="Google Shape;1747;p2"/>
          <p:cNvGrpSpPr/>
          <p:nvPr/>
        </p:nvGrpSpPr>
        <p:grpSpPr>
          <a:xfrm>
            <a:off x="433185" y="4098945"/>
            <a:ext cx="311151" cy="194270"/>
            <a:chOff x="207558" y="206734"/>
            <a:chExt cx="380545" cy="157163"/>
          </a:xfrm>
        </p:grpSpPr>
        <p:cxnSp>
          <p:nvCxnSpPr>
            <p:cNvPr id="1748" name="Google Shape;1748;p2"/>
            <p:cNvCxnSpPr/>
            <p:nvPr/>
          </p:nvCxnSpPr>
          <p:spPr>
            <a:xfrm>
              <a:off x="207558" y="206734"/>
              <a:ext cx="380545" cy="0"/>
            </a:xfrm>
            <a:prstGeom prst="straightConnector1">
              <a:avLst/>
            </a:prstGeom>
            <a:noFill/>
            <a:ln cap="rnd" cmpd="sng" w="38100">
              <a:solidFill>
                <a:srgbClr val="5D999F"/>
              </a:solidFill>
              <a:prstDash val="solid"/>
              <a:round/>
              <a:headEnd len="sm" w="sm" type="none"/>
              <a:tailEnd len="sm" w="sm" type="none"/>
            </a:ln>
          </p:spPr>
        </p:cxnSp>
        <p:cxnSp>
          <p:nvCxnSpPr>
            <p:cNvPr id="1749" name="Google Shape;1749;p2"/>
            <p:cNvCxnSpPr/>
            <p:nvPr/>
          </p:nvCxnSpPr>
          <p:spPr>
            <a:xfrm>
              <a:off x="207558" y="285316"/>
              <a:ext cx="380545" cy="0"/>
            </a:xfrm>
            <a:prstGeom prst="straightConnector1">
              <a:avLst/>
            </a:prstGeom>
            <a:noFill/>
            <a:ln cap="rnd" cmpd="sng" w="38100">
              <a:solidFill>
                <a:srgbClr val="5D999F"/>
              </a:solidFill>
              <a:prstDash val="solid"/>
              <a:round/>
              <a:headEnd len="sm" w="sm" type="none"/>
              <a:tailEnd len="sm" w="sm" type="none"/>
            </a:ln>
          </p:spPr>
        </p:cxnSp>
        <p:cxnSp>
          <p:nvCxnSpPr>
            <p:cNvPr id="1750" name="Google Shape;1750;p2"/>
            <p:cNvCxnSpPr/>
            <p:nvPr/>
          </p:nvCxnSpPr>
          <p:spPr>
            <a:xfrm>
              <a:off x="207558" y="363897"/>
              <a:ext cx="380545" cy="0"/>
            </a:xfrm>
            <a:prstGeom prst="straightConnector1">
              <a:avLst/>
            </a:prstGeom>
            <a:noFill/>
            <a:ln cap="rnd" cmpd="sng" w="38100">
              <a:solidFill>
                <a:srgbClr val="5D999F"/>
              </a:solidFill>
              <a:prstDash val="solid"/>
              <a:round/>
              <a:headEnd len="sm" w="sm" type="none"/>
              <a:tailEnd len="sm" w="sm" type="none"/>
            </a:ln>
          </p:spPr>
        </p:cxnSp>
      </p:grpSp>
      <p:sp>
        <p:nvSpPr>
          <p:cNvPr id="1751" name="Google Shape;1751;p2"/>
          <p:cNvSpPr txBox="1"/>
          <p:nvPr/>
        </p:nvSpPr>
        <p:spPr>
          <a:xfrm>
            <a:off x="500832" y="3949270"/>
            <a:ext cx="6310934" cy="193899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FFC000"/>
              </a:buClr>
              <a:buSzPts val="1100"/>
              <a:buFont typeface="Arial"/>
              <a:buChar char="•"/>
            </a:pPr>
            <a:r>
              <a:rPr b="0" i="0" lang="en-US" sz="2400" u="none" cap="none" strike="noStrike">
                <a:solidFill>
                  <a:srgbClr val="4B8E95"/>
                </a:solidFill>
                <a:latin typeface="Arial"/>
                <a:ea typeface="Arial"/>
                <a:cs typeface="Arial"/>
                <a:sym typeface="Arial"/>
              </a:rPr>
              <a:t>The </a:t>
            </a:r>
            <a:r>
              <a:rPr b="0" i="0" lang="en-US" sz="2400" u="none" cap="none" strike="noStrike">
                <a:solidFill>
                  <a:srgbClr val="FFB600"/>
                </a:solidFill>
                <a:latin typeface="Aharoni"/>
                <a:ea typeface="Aharoni"/>
                <a:cs typeface="Aharoni"/>
                <a:sym typeface="Aharoni"/>
              </a:rPr>
              <a:t>Career Development Center (CDC)</a:t>
            </a:r>
            <a:r>
              <a:rPr b="0" i="0" lang="en-US" sz="2400" u="none" cap="none" strike="noStrike">
                <a:solidFill>
                  <a:srgbClr val="4B8E95"/>
                </a:solidFill>
                <a:latin typeface="Arial"/>
                <a:ea typeface="Arial"/>
                <a:cs typeface="Arial"/>
                <a:sym typeface="Arial"/>
              </a:rPr>
              <a:t> assists students in providing services for planning in further education, preparing and developing future careers, career counseling, and alumni networks.</a:t>
            </a:r>
            <a:endParaRPr b="0" i="0" sz="2400" u="none" cap="none" strike="noStrike">
              <a:solidFill>
                <a:srgbClr val="000000"/>
              </a:solidFill>
              <a:latin typeface="Arial"/>
              <a:ea typeface="Arial"/>
              <a:cs typeface="Arial"/>
              <a:sym typeface="Arial"/>
            </a:endParaRPr>
          </a:p>
        </p:txBody>
      </p:sp>
    </p:spTree>
  </p:cSld>
  <p:clrMapOvr>
    <a:masterClrMapping/>
  </p:clrMapOvr>
  <p:transition advTm="4000" spd="slow" p14:dur="1600">
    <p:blinds dir="ver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p126"/>
          <p:cNvSpPr/>
          <p:nvPr/>
        </p:nvSpPr>
        <p:spPr>
          <a:xfrm rot="2700000">
            <a:off x="5484939" y="2060669"/>
            <a:ext cx="1028637" cy="103377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58" name="Google Shape;1758;p126"/>
          <p:cNvSpPr/>
          <p:nvPr/>
        </p:nvSpPr>
        <p:spPr>
          <a:xfrm rot="2700000">
            <a:off x="-2095382" y="209360"/>
            <a:ext cx="6410492" cy="6427355"/>
          </a:xfrm>
          <a:custGeom>
            <a:rect b="b" l="l" r="r" t="t"/>
            <a:pathLst>
              <a:path extrusionOk="0" h="6427355" w="6410492">
                <a:moveTo>
                  <a:pt x="0" y="1578016"/>
                </a:moveTo>
                <a:lnTo>
                  <a:pt x="1146670" y="431345"/>
                </a:lnTo>
                <a:lnTo>
                  <a:pt x="1146671" y="431345"/>
                </a:lnTo>
                <a:lnTo>
                  <a:pt x="1578016" y="0"/>
                </a:lnTo>
                <a:lnTo>
                  <a:pt x="5764900" y="0"/>
                </a:lnTo>
                <a:cubicBezTo>
                  <a:pt x="6121450" y="0"/>
                  <a:pt x="6410492" y="289042"/>
                  <a:pt x="6410492" y="645592"/>
                </a:cubicBezTo>
                <a:lnTo>
                  <a:pt x="6410491" y="4866202"/>
                </a:lnTo>
                <a:lnTo>
                  <a:pt x="4849339" y="6427355"/>
                </a:lnTo>
                <a:lnTo>
                  <a:pt x="4238944" y="5816960"/>
                </a:lnTo>
                <a:lnTo>
                  <a:pt x="4238943" y="2171546"/>
                </a:lnTo>
                <a:lnTo>
                  <a:pt x="593530" y="2171546"/>
                </a:lnTo>
                <a:close/>
              </a:path>
            </a:pathLst>
          </a:custGeom>
          <a:solidFill>
            <a:srgbClr val="33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59" name="Google Shape;1759;p126"/>
          <p:cNvSpPr/>
          <p:nvPr/>
        </p:nvSpPr>
        <p:spPr>
          <a:xfrm rot="2700000">
            <a:off x="1827643" y="44906"/>
            <a:ext cx="3850328" cy="386955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5D999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60" name="Google Shape;1760;p126"/>
          <p:cNvSpPr/>
          <p:nvPr/>
        </p:nvSpPr>
        <p:spPr>
          <a:xfrm flipH="1" rot="-2700000">
            <a:off x="11525844" y="5786883"/>
            <a:ext cx="1174416" cy="953193"/>
          </a:xfrm>
          <a:custGeom>
            <a:rect b="b" l="l" r="r" t="t"/>
            <a:pathLst>
              <a:path extrusionOk="0" h="953193" w="1174416">
                <a:moveTo>
                  <a:pt x="1038" y="0"/>
                </a:moveTo>
                <a:lnTo>
                  <a:pt x="0" y="1038"/>
                </a:lnTo>
                <a:lnTo>
                  <a:pt x="441710" y="442748"/>
                </a:lnTo>
                <a:lnTo>
                  <a:pt x="731667" y="442748"/>
                </a:lnTo>
                <a:lnTo>
                  <a:pt x="731667" y="732705"/>
                </a:lnTo>
                <a:lnTo>
                  <a:pt x="952155" y="953193"/>
                </a:lnTo>
                <a:lnTo>
                  <a:pt x="1174416" y="730932"/>
                </a:lnTo>
                <a:lnTo>
                  <a:pt x="1174416" y="148239"/>
                </a:lnTo>
                <a:cubicBezTo>
                  <a:pt x="1174416" y="66369"/>
                  <a:pt x="1108048" y="0"/>
                  <a:pt x="1026178" y="0"/>
                </a:cubicBezTo>
                <a:close/>
              </a:path>
            </a:pathLst>
          </a:custGeom>
          <a:solidFill>
            <a:schemeClr val="accent2">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61" name="Google Shape;1761;p126"/>
          <p:cNvSpPr txBox="1"/>
          <p:nvPr/>
        </p:nvSpPr>
        <p:spPr>
          <a:xfrm>
            <a:off x="6230500" y="2902443"/>
            <a:ext cx="249299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4B8E95"/>
                </a:solidFill>
                <a:latin typeface="Century Gothic"/>
                <a:ea typeface="Century Gothic"/>
                <a:cs typeface="Century Gothic"/>
                <a:sym typeface="Century Gothic"/>
              </a:rPr>
              <a:t>PART 01</a:t>
            </a:r>
            <a:endParaRPr b="0" i="0" sz="4800" u="none" cap="none" strike="noStrike">
              <a:solidFill>
                <a:srgbClr val="4B8E95"/>
              </a:solidFill>
              <a:latin typeface="Century Gothic"/>
              <a:ea typeface="Century Gothic"/>
              <a:cs typeface="Century Gothic"/>
              <a:sym typeface="Century Gothic"/>
            </a:endParaRPr>
          </a:p>
        </p:txBody>
      </p:sp>
      <p:sp>
        <p:nvSpPr>
          <p:cNvPr id="1762" name="Google Shape;1762;p126"/>
          <p:cNvSpPr txBox="1"/>
          <p:nvPr/>
        </p:nvSpPr>
        <p:spPr>
          <a:xfrm>
            <a:off x="5270084" y="3801158"/>
            <a:ext cx="6544638"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386A6F"/>
                </a:solidFill>
                <a:latin typeface="Aharoni"/>
                <a:ea typeface="Aharoni"/>
                <a:cs typeface="Aharoni"/>
                <a:sym typeface="Aharoni"/>
              </a:rPr>
              <a:t>Introduction to Work-Study Program and Internships</a:t>
            </a:r>
            <a:endParaRPr b="1" i="0" sz="4800" u="none" cap="none" strike="noStrike">
              <a:solidFill>
                <a:srgbClr val="386A6F"/>
              </a:solidFill>
              <a:latin typeface="Century Gothic"/>
              <a:ea typeface="Century Gothic"/>
              <a:cs typeface="Century Gothic"/>
              <a:sym typeface="Century Gothic"/>
            </a:endParaRPr>
          </a:p>
        </p:txBody>
      </p:sp>
      <p:sp>
        <p:nvSpPr>
          <p:cNvPr id="1763" name="Google Shape;1763;p126"/>
          <p:cNvSpPr/>
          <p:nvPr/>
        </p:nvSpPr>
        <p:spPr>
          <a:xfrm rot="2700000">
            <a:off x="9435201" y="912906"/>
            <a:ext cx="1461465" cy="146876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64" name="Google Shape;1764;p126"/>
          <p:cNvSpPr/>
          <p:nvPr/>
        </p:nvSpPr>
        <p:spPr>
          <a:xfrm rot="2700000">
            <a:off x="10767277" y="5635597"/>
            <a:ext cx="602495" cy="605504"/>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758"/>
                                        </p:tgtEl>
                                        <p:attrNameLst>
                                          <p:attrName>style.visibility</p:attrName>
                                        </p:attrNameLst>
                                      </p:cBhvr>
                                      <p:to>
                                        <p:strVal val="visible"/>
                                      </p:to>
                                    </p:set>
                                    <p:anim calcmode="lin" valueType="num">
                                      <p:cBhvr additive="base">
                                        <p:cTn dur="500"/>
                                        <p:tgtEl>
                                          <p:spTgt spid="175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59"/>
                                        </p:tgtEl>
                                        <p:attrNameLst>
                                          <p:attrName>style.visibility</p:attrName>
                                        </p:attrNameLst>
                                      </p:cBhvr>
                                      <p:to>
                                        <p:strVal val="visible"/>
                                      </p:to>
                                    </p:set>
                                    <p:anim calcmode="lin" valueType="num">
                                      <p:cBhvr additive="base">
                                        <p:cTn dur="500"/>
                                        <p:tgtEl>
                                          <p:spTgt spid="175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57"/>
                                        </p:tgtEl>
                                        <p:attrNameLst>
                                          <p:attrName>style.visibility</p:attrName>
                                        </p:attrNameLst>
                                      </p:cBhvr>
                                      <p:to>
                                        <p:strVal val="visible"/>
                                      </p:to>
                                    </p:set>
                                    <p:anim calcmode="lin" valueType="num">
                                      <p:cBhvr additive="base">
                                        <p:cTn dur="500"/>
                                        <p:tgtEl>
                                          <p:spTgt spid="17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63"/>
                                        </p:tgtEl>
                                        <p:attrNameLst>
                                          <p:attrName>style.visibility</p:attrName>
                                        </p:attrNameLst>
                                      </p:cBhvr>
                                      <p:to>
                                        <p:strVal val="visible"/>
                                      </p:to>
                                    </p:set>
                                    <p:anim calcmode="lin" valueType="num">
                                      <p:cBhvr additive="base">
                                        <p:cTn dur="500"/>
                                        <p:tgtEl>
                                          <p:spTgt spid="17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64"/>
                                        </p:tgtEl>
                                        <p:attrNameLst>
                                          <p:attrName>style.visibility</p:attrName>
                                        </p:attrNameLst>
                                      </p:cBhvr>
                                      <p:to>
                                        <p:strVal val="visible"/>
                                      </p:to>
                                    </p:set>
                                    <p:anim calcmode="lin" valueType="num">
                                      <p:cBhvr additive="base">
                                        <p:cTn dur="500"/>
                                        <p:tgtEl>
                                          <p:spTgt spid="17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60"/>
                                        </p:tgtEl>
                                        <p:attrNameLst>
                                          <p:attrName>style.visibility</p:attrName>
                                        </p:attrNameLst>
                                      </p:cBhvr>
                                      <p:to>
                                        <p:strVal val="visible"/>
                                      </p:to>
                                    </p:set>
                                    <p:anim calcmode="lin" valueType="num">
                                      <p:cBhvr additive="base">
                                        <p:cTn dur="500"/>
                                        <p:tgtEl>
                                          <p:spTgt spid="176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761"/>
                                        </p:tgtEl>
                                        <p:attrNameLst>
                                          <p:attrName>style.visibility</p:attrName>
                                        </p:attrNameLst>
                                      </p:cBhvr>
                                      <p:to>
                                        <p:strVal val="visible"/>
                                      </p:to>
                                    </p:set>
                                    <p:anim calcmode="lin" valueType="num">
                                      <p:cBhvr additive="base">
                                        <p:cTn dur="500"/>
                                        <p:tgtEl>
                                          <p:spTgt spid="1761"/>
                                        </p:tgtEl>
                                        <p:attrNameLst>
                                          <p:attrName>ppt_w</p:attrName>
                                        </p:attrNameLst>
                                      </p:cBhvr>
                                      <p:tavLst>
                                        <p:tav fmla="" tm="0">
                                          <p:val>
                                            <p:strVal val="0"/>
                                          </p:val>
                                        </p:tav>
                                        <p:tav fmla="" tm="100000">
                                          <p:val>
                                            <p:strVal val="#ppt_w"/>
                                          </p:val>
                                        </p:tav>
                                      </p:tavLst>
                                    </p:anim>
                                    <p:anim calcmode="lin" valueType="num">
                                      <p:cBhvr additive="base">
                                        <p:cTn dur="500"/>
                                        <p:tgtEl>
                                          <p:spTgt spid="1761"/>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62"/>
                                        </p:tgtEl>
                                        <p:attrNameLst>
                                          <p:attrName>style.visibility</p:attrName>
                                        </p:attrNameLst>
                                      </p:cBhvr>
                                      <p:to>
                                        <p:strVal val="visible"/>
                                      </p:to>
                                    </p:set>
                                    <p:animEffect filter="fade" transition="in">
                                      <p:cBhvr>
                                        <p:cTn dur="500"/>
                                        <p:tgtEl>
                                          <p:spTgt spid="1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grpSp>
        <p:nvGrpSpPr>
          <p:cNvPr id="1770" name="Google Shape;1770;g240d0765f7c_0_0"/>
          <p:cNvGrpSpPr/>
          <p:nvPr/>
        </p:nvGrpSpPr>
        <p:grpSpPr>
          <a:xfrm>
            <a:off x="4795241" y="3452543"/>
            <a:ext cx="2728500" cy="1135437"/>
            <a:chOff x="7483989" y="3339882"/>
            <a:chExt cx="2728500" cy="1135437"/>
          </a:xfrm>
        </p:grpSpPr>
        <p:sp>
          <p:nvSpPr>
            <p:cNvPr id="1771" name="Google Shape;1771;g240d0765f7c_0_0"/>
            <p:cNvSpPr/>
            <p:nvPr/>
          </p:nvSpPr>
          <p:spPr>
            <a:xfrm>
              <a:off x="7483989" y="3732519"/>
              <a:ext cx="2728500" cy="7428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请在此处输入文本内容可根据需要修改文字的小和数字请在此处输入请在此处请在此处输入</a:t>
              </a:r>
              <a:endParaRPr b="0" i="0" sz="1400" u="none" cap="none" strike="noStrike">
                <a:solidFill>
                  <a:srgbClr val="000000"/>
                </a:solidFill>
                <a:latin typeface="Arial"/>
                <a:ea typeface="Arial"/>
                <a:cs typeface="Arial"/>
                <a:sym typeface="Arial"/>
              </a:endParaRPr>
            </a:p>
          </p:txBody>
        </p:sp>
        <p:sp>
          <p:nvSpPr>
            <p:cNvPr id="1772" name="Google Shape;1772;g240d0765f7c_0_0"/>
            <p:cNvSpPr/>
            <p:nvPr/>
          </p:nvSpPr>
          <p:spPr>
            <a:xfrm>
              <a:off x="7483989" y="3339882"/>
              <a:ext cx="20505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工作完成情况</a:t>
              </a:r>
              <a:endParaRPr b="0" i="0" sz="1400" u="none" cap="none" strike="noStrike">
                <a:solidFill>
                  <a:srgbClr val="000000"/>
                </a:solidFill>
                <a:latin typeface="Arial"/>
                <a:ea typeface="Arial"/>
                <a:cs typeface="Arial"/>
                <a:sym typeface="Arial"/>
              </a:endParaRPr>
            </a:p>
          </p:txBody>
        </p:sp>
      </p:grpSp>
      <p:grpSp>
        <p:nvGrpSpPr>
          <p:cNvPr id="1773" name="Google Shape;1773;g240d0765f7c_0_0"/>
          <p:cNvGrpSpPr/>
          <p:nvPr/>
        </p:nvGrpSpPr>
        <p:grpSpPr>
          <a:xfrm>
            <a:off x="8144778" y="3452543"/>
            <a:ext cx="2728500" cy="1135437"/>
            <a:chOff x="7483989" y="3339882"/>
            <a:chExt cx="2728500" cy="1135437"/>
          </a:xfrm>
        </p:grpSpPr>
        <p:sp>
          <p:nvSpPr>
            <p:cNvPr id="1774" name="Google Shape;1774;g240d0765f7c_0_0"/>
            <p:cNvSpPr/>
            <p:nvPr/>
          </p:nvSpPr>
          <p:spPr>
            <a:xfrm>
              <a:off x="7483989" y="3732519"/>
              <a:ext cx="2728500" cy="7428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请在此处输入文本内容可根据需要修改文字的小和数字请在此处输入请在此处请在此处输入</a:t>
              </a:r>
              <a:endParaRPr b="0" i="0" sz="1400" u="none" cap="none" strike="noStrike">
                <a:solidFill>
                  <a:srgbClr val="000000"/>
                </a:solidFill>
                <a:latin typeface="Arial"/>
                <a:ea typeface="Arial"/>
                <a:cs typeface="Arial"/>
                <a:sym typeface="Arial"/>
              </a:endParaRPr>
            </a:p>
          </p:txBody>
        </p:sp>
        <p:sp>
          <p:nvSpPr>
            <p:cNvPr id="1775" name="Google Shape;1775;g240d0765f7c_0_0"/>
            <p:cNvSpPr/>
            <p:nvPr/>
          </p:nvSpPr>
          <p:spPr>
            <a:xfrm>
              <a:off x="7483989" y="3339882"/>
              <a:ext cx="20505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工作完成情况</a:t>
              </a:r>
              <a:endParaRPr b="0" i="0" sz="1400" u="none" cap="none" strike="noStrike">
                <a:solidFill>
                  <a:srgbClr val="000000"/>
                </a:solidFill>
                <a:latin typeface="Arial"/>
                <a:ea typeface="Arial"/>
                <a:cs typeface="Arial"/>
                <a:sym typeface="Arial"/>
              </a:endParaRPr>
            </a:p>
          </p:txBody>
        </p:sp>
      </p:grpSp>
      <p:sp>
        <p:nvSpPr>
          <p:cNvPr id="1776" name="Google Shape;1776;g240d0765f7c_0_0"/>
          <p:cNvSpPr/>
          <p:nvPr/>
        </p:nvSpPr>
        <p:spPr>
          <a:xfrm>
            <a:off x="5229135" y="2326081"/>
            <a:ext cx="754841" cy="708014"/>
          </a:xfrm>
          <a:custGeom>
            <a:rect b="b" l="l" r="r" t="t"/>
            <a:pathLst>
              <a:path extrusionOk="0" h="568686" w="606298">
                <a:moveTo>
                  <a:pt x="258582" y="455598"/>
                </a:moveTo>
                <a:cubicBezTo>
                  <a:pt x="273159" y="469039"/>
                  <a:pt x="288200" y="480811"/>
                  <a:pt x="303149" y="490637"/>
                </a:cubicBezTo>
                <a:cubicBezTo>
                  <a:pt x="318190" y="480811"/>
                  <a:pt x="333139" y="469039"/>
                  <a:pt x="347716" y="455598"/>
                </a:cubicBezTo>
                <a:cubicBezTo>
                  <a:pt x="335274" y="456432"/>
                  <a:pt x="323483" y="456896"/>
                  <a:pt x="311784" y="456896"/>
                </a:cubicBezTo>
                <a:lnTo>
                  <a:pt x="294607" y="456896"/>
                </a:lnTo>
                <a:cubicBezTo>
                  <a:pt x="282908" y="456896"/>
                  <a:pt x="271024" y="456432"/>
                  <a:pt x="258582" y="455598"/>
                </a:cubicBezTo>
                <a:close/>
                <a:moveTo>
                  <a:pt x="482810" y="426955"/>
                </a:moveTo>
                <a:cubicBezTo>
                  <a:pt x="458020" y="436688"/>
                  <a:pt x="431001" y="444104"/>
                  <a:pt x="402311" y="449202"/>
                </a:cubicBezTo>
                <a:lnTo>
                  <a:pt x="391633" y="460233"/>
                </a:lnTo>
                <a:cubicBezTo>
                  <a:pt x="373249" y="479421"/>
                  <a:pt x="353751" y="496384"/>
                  <a:pt x="333696" y="510752"/>
                </a:cubicBezTo>
                <a:cubicBezTo>
                  <a:pt x="360436" y="525768"/>
                  <a:pt x="385877" y="533647"/>
                  <a:pt x="407603" y="533647"/>
                </a:cubicBezTo>
                <a:cubicBezTo>
                  <a:pt x="421995" y="533647"/>
                  <a:pt x="434808" y="530218"/>
                  <a:pt x="445578" y="523358"/>
                </a:cubicBezTo>
                <a:cubicBezTo>
                  <a:pt x="470833" y="507507"/>
                  <a:pt x="484017" y="473303"/>
                  <a:pt x="482810" y="426955"/>
                </a:cubicBezTo>
                <a:close/>
                <a:moveTo>
                  <a:pt x="123488" y="426955"/>
                </a:moveTo>
                <a:cubicBezTo>
                  <a:pt x="122281" y="473303"/>
                  <a:pt x="135465" y="507507"/>
                  <a:pt x="160720" y="523358"/>
                </a:cubicBezTo>
                <a:cubicBezTo>
                  <a:pt x="171490" y="530218"/>
                  <a:pt x="184303" y="533647"/>
                  <a:pt x="198788" y="533647"/>
                </a:cubicBezTo>
                <a:cubicBezTo>
                  <a:pt x="220421" y="533647"/>
                  <a:pt x="245862" y="525768"/>
                  <a:pt x="272602" y="510752"/>
                </a:cubicBezTo>
                <a:cubicBezTo>
                  <a:pt x="252547" y="496384"/>
                  <a:pt x="233142" y="479421"/>
                  <a:pt x="214665" y="460233"/>
                </a:cubicBezTo>
                <a:lnTo>
                  <a:pt x="204080" y="449202"/>
                </a:lnTo>
                <a:cubicBezTo>
                  <a:pt x="175297" y="444104"/>
                  <a:pt x="148278" y="436688"/>
                  <a:pt x="123488" y="426955"/>
                </a:cubicBezTo>
                <a:close/>
                <a:moveTo>
                  <a:pt x="469069" y="346681"/>
                </a:moveTo>
                <a:cubicBezTo>
                  <a:pt x="463591" y="356043"/>
                  <a:pt x="457555" y="365313"/>
                  <a:pt x="450777" y="374953"/>
                </a:cubicBezTo>
                <a:lnTo>
                  <a:pt x="449292" y="377178"/>
                </a:lnTo>
                <a:cubicBezTo>
                  <a:pt x="437686" y="393770"/>
                  <a:pt x="434529" y="398405"/>
                  <a:pt x="425523" y="409250"/>
                </a:cubicBezTo>
                <a:cubicBezTo>
                  <a:pt x="444464" y="404523"/>
                  <a:pt x="462476" y="398497"/>
                  <a:pt x="479189" y="391360"/>
                </a:cubicBezTo>
                <a:cubicBezTo>
                  <a:pt x="476961" y="376992"/>
                  <a:pt x="473525" y="361976"/>
                  <a:pt x="469069" y="346681"/>
                </a:cubicBezTo>
                <a:close/>
                <a:moveTo>
                  <a:pt x="137229" y="346681"/>
                </a:moveTo>
                <a:cubicBezTo>
                  <a:pt x="132773" y="361976"/>
                  <a:pt x="129337" y="376992"/>
                  <a:pt x="127109" y="391360"/>
                </a:cubicBezTo>
                <a:cubicBezTo>
                  <a:pt x="143822" y="398497"/>
                  <a:pt x="161834" y="404523"/>
                  <a:pt x="180868" y="409250"/>
                </a:cubicBezTo>
                <a:cubicBezTo>
                  <a:pt x="171769" y="398312"/>
                  <a:pt x="168426" y="393492"/>
                  <a:pt x="157006" y="377178"/>
                </a:cubicBezTo>
                <a:lnTo>
                  <a:pt x="155521" y="375046"/>
                </a:lnTo>
                <a:cubicBezTo>
                  <a:pt x="148743" y="365313"/>
                  <a:pt x="142800" y="356043"/>
                  <a:pt x="137229" y="346681"/>
                </a:cubicBezTo>
                <a:close/>
                <a:moveTo>
                  <a:pt x="303114" y="237523"/>
                </a:moveTo>
                <a:cubicBezTo>
                  <a:pt x="329011" y="237523"/>
                  <a:pt x="350005" y="258485"/>
                  <a:pt x="350005" y="284343"/>
                </a:cubicBezTo>
                <a:cubicBezTo>
                  <a:pt x="350005" y="310201"/>
                  <a:pt x="329011" y="331163"/>
                  <a:pt x="303114" y="331163"/>
                </a:cubicBezTo>
                <a:cubicBezTo>
                  <a:pt x="277217" y="331163"/>
                  <a:pt x="256223" y="310201"/>
                  <a:pt x="256223" y="284343"/>
                </a:cubicBezTo>
                <a:cubicBezTo>
                  <a:pt x="256223" y="258485"/>
                  <a:pt x="277217" y="237523"/>
                  <a:pt x="303114" y="237523"/>
                </a:cubicBezTo>
                <a:close/>
                <a:moveTo>
                  <a:pt x="517257" y="210604"/>
                </a:moveTo>
                <a:lnTo>
                  <a:pt x="516792" y="213292"/>
                </a:lnTo>
                <a:cubicBezTo>
                  <a:pt x="511593" y="245550"/>
                  <a:pt x="503144" y="275027"/>
                  <a:pt x="490888" y="303392"/>
                </a:cubicBezTo>
                <a:cubicBezTo>
                  <a:pt x="500173" y="327771"/>
                  <a:pt x="507043" y="351872"/>
                  <a:pt x="511500" y="374953"/>
                </a:cubicBezTo>
                <a:cubicBezTo>
                  <a:pt x="550682" y="351223"/>
                  <a:pt x="572130" y="321560"/>
                  <a:pt x="572130" y="290971"/>
                </a:cubicBezTo>
                <a:cubicBezTo>
                  <a:pt x="572130" y="262143"/>
                  <a:pt x="552725" y="233778"/>
                  <a:pt x="517257" y="210604"/>
                </a:cubicBezTo>
                <a:close/>
                <a:moveTo>
                  <a:pt x="89041" y="210604"/>
                </a:moveTo>
                <a:cubicBezTo>
                  <a:pt x="53573" y="233778"/>
                  <a:pt x="34168" y="262143"/>
                  <a:pt x="34168" y="290971"/>
                </a:cubicBezTo>
                <a:cubicBezTo>
                  <a:pt x="34168" y="321560"/>
                  <a:pt x="55616" y="351223"/>
                  <a:pt x="94798" y="374953"/>
                </a:cubicBezTo>
                <a:cubicBezTo>
                  <a:pt x="99255" y="351872"/>
                  <a:pt x="106218" y="327771"/>
                  <a:pt x="115410" y="303392"/>
                </a:cubicBezTo>
                <a:cubicBezTo>
                  <a:pt x="103247" y="275027"/>
                  <a:pt x="94705" y="245550"/>
                  <a:pt x="89506" y="213292"/>
                </a:cubicBezTo>
                <a:close/>
                <a:moveTo>
                  <a:pt x="419952" y="171487"/>
                </a:moveTo>
                <a:cubicBezTo>
                  <a:pt x="426451" y="180571"/>
                  <a:pt x="432765" y="190026"/>
                  <a:pt x="438893" y="199666"/>
                </a:cubicBezTo>
                <a:cubicBezTo>
                  <a:pt x="450777" y="218576"/>
                  <a:pt x="461548" y="237856"/>
                  <a:pt x="470833" y="256952"/>
                </a:cubicBezTo>
                <a:cubicBezTo>
                  <a:pt x="477146" y="237949"/>
                  <a:pt x="481510" y="219410"/>
                  <a:pt x="484017" y="200407"/>
                </a:cubicBezTo>
                <a:lnTo>
                  <a:pt x="484946" y="193085"/>
                </a:lnTo>
                <a:cubicBezTo>
                  <a:pt x="465633" y="184278"/>
                  <a:pt x="443814" y="177048"/>
                  <a:pt x="419952" y="171487"/>
                </a:cubicBezTo>
                <a:close/>
                <a:moveTo>
                  <a:pt x="186346" y="171487"/>
                </a:moveTo>
                <a:cubicBezTo>
                  <a:pt x="162577" y="177048"/>
                  <a:pt x="140758" y="184278"/>
                  <a:pt x="121352" y="193085"/>
                </a:cubicBezTo>
                <a:lnTo>
                  <a:pt x="122281" y="200407"/>
                </a:lnTo>
                <a:cubicBezTo>
                  <a:pt x="124881" y="219410"/>
                  <a:pt x="129152" y="237949"/>
                  <a:pt x="135465" y="256952"/>
                </a:cubicBezTo>
                <a:cubicBezTo>
                  <a:pt x="144750" y="237856"/>
                  <a:pt x="155521" y="218576"/>
                  <a:pt x="167405" y="199666"/>
                </a:cubicBezTo>
                <a:cubicBezTo>
                  <a:pt x="173533" y="190026"/>
                  <a:pt x="179847" y="180571"/>
                  <a:pt x="186346" y="171487"/>
                </a:cubicBezTo>
                <a:close/>
                <a:moveTo>
                  <a:pt x="303149" y="159459"/>
                </a:moveTo>
                <a:cubicBezTo>
                  <a:pt x="279473" y="159459"/>
                  <a:pt x="255797" y="160595"/>
                  <a:pt x="236113" y="162866"/>
                </a:cubicBezTo>
                <a:cubicBezTo>
                  <a:pt x="222000" y="180200"/>
                  <a:pt x="208630" y="198739"/>
                  <a:pt x="196559" y="218020"/>
                </a:cubicBezTo>
                <a:cubicBezTo>
                  <a:pt x="179754" y="244438"/>
                  <a:pt x="165270" y="272432"/>
                  <a:pt x="153385" y="301260"/>
                </a:cubicBezTo>
                <a:cubicBezTo>
                  <a:pt x="162020" y="318965"/>
                  <a:pt x="172047" y="337040"/>
                  <a:pt x="184118" y="356321"/>
                </a:cubicBezTo>
                <a:cubicBezTo>
                  <a:pt x="199809" y="381534"/>
                  <a:pt x="207980" y="390340"/>
                  <a:pt x="222835" y="406284"/>
                </a:cubicBezTo>
                <a:cubicBezTo>
                  <a:pt x="224321" y="407767"/>
                  <a:pt x="225807" y="409436"/>
                  <a:pt x="227385" y="411104"/>
                </a:cubicBezTo>
                <a:lnTo>
                  <a:pt x="234813" y="419169"/>
                </a:lnTo>
                <a:cubicBezTo>
                  <a:pt x="254218" y="421486"/>
                  <a:pt x="274273" y="422691"/>
                  <a:pt x="294607" y="422691"/>
                </a:cubicBezTo>
                <a:lnTo>
                  <a:pt x="311784" y="422691"/>
                </a:lnTo>
                <a:cubicBezTo>
                  <a:pt x="332025" y="422691"/>
                  <a:pt x="352080" y="421486"/>
                  <a:pt x="371485" y="419169"/>
                </a:cubicBezTo>
                <a:lnTo>
                  <a:pt x="378913" y="411104"/>
                </a:lnTo>
                <a:cubicBezTo>
                  <a:pt x="380491" y="409436"/>
                  <a:pt x="382070" y="407767"/>
                  <a:pt x="383463" y="406284"/>
                </a:cubicBezTo>
                <a:cubicBezTo>
                  <a:pt x="398318" y="390340"/>
                  <a:pt x="406489" y="381534"/>
                  <a:pt x="422273" y="356321"/>
                </a:cubicBezTo>
                <a:cubicBezTo>
                  <a:pt x="434343" y="337040"/>
                  <a:pt x="444371" y="318965"/>
                  <a:pt x="452913" y="301260"/>
                </a:cubicBezTo>
                <a:cubicBezTo>
                  <a:pt x="441028" y="272432"/>
                  <a:pt x="426544" y="244438"/>
                  <a:pt x="409831" y="218020"/>
                </a:cubicBezTo>
                <a:cubicBezTo>
                  <a:pt x="397668" y="198739"/>
                  <a:pt x="384391" y="180200"/>
                  <a:pt x="370185" y="162866"/>
                </a:cubicBezTo>
                <a:cubicBezTo>
                  <a:pt x="350502" y="160595"/>
                  <a:pt x="326825" y="159459"/>
                  <a:pt x="303149" y="159459"/>
                </a:cubicBezTo>
                <a:close/>
                <a:moveTo>
                  <a:pt x="303149" y="95754"/>
                </a:moveTo>
                <a:cubicBezTo>
                  <a:pt x="291729" y="104931"/>
                  <a:pt x="280494" y="115035"/>
                  <a:pt x="269631" y="125788"/>
                </a:cubicBezTo>
                <a:cubicBezTo>
                  <a:pt x="288758" y="124861"/>
                  <a:pt x="317540" y="124861"/>
                  <a:pt x="336667" y="125788"/>
                </a:cubicBezTo>
                <a:cubicBezTo>
                  <a:pt x="325897" y="115035"/>
                  <a:pt x="314662" y="104931"/>
                  <a:pt x="303149" y="95754"/>
                </a:cubicBezTo>
                <a:close/>
                <a:moveTo>
                  <a:pt x="413453" y="34112"/>
                </a:moveTo>
                <a:cubicBezTo>
                  <a:pt x="388941" y="34112"/>
                  <a:pt x="359693" y="46162"/>
                  <a:pt x="326454" y="70078"/>
                </a:cubicBezTo>
                <a:cubicBezTo>
                  <a:pt x="347530" y="87226"/>
                  <a:pt x="368235" y="107619"/>
                  <a:pt x="388012" y="130608"/>
                </a:cubicBezTo>
                <a:cubicBezTo>
                  <a:pt x="425801" y="136077"/>
                  <a:pt x="460155" y="145346"/>
                  <a:pt x="490424" y="158138"/>
                </a:cubicBezTo>
                <a:lnTo>
                  <a:pt x="490424" y="156933"/>
                </a:lnTo>
                <a:cubicBezTo>
                  <a:pt x="493023" y="105117"/>
                  <a:pt x="478632" y="61179"/>
                  <a:pt x="453841" y="45143"/>
                </a:cubicBezTo>
                <a:cubicBezTo>
                  <a:pt x="442607" y="37820"/>
                  <a:pt x="428958" y="34112"/>
                  <a:pt x="413453" y="34112"/>
                </a:cubicBezTo>
                <a:close/>
                <a:moveTo>
                  <a:pt x="192845" y="34112"/>
                </a:moveTo>
                <a:cubicBezTo>
                  <a:pt x="177340" y="34112"/>
                  <a:pt x="163784" y="37820"/>
                  <a:pt x="152549" y="45143"/>
                </a:cubicBezTo>
                <a:cubicBezTo>
                  <a:pt x="127759" y="61179"/>
                  <a:pt x="113368" y="105117"/>
                  <a:pt x="115874" y="156933"/>
                </a:cubicBezTo>
                <a:lnTo>
                  <a:pt x="115967" y="158138"/>
                </a:lnTo>
                <a:cubicBezTo>
                  <a:pt x="146143" y="145346"/>
                  <a:pt x="180497" y="136077"/>
                  <a:pt x="218286" y="130608"/>
                </a:cubicBezTo>
                <a:cubicBezTo>
                  <a:pt x="238062" y="107619"/>
                  <a:pt x="258768" y="87226"/>
                  <a:pt x="279937" y="70078"/>
                </a:cubicBezTo>
                <a:cubicBezTo>
                  <a:pt x="246697" y="46162"/>
                  <a:pt x="217450" y="34112"/>
                  <a:pt x="192845" y="34112"/>
                </a:cubicBezTo>
                <a:close/>
                <a:moveTo>
                  <a:pt x="192845" y="0"/>
                </a:moveTo>
                <a:cubicBezTo>
                  <a:pt x="225342" y="0"/>
                  <a:pt x="262482" y="14924"/>
                  <a:pt x="303149" y="44494"/>
                </a:cubicBezTo>
                <a:cubicBezTo>
                  <a:pt x="343816" y="14924"/>
                  <a:pt x="380956" y="0"/>
                  <a:pt x="413453" y="0"/>
                </a:cubicBezTo>
                <a:cubicBezTo>
                  <a:pt x="435643" y="0"/>
                  <a:pt x="455513" y="5562"/>
                  <a:pt x="472411" y="16500"/>
                </a:cubicBezTo>
                <a:cubicBezTo>
                  <a:pt x="491445" y="28828"/>
                  <a:pt x="506208" y="50148"/>
                  <a:pt x="515214" y="78050"/>
                </a:cubicBezTo>
                <a:cubicBezTo>
                  <a:pt x="523756" y="104468"/>
                  <a:pt x="526820" y="135613"/>
                  <a:pt x="524127" y="167964"/>
                </a:cubicBezTo>
                <a:lnTo>
                  <a:pt x="524127" y="174824"/>
                </a:lnTo>
                <a:cubicBezTo>
                  <a:pt x="577144" y="205506"/>
                  <a:pt x="606298" y="246662"/>
                  <a:pt x="606298" y="290971"/>
                </a:cubicBezTo>
                <a:cubicBezTo>
                  <a:pt x="606298" y="337597"/>
                  <a:pt x="574451" y="380236"/>
                  <a:pt x="516607" y="411382"/>
                </a:cubicBezTo>
                <a:cubicBezTo>
                  <a:pt x="516700" y="412216"/>
                  <a:pt x="516792" y="412958"/>
                  <a:pt x="516792" y="413792"/>
                </a:cubicBezTo>
                <a:cubicBezTo>
                  <a:pt x="521528" y="479513"/>
                  <a:pt x="503051" y="529105"/>
                  <a:pt x="464519" y="553299"/>
                </a:cubicBezTo>
                <a:cubicBezTo>
                  <a:pt x="448363" y="563495"/>
                  <a:pt x="429701" y="568686"/>
                  <a:pt x="408903" y="568686"/>
                </a:cubicBezTo>
                <a:cubicBezTo>
                  <a:pt x="376870" y="568686"/>
                  <a:pt x="340381" y="556172"/>
                  <a:pt x="303149" y="532628"/>
                </a:cubicBezTo>
                <a:cubicBezTo>
                  <a:pt x="266010" y="556172"/>
                  <a:pt x="229428" y="568686"/>
                  <a:pt x="197395" y="568686"/>
                </a:cubicBezTo>
                <a:cubicBezTo>
                  <a:pt x="176690" y="568686"/>
                  <a:pt x="157935" y="563495"/>
                  <a:pt x="141779" y="553299"/>
                </a:cubicBezTo>
                <a:cubicBezTo>
                  <a:pt x="103340" y="529105"/>
                  <a:pt x="84770" y="479513"/>
                  <a:pt x="89506" y="413700"/>
                </a:cubicBezTo>
                <a:cubicBezTo>
                  <a:pt x="89598" y="412958"/>
                  <a:pt x="89691" y="412124"/>
                  <a:pt x="89784" y="411382"/>
                </a:cubicBezTo>
                <a:cubicBezTo>
                  <a:pt x="31847" y="380236"/>
                  <a:pt x="0" y="337597"/>
                  <a:pt x="0" y="290971"/>
                </a:cubicBezTo>
                <a:cubicBezTo>
                  <a:pt x="0" y="246662"/>
                  <a:pt x="29154" y="205506"/>
                  <a:pt x="82171" y="174824"/>
                </a:cubicBezTo>
                <a:lnTo>
                  <a:pt x="82171" y="167964"/>
                </a:lnTo>
                <a:cubicBezTo>
                  <a:pt x="79478" y="135613"/>
                  <a:pt x="82542" y="104468"/>
                  <a:pt x="91084" y="78050"/>
                </a:cubicBezTo>
                <a:cubicBezTo>
                  <a:pt x="100090" y="50148"/>
                  <a:pt x="114946" y="28828"/>
                  <a:pt x="133887" y="16500"/>
                </a:cubicBezTo>
                <a:cubicBezTo>
                  <a:pt x="150785" y="5562"/>
                  <a:pt x="170655" y="0"/>
                  <a:pt x="19284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7" name="Google Shape;1777;g240d0765f7c_0_0"/>
          <p:cNvSpPr/>
          <p:nvPr/>
        </p:nvSpPr>
        <p:spPr>
          <a:xfrm>
            <a:off x="8551177" y="2313474"/>
            <a:ext cx="755780" cy="734124"/>
          </a:xfrm>
          <a:custGeom>
            <a:rect b="b" l="l" r="r" t="t"/>
            <a:pathLst>
              <a:path extrusionOk="0" h="590844" w="608274">
                <a:moveTo>
                  <a:pt x="357006" y="315793"/>
                </a:moveTo>
                <a:lnTo>
                  <a:pt x="344664" y="351821"/>
                </a:lnTo>
                <a:lnTo>
                  <a:pt x="552405" y="559238"/>
                </a:lnTo>
                <a:cubicBezTo>
                  <a:pt x="552971" y="559802"/>
                  <a:pt x="553818" y="560178"/>
                  <a:pt x="554572" y="560178"/>
                </a:cubicBezTo>
                <a:lnTo>
                  <a:pt x="554666" y="560178"/>
                </a:lnTo>
                <a:cubicBezTo>
                  <a:pt x="555514" y="560178"/>
                  <a:pt x="556362" y="559802"/>
                  <a:pt x="556928" y="559238"/>
                </a:cubicBezTo>
                <a:lnTo>
                  <a:pt x="576618" y="539578"/>
                </a:lnTo>
                <a:cubicBezTo>
                  <a:pt x="577372" y="538825"/>
                  <a:pt x="577560" y="537885"/>
                  <a:pt x="577560" y="537320"/>
                </a:cubicBezTo>
                <a:cubicBezTo>
                  <a:pt x="577560" y="536756"/>
                  <a:pt x="577372" y="535815"/>
                  <a:pt x="576618" y="535063"/>
                </a:cubicBezTo>
                <a:close/>
                <a:moveTo>
                  <a:pt x="347019" y="272617"/>
                </a:moveTo>
                <a:cubicBezTo>
                  <a:pt x="352106" y="271394"/>
                  <a:pt x="357571" y="272993"/>
                  <a:pt x="361339" y="276756"/>
                </a:cubicBezTo>
                <a:lnTo>
                  <a:pt x="370572" y="285974"/>
                </a:lnTo>
                <a:lnTo>
                  <a:pt x="598287" y="513333"/>
                </a:lnTo>
                <a:cubicBezTo>
                  <a:pt x="604694" y="519730"/>
                  <a:pt x="608274" y="528290"/>
                  <a:pt x="608274" y="537320"/>
                </a:cubicBezTo>
                <a:cubicBezTo>
                  <a:pt x="608274" y="546351"/>
                  <a:pt x="604694" y="554817"/>
                  <a:pt x="598287" y="561213"/>
                </a:cubicBezTo>
                <a:lnTo>
                  <a:pt x="578691" y="580873"/>
                </a:lnTo>
                <a:cubicBezTo>
                  <a:pt x="572284" y="587269"/>
                  <a:pt x="563805" y="590844"/>
                  <a:pt x="554666" y="590844"/>
                </a:cubicBezTo>
                <a:lnTo>
                  <a:pt x="554572" y="590844"/>
                </a:lnTo>
                <a:cubicBezTo>
                  <a:pt x="545622" y="590844"/>
                  <a:pt x="537143" y="587269"/>
                  <a:pt x="530736" y="580873"/>
                </a:cubicBezTo>
                <a:lnTo>
                  <a:pt x="316211" y="366683"/>
                </a:lnTo>
                <a:cubicBezTo>
                  <a:pt x="312066" y="362544"/>
                  <a:pt x="310558" y="356430"/>
                  <a:pt x="312442" y="350880"/>
                </a:cubicBezTo>
                <a:lnTo>
                  <a:pt x="327328" y="307610"/>
                </a:lnTo>
                <a:lnTo>
                  <a:pt x="335902" y="282588"/>
                </a:lnTo>
                <a:cubicBezTo>
                  <a:pt x="337598" y="277602"/>
                  <a:pt x="341837" y="273840"/>
                  <a:pt x="347019" y="272617"/>
                </a:cubicBezTo>
                <a:close/>
                <a:moveTo>
                  <a:pt x="74870" y="82350"/>
                </a:moveTo>
                <a:lnTo>
                  <a:pt x="426850" y="82350"/>
                </a:lnTo>
                <a:lnTo>
                  <a:pt x="426850" y="306027"/>
                </a:lnTo>
                <a:lnTo>
                  <a:pt x="379461" y="258714"/>
                </a:lnTo>
                <a:cubicBezTo>
                  <a:pt x="369474" y="248650"/>
                  <a:pt x="354966" y="244511"/>
                  <a:pt x="341210" y="247709"/>
                </a:cubicBezTo>
                <a:cubicBezTo>
                  <a:pt x="330564" y="250249"/>
                  <a:pt x="321520" y="256927"/>
                  <a:pt x="315867" y="265957"/>
                </a:cubicBezTo>
                <a:cubicBezTo>
                  <a:pt x="275073" y="263229"/>
                  <a:pt x="245113" y="254764"/>
                  <a:pt x="204507" y="235763"/>
                </a:cubicBezTo>
                <a:cubicBezTo>
                  <a:pt x="200550" y="233882"/>
                  <a:pt x="197535" y="232095"/>
                  <a:pt x="195274" y="230590"/>
                </a:cubicBezTo>
                <a:cubicBezTo>
                  <a:pt x="201398" y="230308"/>
                  <a:pt x="209500" y="230872"/>
                  <a:pt x="213740" y="231154"/>
                </a:cubicBezTo>
                <a:cubicBezTo>
                  <a:pt x="218262" y="231531"/>
                  <a:pt x="222313" y="231719"/>
                  <a:pt x="225517" y="231719"/>
                </a:cubicBezTo>
                <a:cubicBezTo>
                  <a:pt x="232959" y="231719"/>
                  <a:pt x="240779" y="232095"/>
                  <a:pt x="248599" y="232377"/>
                </a:cubicBezTo>
                <a:cubicBezTo>
                  <a:pt x="272812" y="233318"/>
                  <a:pt x="297966" y="234258"/>
                  <a:pt x="322085" y="227674"/>
                </a:cubicBezTo>
                <a:cubicBezTo>
                  <a:pt x="355813" y="218456"/>
                  <a:pt x="361089" y="196070"/>
                  <a:pt x="361749" y="186852"/>
                </a:cubicBezTo>
                <a:cubicBezTo>
                  <a:pt x="363351" y="165594"/>
                  <a:pt x="347900" y="143960"/>
                  <a:pt x="323216" y="133049"/>
                </a:cubicBezTo>
                <a:cubicBezTo>
                  <a:pt x="286190" y="116776"/>
                  <a:pt x="245019" y="119692"/>
                  <a:pt x="205167" y="122514"/>
                </a:cubicBezTo>
                <a:cubicBezTo>
                  <a:pt x="188585" y="123737"/>
                  <a:pt x="172851" y="124866"/>
                  <a:pt x="158248" y="124395"/>
                </a:cubicBezTo>
                <a:lnTo>
                  <a:pt x="157683" y="124395"/>
                </a:lnTo>
                <a:cubicBezTo>
                  <a:pt x="146660" y="124395"/>
                  <a:pt x="137522" y="133237"/>
                  <a:pt x="137239" y="144336"/>
                </a:cubicBezTo>
                <a:cubicBezTo>
                  <a:pt x="136956" y="155623"/>
                  <a:pt x="145907" y="165030"/>
                  <a:pt x="157212" y="165312"/>
                </a:cubicBezTo>
                <a:cubicBezTo>
                  <a:pt x="173699" y="165688"/>
                  <a:pt x="191223" y="164465"/>
                  <a:pt x="208087" y="163336"/>
                </a:cubicBezTo>
                <a:cubicBezTo>
                  <a:pt x="242946" y="160891"/>
                  <a:pt x="278935" y="158257"/>
                  <a:pt x="306634" y="170485"/>
                </a:cubicBezTo>
                <a:cubicBezTo>
                  <a:pt x="316809" y="174906"/>
                  <a:pt x="320955" y="181866"/>
                  <a:pt x="321049" y="183465"/>
                </a:cubicBezTo>
                <a:cubicBezTo>
                  <a:pt x="320672" y="184124"/>
                  <a:pt x="318034" y="186381"/>
                  <a:pt x="311251" y="188263"/>
                </a:cubicBezTo>
                <a:cubicBezTo>
                  <a:pt x="293256" y="193248"/>
                  <a:pt x="271398" y="192307"/>
                  <a:pt x="250200" y="191461"/>
                </a:cubicBezTo>
                <a:cubicBezTo>
                  <a:pt x="241815" y="191178"/>
                  <a:pt x="233525" y="190896"/>
                  <a:pt x="225517" y="190896"/>
                </a:cubicBezTo>
                <a:cubicBezTo>
                  <a:pt x="223067" y="190896"/>
                  <a:pt x="220052" y="190614"/>
                  <a:pt x="216755" y="190426"/>
                </a:cubicBezTo>
                <a:cubicBezTo>
                  <a:pt x="198477" y="189015"/>
                  <a:pt x="170873" y="187134"/>
                  <a:pt x="156929" y="206040"/>
                </a:cubicBezTo>
                <a:cubicBezTo>
                  <a:pt x="150052" y="215258"/>
                  <a:pt x="147697" y="226075"/>
                  <a:pt x="150335" y="236516"/>
                </a:cubicBezTo>
                <a:cubicBezTo>
                  <a:pt x="154857" y="254387"/>
                  <a:pt x="172851" y="266145"/>
                  <a:pt x="187078" y="272823"/>
                </a:cubicBezTo>
                <a:cubicBezTo>
                  <a:pt x="228437" y="292200"/>
                  <a:pt x="260752" y="301888"/>
                  <a:pt x="300887" y="305839"/>
                </a:cubicBezTo>
                <a:lnTo>
                  <a:pt x="291277" y="334057"/>
                </a:lnTo>
                <a:lnTo>
                  <a:pt x="74870" y="334057"/>
                </a:lnTo>
                <a:close/>
                <a:moveTo>
                  <a:pt x="41731" y="0"/>
                </a:moveTo>
                <a:lnTo>
                  <a:pt x="459894" y="0"/>
                </a:lnTo>
                <a:cubicBezTo>
                  <a:pt x="482974" y="0"/>
                  <a:pt x="501720" y="18624"/>
                  <a:pt x="501720" y="41669"/>
                </a:cubicBezTo>
                <a:lnTo>
                  <a:pt x="501720" y="374737"/>
                </a:lnTo>
                <a:cubicBezTo>
                  <a:pt x="501720" y="376618"/>
                  <a:pt x="501343" y="378311"/>
                  <a:pt x="501155" y="380193"/>
                </a:cubicBezTo>
                <a:lnTo>
                  <a:pt x="457539" y="336643"/>
                </a:lnTo>
                <a:lnTo>
                  <a:pt x="457539" y="66971"/>
                </a:lnTo>
                <a:cubicBezTo>
                  <a:pt x="457539" y="58506"/>
                  <a:pt x="450663" y="51639"/>
                  <a:pt x="442184" y="51639"/>
                </a:cubicBezTo>
                <a:lnTo>
                  <a:pt x="59536" y="51639"/>
                </a:lnTo>
                <a:cubicBezTo>
                  <a:pt x="51057" y="51639"/>
                  <a:pt x="44181" y="58506"/>
                  <a:pt x="44181" y="66971"/>
                </a:cubicBezTo>
                <a:lnTo>
                  <a:pt x="44181" y="349341"/>
                </a:lnTo>
                <a:cubicBezTo>
                  <a:pt x="44181" y="357806"/>
                  <a:pt x="51057" y="364673"/>
                  <a:pt x="59536" y="364673"/>
                </a:cubicBezTo>
                <a:lnTo>
                  <a:pt x="287128" y="364673"/>
                </a:lnTo>
                <a:cubicBezTo>
                  <a:pt x="288729" y="372198"/>
                  <a:pt x="292497" y="379158"/>
                  <a:pt x="298055" y="384708"/>
                </a:cubicBezTo>
                <a:lnTo>
                  <a:pt x="329801" y="416406"/>
                </a:lnTo>
                <a:lnTo>
                  <a:pt x="41731" y="416406"/>
                </a:lnTo>
                <a:cubicBezTo>
                  <a:pt x="18746" y="416406"/>
                  <a:pt x="0" y="397688"/>
                  <a:pt x="0" y="374737"/>
                </a:cubicBezTo>
                <a:lnTo>
                  <a:pt x="0" y="41669"/>
                </a:lnTo>
                <a:cubicBezTo>
                  <a:pt x="0" y="18624"/>
                  <a:pt x="18746" y="0"/>
                  <a:pt x="4173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8" name="Google Shape;1778;g240d0765f7c_0_0"/>
          <p:cNvSpPr txBox="1"/>
          <p:nvPr/>
        </p:nvSpPr>
        <p:spPr>
          <a:xfrm>
            <a:off x="1523447" y="1034826"/>
            <a:ext cx="10518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386A6F"/>
                </a:solidFill>
                <a:latin typeface="Aharoni"/>
                <a:ea typeface="Aharoni"/>
                <a:cs typeface="Aharoni"/>
                <a:sym typeface="Aharoni"/>
              </a:rPr>
              <a:t>Documents Required for Work-Study Jobs</a:t>
            </a:r>
            <a:endParaRPr b="1" i="0" sz="4000" u="none" cap="none" strike="noStrike">
              <a:solidFill>
                <a:srgbClr val="386A6F"/>
              </a:solidFill>
              <a:latin typeface="Arial"/>
              <a:ea typeface="Arial"/>
              <a:cs typeface="Arial"/>
              <a:sym typeface="Arial"/>
            </a:endParaRPr>
          </a:p>
        </p:txBody>
      </p:sp>
      <p:sp>
        <p:nvSpPr>
          <p:cNvPr id="1779" name="Google Shape;1779;g240d0765f7c_0_0"/>
          <p:cNvSpPr/>
          <p:nvPr/>
        </p:nvSpPr>
        <p:spPr>
          <a:xfrm flipH="1" rot="8100000">
            <a:off x="177543" y="1006680"/>
            <a:ext cx="1255902" cy="770592"/>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chemeClr val="accent1">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80" name="Google Shape;1780;g240d0765f7c_0_0"/>
          <p:cNvSpPr/>
          <p:nvPr/>
        </p:nvSpPr>
        <p:spPr>
          <a:xfrm flipH="1" rot="8100000">
            <a:off x="-122515" y="1031577"/>
            <a:ext cx="925241" cy="720346"/>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81" name="Google Shape;1781;g240d0765f7c_0_0"/>
          <p:cNvPicPr preferRelativeResize="0"/>
          <p:nvPr/>
        </p:nvPicPr>
        <p:blipFill rotWithShape="1">
          <a:blip r:embed="rId3">
            <a:alphaModFix/>
          </a:blip>
          <a:srcRect b="0" l="0" r="0" t="0"/>
          <a:stretch/>
        </p:blipFill>
        <p:spPr>
          <a:xfrm>
            <a:off x="0" y="2470160"/>
            <a:ext cx="12192000" cy="4237994"/>
          </a:xfrm>
          <a:prstGeom prst="rect">
            <a:avLst/>
          </a:prstGeom>
          <a:noFill/>
          <a:ln>
            <a:noFill/>
          </a:ln>
        </p:spPr>
      </p:pic>
      <p:sp>
        <p:nvSpPr>
          <p:cNvPr id="1782" name="Google Shape;1782;g240d0765f7c_0_0"/>
          <p:cNvSpPr txBox="1"/>
          <p:nvPr/>
        </p:nvSpPr>
        <p:spPr>
          <a:xfrm>
            <a:off x="416475" y="5816800"/>
            <a:ext cx="52755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accent3"/>
                </a:solidFill>
                <a:highlight>
                  <a:srgbClr val="FFFF00"/>
                </a:highlight>
                <a:latin typeface="Arial"/>
                <a:ea typeface="Arial"/>
                <a:cs typeface="Arial"/>
                <a:sym typeface="Arial"/>
                <a:hlinkClick r:id="rId4">
                  <a:extLst>
                    <a:ext uri="{A12FA001-AC4F-418D-AE19-62706E023703}">
                      <ahyp:hlinkClr val="tx"/>
                    </a:ext>
                  </a:extLst>
                </a:hlinkClick>
              </a:rPr>
              <a:t>https://ezwp.wda.gov.tw/wcfonline/wSite/Control?function=IndexPage</a:t>
            </a:r>
            <a:r>
              <a:rPr b="0" i="0" lang="en-US" sz="1600" u="none" cap="none" strike="noStrike">
                <a:solidFill>
                  <a:schemeClr val="accent3"/>
                </a:solidFill>
                <a:highlight>
                  <a:srgbClr val="FFFF00"/>
                </a:highlight>
                <a:latin typeface="Arial"/>
                <a:ea typeface="Arial"/>
                <a:cs typeface="Arial"/>
                <a:sym typeface="Arial"/>
              </a:rPr>
              <a:t> </a:t>
            </a:r>
            <a:endParaRPr b="0" i="0" sz="1600" u="none" cap="none" strike="noStrike">
              <a:solidFill>
                <a:schemeClr val="accent3"/>
              </a:solidFill>
              <a:highlight>
                <a:srgbClr val="FFFF00"/>
              </a:highlight>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128"/>
          <p:cNvSpPr/>
          <p:nvPr/>
        </p:nvSpPr>
        <p:spPr>
          <a:xfrm rot="2700000">
            <a:off x="5484939" y="2060669"/>
            <a:ext cx="1028637" cy="103377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89" name="Google Shape;1789;p128"/>
          <p:cNvSpPr/>
          <p:nvPr/>
        </p:nvSpPr>
        <p:spPr>
          <a:xfrm rot="2700000">
            <a:off x="-2095382" y="209360"/>
            <a:ext cx="6410492" cy="6427355"/>
          </a:xfrm>
          <a:custGeom>
            <a:rect b="b" l="l" r="r" t="t"/>
            <a:pathLst>
              <a:path extrusionOk="0" h="6427355" w="6410492">
                <a:moveTo>
                  <a:pt x="0" y="1578016"/>
                </a:moveTo>
                <a:lnTo>
                  <a:pt x="1146670" y="431345"/>
                </a:lnTo>
                <a:lnTo>
                  <a:pt x="1146671" y="431345"/>
                </a:lnTo>
                <a:lnTo>
                  <a:pt x="1578016" y="0"/>
                </a:lnTo>
                <a:lnTo>
                  <a:pt x="5764900" y="0"/>
                </a:lnTo>
                <a:cubicBezTo>
                  <a:pt x="6121450" y="0"/>
                  <a:pt x="6410492" y="289042"/>
                  <a:pt x="6410492" y="645592"/>
                </a:cubicBezTo>
                <a:lnTo>
                  <a:pt x="6410491" y="4866202"/>
                </a:lnTo>
                <a:lnTo>
                  <a:pt x="4849339" y="6427355"/>
                </a:lnTo>
                <a:lnTo>
                  <a:pt x="4238944" y="5816960"/>
                </a:lnTo>
                <a:lnTo>
                  <a:pt x="4238943" y="2171546"/>
                </a:lnTo>
                <a:lnTo>
                  <a:pt x="593530" y="2171546"/>
                </a:lnTo>
                <a:close/>
              </a:path>
            </a:pathLst>
          </a:custGeom>
          <a:solidFill>
            <a:srgbClr val="33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90" name="Google Shape;1790;p128"/>
          <p:cNvSpPr/>
          <p:nvPr/>
        </p:nvSpPr>
        <p:spPr>
          <a:xfrm rot="2700000">
            <a:off x="1827643" y="44906"/>
            <a:ext cx="3850328" cy="386955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5D999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91" name="Google Shape;1791;p128"/>
          <p:cNvSpPr/>
          <p:nvPr/>
        </p:nvSpPr>
        <p:spPr>
          <a:xfrm flipH="1" rot="-2700000">
            <a:off x="11525844" y="5786883"/>
            <a:ext cx="1174416" cy="953193"/>
          </a:xfrm>
          <a:custGeom>
            <a:rect b="b" l="l" r="r" t="t"/>
            <a:pathLst>
              <a:path extrusionOk="0" h="953193" w="1174416">
                <a:moveTo>
                  <a:pt x="1038" y="0"/>
                </a:moveTo>
                <a:lnTo>
                  <a:pt x="0" y="1038"/>
                </a:lnTo>
                <a:lnTo>
                  <a:pt x="441710" y="442748"/>
                </a:lnTo>
                <a:lnTo>
                  <a:pt x="731667" y="442748"/>
                </a:lnTo>
                <a:lnTo>
                  <a:pt x="731667" y="732705"/>
                </a:lnTo>
                <a:lnTo>
                  <a:pt x="952155" y="953193"/>
                </a:lnTo>
                <a:lnTo>
                  <a:pt x="1174416" y="730932"/>
                </a:lnTo>
                <a:lnTo>
                  <a:pt x="1174416" y="148239"/>
                </a:lnTo>
                <a:cubicBezTo>
                  <a:pt x="1174416" y="66369"/>
                  <a:pt x="1108048" y="0"/>
                  <a:pt x="1026178" y="0"/>
                </a:cubicBezTo>
                <a:close/>
              </a:path>
            </a:pathLst>
          </a:custGeom>
          <a:solidFill>
            <a:schemeClr val="accent2">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92" name="Google Shape;1792;p128"/>
          <p:cNvSpPr txBox="1"/>
          <p:nvPr/>
        </p:nvSpPr>
        <p:spPr>
          <a:xfrm>
            <a:off x="6148614" y="3328693"/>
            <a:ext cx="249299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4B8E95"/>
                </a:solidFill>
                <a:latin typeface="Century Gothic"/>
                <a:ea typeface="Century Gothic"/>
                <a:cs typeface="Century Gothic"/>
                <a:sym typeface="Century Gothic"/>
              </a:rPr>
              <a:t>PART 02</a:t>
            </a:r>
            <a:endParaRPr b="0" i="0" sz="4800" u="none" cap="none" strike="noStrike">
              <a:solidFill>
                <a:srgbClr val="4B8E95"/>
              </a:solidFill>
              <a:latin typeface="Century Gothic"/>
              <a:ea typeface="Century Gothic"/>
              <a:cs typeface="Century Gothic"/>
              <a:sym typeface="Century Gothic"/>
            </a:endParaRPr>
          </a:p>
        </p:txBody>
      </p:sp>
      <p:sp>
        <p:nvSpPr>
          <p:cNvPr id="1793" name="Google Shape;1793;p128"/>
          <p:cNvSpPr txBox="1"/>
          <p:nvPr/>
        </p:nvSpPr>
        <p:spPr>
          <a:xfrm>
            <a:off x="5270084" y="4159690"/>
            <a:ext cx="6090744"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386A6F"/>
                </a:solidFill>
                <a:latin typeface="Aharoni"/>
                <a:ea typeface="Aharoni"/>
                <a:cs typeface="Aharoni"/>
                <a:sym typeface="Aharoni"/>
              </a:rPr>
              <a:t>On-campus Work-Study Opportunities</a:t>
            </a:r>
            <a:endParaRPr b="0" i="0" sz="1400" u="none" cap="none" strike="noStrike">
              <a:solidFill>
                <a:srgbClr val="000000"/>
              </a:solidFill>
              <a:latin typeface="Arial"/>
              <a:ea typeface="Arial"/>
              <a:cs typeface="Arial"/>
              <a:sym typeface="Arial"/>
            </a:endParaRPr>
          </a:p>
        </p:txBody>
      </p:sp>
      <p:sp>
        <p:nvSpPr>
          <p:cNvPr id="1794" name="Google Shape;1794;p128"/>
          <p:cNvSpPr/>
          <p:nvPr/>
        </p:nvSpPr>
        <p:spPr>
          <a:xfrm rot="2700000">
            <a:off x="9435201" y="912906"/>
            <a:ext cx="1461465" cy="146876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95" name="Google Shape;1795;p128"/>
          <p:cNvSpPr/>
          <p:nvPr/>
        </p:nvSpPr>
        <p:spPr>
          <a:xfrm rot="2700000">
            <a:off x="10767277" y="5635597"/>
            <a:ext cx="602495" cy="605504"/>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789"/>
                                        </p:tgtEl>
                                        <p:attrNameLst>
                                          <p:attrName>style.visibility</p:attrName>
                                        </p:attrNameLst>
                                      </p:cBhvr>
                                      <p:to>
                                        <p:strVal val="visible"/>
                                      </p:to>
                                    </p:set>
                                    <p:anim calcmode="lin" valueType="num">
                                      <p:cBhvr additive="base">
                                        <p:cTn dur="500"/>
                                        <p:tgtEl>
                                          <p:spTgt spid="178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90"/>
                                        </p:tgtEl>
                                        <p:attrNameLst>
                                          <p:attrName>style.visibility</p:attrName>
                                        </p:attrNameLst>
                                      </p:cBhvr>
                                      <p:to>
                                        <p:strVal val="visible"/>
                                      </p:to>
                                    </p:set>
                                    <p:anim calcmode="lin" valueType="num">
                                      <p:cBhvr additive="base">
                                        <p:cTn dur="500"/>
                                        <p:tgtEl>
                                          <p:spTgt spid="17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88"/>
                                        </p:tgtEl>
                                        <p:attrNameLst>
                                          <p:attrName>style.visibility</p:attrName>
                                        </p:attrNameLst>
                                      </p:cBhvr>
                                      <p:to>
                                        <p:strVal val="visible"/>
                                      </p:to>
                                    </p:set>
                                    <p:anim calcmode="lin" valueType="num">
                                      <p:cBhvr additive="base">
                                        <p:cTn dur="500"/>
                                        <p:tgtEl>
                                          <p:spTgt spid="17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94"/>
                                        </p:tgtEl>
                                        <p:attrNameLst>
                                          <p:attrName>style.visibility</p:attrName>
                                        </p:attrNameLst>
                                      </p:cBhvr>
                                      <p:to>
                                        <p:strVal val="visible"/>
                                      </p:to>
                                    </p:set>
                                    <p:anim calcmode="lin" valueType="num">
                                      <p:cBhvr additive="base">
                                        <p:cTn dur="500"/>
                                        <p:tgtEl>
                                          <p:spTgt spid="17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95"/>
                                        </p:tgtEl>
                                        <p:attrNameLst>
                                          <p:attrName>style.visibility</p:attrName>
                                        </p:attrNameLst>
                                      </p:cBhvr>
                                      <p:to>
                                        <p:strVal val="visible"/>
                                      </p:to>
                                    </p:set>
                                    <p:anim calcmode="lin" valueType="num">
                                      <p:cBhvr additive="base">
                                        <p:cTn dur="500"/>
                                        <p:tgtEl>
                                          <p:spTgt spid="17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91"/>
                                        </p:tgtEl>
                                        <p:attrNameLst>
                                          <p:attrName>style.visibility</p:attrName>
                                        </p:attrNameLst>
                                      </p:cBhvr>
                                      <p:to>
                                        <p:strVal val="visible"/>
                                      </p:to>
                                    </p:set>
                                    <p:anim calcmode="lin" valueType="num">
                                      <p:cBhvr additive="base">
                                        <p:cTn dur="500"/>
                                        <p:tgtEl>
                                          <p:spTgt spid="179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792"/>
                                        </p:tgtEl>
                                        <p:attrNameLst>
                                          <p:attrName>style.visibility</p:attrName>
                                        </p:attrNameLst>
                                      </p:cBhvr>
                                      <p:to>
                                        <p:strVal val="visible"/>
                                      </p:to>
                                    </p:set>
                                    <p:anim calcmode="lin" valueType="num">
                                      <p:cBhvr additive="base">
                                        <p:cTn dur="500"/>
                                        <p:tgtEl>
                                          <p:spTgt spid="1792"/>
                                        </p:tgtEl>
                                        <p:attrNameLst>
                                          <p:attrName>ppt_w</p:attrName>
                                        </p:attrNameLst>
                                      </p:cBhvr>
                                      <p:tavLst>
                                        <p:tav fmla="" tm="0">
                                          <p:val>
                                            <p:strVal val="0"/>
                                          </p:val>
                                        </p:tav>
                                        <p:tav fmla="" tm="100000">
                                          <p:val>
                                            <p:strVal val="#ppt_w"/>
                                          </p:val>
                                        </p:tav>
                                      </p:tavLst>
                                    </p:anim>
                                    <p:anim calcmode="lin" valueType="num">
                                      <p:cBhvr additive="base">
                                        <p:cTn dur="500"/>
                                        <p:tgtEl>
                                          <p:spTgt spid="1792"/>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93"/>
                                        </p:tgtEl>
                                        <p:attrNameLst>
                                          <p:attrName>style.visibility</p:attrName>
                                        </p:attrNameLst>
                                      </p:cBhvr>
                                      <p:to>
                                        <p:strVal val="visible"/>
                                      </p:to>
                                    </p:set>
                                    <p:animEffect filter="fade" transition="in">
                                      <p:cBhvr>
                                        <p:cTn dur="500"/>
                                        <p:tgtEl>
                                          <p:spTgt spid="1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g240d0765f7c_0_90"/>
          <p:cNvSpPr/>
          <p:nvPr/>
        </p:nvSpPr>
        <p:spPr>
          <a:xfrm rot="2700000">
            <a:off x="1127379" y="4854175"/>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2" name="Google Shape;1802;g240d0765f7c_0_90"/>
          <p:cNvSpPr/>
          <p:nvPr/>
        </p:nvSpPr>
        <p:spPr>
          <a:xfrm rot="2700000">
            <a:off x="10207043" y="5620392"/>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3" name="Google Shape;1803;g240d0765f7c_0_90"/>
          <p:cNvSpPr/>
          <p:nvPr/>
        </p:nvSpPr>
        <p:spPr>
          <a:xfrm rot="2700000">
            <a:off x="9939154" y="5773212"/>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4" name="Google Shape;1804;g240d0765f7c_0_90"/>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5" name="Google Shape;1805;g240d0765f7c_0_90"/>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6" name="Google Shape;1806;g240d0765f7c_0_90"/>
          <p:cNvSpPr/>
          <p:nvPr/>
        </p:nvSpPr>
        <p:spPr>
          <a:xfrm rot="2700000">
            <a:off x="3424447" y="2270934"/>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7" name="Google Shape;1807;g240d0765f7c_0_90"/>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808" name="Google Shape;1808;g240d0765f7c_0_90"/>
          <p:cNvSpPr txBox="1"/>
          <p:nvPr/>
        </p:nvSpPr>
        <p:spPr>
          <a:xfrm>
            <a:off x="3313933" y="863412"/>
            <a:ext cx="81048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Microsoft JhengHei"/>
              <a:buNone/>
            </a:pPr>
            <a:r>
              <a:rPr b="1" i="0" lang="en-US" sz="4400" u="none" cap="none" strike="noStrike">
                <a:solidFill>
                  <a:srgbClr val="386A6F"/>
                </a:solidFill>
                <a:latin typeface="Microsoft JhengHei"/>
                <a:ea typeface="Microsoft JhengHei"/>
                <a:cs typeface="Microsoft JhengHei"/>
                <a:sym typeface="Microsoft JhengHei"/>
              </a:rPr>
              <a:t>2.1 </a:t>
            </a:r>
            <a:r>
              <a:rPr b="1" i="0" lang="en-US" sz="4400" u="none" cap="none" strike="noStrike">
                <a:solidFill>
                  <a:srgbClr val="386A6F"/>
                </a:solidFill>
                <a:latin typeface="Aharoni"/>
                <a:ea typeface="Aharoni"/>
                <a:cs typeface="Aharoni"/>
                <a:sym typeface="Aharoni"/>
              </a:rPr>
              <a:t>On-Campus Study-Work  </a:t>
            </a:r>
            <a:endParaRPr b="1" i="0" sz="4400" u="none" cap="none" strike="noStrike">
              <a:solidFill>
                <a:srgbClr val="386A6F"/>
              </a:solidFill>
              <a:latin typeface="Aharoni"/>
              <a:ea typeface="Aharoni"/>
              <a:cs typeface="Aharoni"/>
              <a:sym typeface="Aharoni"/>
            </a:endParaRPr>
          </a:p>
        </p:txBody>
      </p:sp>
      <p:sp>
        <p:nvSpPr>
          <p:cNvPr id="1809" name="Google Shape;1809;g240d0765f7c_0_90"/>
          <p:cNvSpPr txBox="1"/>
          <p:nvPr/>
        </p:nvSpPr>
        <p:spPr>
          <a:xfrm>
            <a:off x="1246650" y="2320227"/>
            <a:ext cx="10285800" cy="3158400"/>
          </a:xfrm>
          <a:prstGeom prst="rect">
            <a:avLst/>
          </a:prstGeom>
          <a:solidFill>
            <a:schemeClr val="lt1">
              <a:alpha val="75686"/>
            </a:schemeClr>
          </a:solidFill>
          <a:ln>
            <a:noFill/>
          </a:ln>
        </p:spPr>
        <p:txBody>
          <a:bodyPr anchorCtr="0" anchor="t" bIns="91425" lIns="114300" spcFirstLastPara="1" rIns="91425" wrap="square" tIns="91425">
            <a:noAutofit/>
          </a:bodyPr>
          <a:lstStyle/>
          <a:p>
            <a:pPr indent="-285750" lvl="0" marL="285750" marR="0" rtl="0" algn="l">
              <a:lnSpc>
                <a:spcPct val="150000"/>
              </a:lnSpc>
              <a:spcBef>
                <a:spcPts val="600"/>
              </a:spcBef>
              <a:spcAft>
                <a:spcPts val="0"/>
              </a:spcAft>
              <a:buClr>
                <a:schemeClr val="accent1"/>
              </a:buClr>
              <a:buSzPts val="1800"/>
              <a:buFont typeface="Arial"/>
              <a:buChar char="●"/>
            </a:pPr>
            <a:r>
              <a:rPr b="0" i="0" lang="en-US" sz="3600" u="none" cap="none" strike="noStrike">
                <a:solidFill>
                  <a:schemeClr val="accent1"/>
                </a:solidFill>
                <a:latin typeface="Microsoft JhengHei"/>
                <a:ea typeface="Microsoft JhengHei"/>
                <a:cs typeface="Microsoft JhengHei"/>
                <a:sym typeface="Microsoft JhengHei"/>
              </a:rPr>
              <a:t>Please register first.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accent1"/>
              </a:buClr>
              <a:buSzPts val="1800"/>
              <a:buFont typeface="Arial"/>
              <a:buChar char="●"/>
            </a:pPr>
            <a:r>
              <a:rPr b="0" i="0" lang="en-US" sz="3600" u="none" cap="none" strike="noStrike">
                <a:solidFill>
                  <a:schemeClr val="accent1"/>
                </a:solidFill>
                <a:latin typeface="Microsoft JhengHei"/>
                <a:ea typeface="Microsoft JhengHei"/>
                <a:cs typeface="Microsoft JhengHei"/>
                <a:sym typeface="Microsoft JhengHei"/>
              </a:rPr>
              <a:t>You can search for on-campus available work-study opportunities by the link </a:t>
            </a:r>
            <a:r>
              <a:rPr b="0" i="0" lang="en-US" sz="3200" u="sng" cap="none" strike="noStrike">
                <a:solidFill>
                  <a:srgbClr val="00B050"/>
                </a:solidFill>
                <a:highlight>
                  <a:srgbClr val="FFFF00"/>
                </a:highlight>
                <a:latin typeface="Arial"/>
                <a:ea typeface="Arial"/>
                <a:cs typeface="Arial"/>
                <a:sym typeface="Arial"/>
                <a:hlinkClick r:id="rId3">
                  <a:extLst>
                    <a:ext uri="{A12FA001-AC4F-418D-AE19-62706E023703}">
                      <ahyp:hlinkClr val="tx"/>
                    </a:ext>
                  </a:extLst>
                </a:hlinkClick>
              </a:rPr>
              <a:t>https://reurl.cc/M8Egrv</a:t>
            </a:r>
            <a:r>
              <a:rPr b="0" i="0" lang="en-US" sz="2800" u="none" cap="none" strike="noStrike">
                <a:solidFill>
                  <a:srgbClr val="0000FF"/>
                </a:solidFill>
                <a:highlight>
                  <a:srgbClr val="FFFF00"/>
                </a:highlight>
                <a:latin typeface="Arial"/>
                <a:ea typeface="Arial"/>
                <a:cs typeface="Arial"/>
                <a:sym typeface="Arial"/>
              </a:rPr>
              <a:t> </a:t>
            </a:r>
            <a:endParaRPr b="0" i="0" sz="2800" u="none" cap="none" strike="noStrike">
              <a:solidFill>
                <a:srgbClr val="0000FF"/>
              </a:solidFill>
              <a:highlight>
                <a:srgbClr val="FFFF00"/>
              </a:highlight>
              <a:latin typeface="Arial"/>
              <a:ea typeface="Arial"/>
              <a:cs typeface="Arial"/>
              <a:sym typeface="Arial"/>
            </a:endParaRPr>
          </a:p>
          <a:p>
            <a:pPr indent="0" lvl="0" marL="457200" marR="0" rtl="0" algn="l">
              <a:lnSpc>
                <a:spcPct val="100000"/>
              </a:lnSpc>
              <a:spcBef>
                <a:spcPts val="600"/>
              </a:spcBef>
              <a:spcAft>
                <a:spcPts val="0"/>
              </a:spcAft>
              <a:buClr>
                <a:srgbClr val="000000"/>
              </a:buClr>
              <a:buSzPts val="2800"/>
              <a:buFont typeface="Arial"/>
              <a:buNone/>
            </a:pPr>
            <a:r>
              <a:rPr b="0" i="0" lang="en-US" sz="2800" u="none" cap="none" strike="noStrike">
                <a:solidFill>
                  <a:schemeClr val="accent1"/>
                </a:solidFill>
                <a:latin typeface="Arial"/>
                <a:ea typeface="Arial"/>
                <a:cs typeface="Arial"/>
                <a:sym typeface="Arial"/>
              </a:rPr>
              <a:t> </a:t>
            </a:r>
            <a:endParaRPr b="0" i="0" sz="2800" u="none" cap="none" strike="noStrike">
              <a:solidFill>
                <a:schemeClr val="accent1"/>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800"/>
              <a:buFont typeface="Arial"/>
              <a:buNone/>
            </a:pPr>
            <a:r>
              <a:t/>
            </a:r>
            <a:endParaRPr b="0" i="0" sz="2800" u="none" cap="none" strike="noStrike">
              <a:solidFill>
                <a:schemeClr val="accent1"/>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800"/>
              <a:buFont typeface="Arial"/>
              <a:buNone/>
            </a:pPr>
            <a:r>
              <a:rPr b="0" i="0" lang="en-US" sz="2800" u="none" cap="none" strike="noStrike">
                <a:solidFill>
                  <a:srgbClr val="00B050"/>
                </a:solidFill>
                <a:latin typeface="Arial"/>
                <a:ea typeface="Arial"/>
                <a:cs typeface="Arial"/>
                <a:sym typeface="Arial"/>
              </a:rPr>
              <a:t> </a:t>
            </a:r>
            <a:endParaRPr b="0" i="0" sz="2800" u="none" cap="none" strike="noStrike">
              <a:solidFill>
                <a:schemeClr val="dk1"/>
              </a:solidFill>
              <a:latin typeface="Arial"/>
              <a:ea typeface="Arial"/>
              <a:cs typeface="Arial"/>
              <a:sym typeface="Arial"/>
            </a:endParaRPr>
          </a:p>
          <a:p>
            <a:pPr indent="-171450" lvl="0" marL="285750" marR="0" rtl="0" algn="l">
              <a:lnSpc>
                <a:spcPct val="100000"/>
              </a:lnSpc>
              <a:spcBef>
                <a:spcPts val="600"/>
              </a:spcBef>
              <a:spcAft>
                <a:spcPts val="0"/>
              </a:spcAft>
              <a:buClr>
                <a:schemeClr val="dk1"/>
              </a:buClr>
              <a:buSzPts val="1800"/>
              <a:buFont typeface="Arial"/>
              <a:buNone/>
            </a:pPr>
            <a:r>
              <a:t/>
            </a:r>
            <a:endParaRPr b="0" i="0" sz="3600" u="none" cap="none" strike="noStrike">
              <a:solidFill>
                <a:schemeClr val="accent1"/>
              </a:solidFill>
              <a:latin typeface="Microsoft JhengHei"/>
              <a:ea typeface="Microsoft JhengHei"/>
              <a:cs typeface="Microsoft JhengHei"/>
              <a:sym typeface="Microsoft JhengHei"/>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06"/>
                                        </p:tgtEl>
                                        <p:attrNameLst>
                                          <p:attrName>style.visibility</p:attrName>
                                        </p:attrNameLst>
                                      </p:cBhvr>
                                      <p:to>
                                        <p:strVal val="visible"/>
                                      </p:to>
                                    </p:set>
                                    <p:anim calcmode="lin" valueType="num">
                                      <p:cBhvr additive="base">
                                        <p:cTn dur="500"/>
                                        <p:tgtEl>
                                          <p:spTgt spid="180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04"/>
                                        </p:tgtEl>
                                        <p:attrNameLst>
                                          <p:attrName>style.visibility</p:attrName>
                                        </p:attrNameLst>
                                      </p:cBhvr>
                                      <p:to>
                                        <p:strVal val="visible"/>
                                      </p:to>
                                    </p:set>
                                    <p:anim calcmode="lin" valueType="num">
                                      <p:cBhvr additive="base">
                                        <p:cTn dur="500"/>
                                        <p:tgtEl>
                                          <p:spTgt spid="180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01"/>
                                        </p:tgtEl>
                                        <p:attrNameLst>
                                          <p:attrName>style.visibility</p:attrName>
                                        </p:attrNameLst>
                                      </p:cBhvr>
                                      <p:to>
                                        <p:strVal val="visible"/>
                                      </p:to>
                                    </p:set>
                                    <p:anim calcmode="lin" valueType="num">
                                      <p:cBhvr additive="base">
                                        <p:cTn dur="500"/>
                                        <p:tgtEl>
                                          <p:spTgt spid="18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805"/>
                                        </p:tgtEl>
                                        <p:attrNameLst>
                                          <p:attrName>style.visibility</p:attrName>
                                        </p:attrNameLst>
                                      </p:cBhvr>
                                      <p:to>
                                        <p:strVal val="visible"/>
                                      </p:to>
                                    </p:set>
                                    <p:anim calcmode="lin" valueType="num">
                                      <p:cBhvr additive="base">
                                        <p:cTn dur="500"/>
                                        <p:tgtEl>
                                          <p:spTgt spid="18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802"/>
                                        </p:tgtEl>
                                        <p:attrNameLst>
                                          <p:attrName>style.visibility</p:attrName>
                                        </p:attrNameLst>
                                      </p:cBhvr>
                                      <p:to>
                                        <p:strVal val="visible"/>
                                      </p:to>
                                    </p:set>
                                    <p:anim calcmode="lin" valueType="num">
                                      <p:cBhvr additive="base">
                                        <p:cTn dur="500"/>
                                        <p:tgtEl>
                                          <p:spTgt spid="18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03"/>
                                        </p:tgtEl>
                                        <p:attrNameLst>
                                          <p:attrName>style.visibility</p:attrName>
                                        </p:attrNameLst>
                                      </p:cBhvr>
                                      <p:to>
                                        <p:strVal val="visible"/>
                                      </p:to>
                                    </p:set>
                                    <p:anim calcmode="lin" valueType="num">
                                      <p:cBhvr additive="base">
                                        <p:cTn dur="500"/>
                                        <p:tgtEl>
                                          <p:spTgt spid="180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282"/>
          <p:cNvSpPr/>
          <p:nvPr/>
        </p:nvSpPr>
        <p:spPr>
          <a:xfrm rot="2700000">
            <a:off x="-200213" y="4929477"/>
            <a:ext cx="1461465" cy="146876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16" name="Google Shape;1816;p282"/>
          <p:cNvSpPr/>
          <p:nvPr/>
        </p:nvSpPr>
        <p:spPr>
          <a:xfrm rot="2700000">
            <a:off x="10207380" y="5620147"/>
            <a:ext cx="1667713" cy="1023269"/>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17" name="Google Shape;1817;p282"/>
          <p:cNvSpPr/>
          <p:nvPr/>
        </p:nvSpPr>
        <p:spPr>
          <a:xfrm rot="2700000">
            <a:off x="9939442" y="5773048"/>
            <a:ext cx="1228628" cy="956548"/>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18" name="Google Shape;1818;p282"/>
          <p:cNvSpPr/>
          <p:nvPr/>
        </p:nvSpPr>
        <p:spPr>
          <a:xfrm rot="2700000">
            <a:off x="-881516" y="1311065"/>
            <a:ext cx="1763034" cy="1763035"/>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19" name="Google Shape;1819;p282"/>
          <p:cNvSpPr/>
          <p:nvPr/>
        </p:nvSpPr>
        <p:spPr>
          <a:xfrm rot="8100000">
            <a:off x="336851" y="-1345029"/>
            <a:ext cx="3221856" cy="2910336"/>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20" name="Google Shape;1820;p282"/>
          <p:cNvSpPr/>
          <p:nvPr/>
        </p:nvSpPr>
        <p:spPr>
          <a:xfrm rot="2700000">
            <a:off x="2071703" y="2132089"/>
            <a:ext cx="593302" cy="596266"/>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21" name="Google Shape;1821;p282"/>
          <p:cNvSpPr txBox="1"/>
          <p:nvPr/>
        </p:nvSpPr>
        <p:spPr>
          <a:xfrm>
            <a:off x="6702641" y="568529"/>
            <a:ext cx="240584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822" name="Google Shape;1822;p282"/>
          <p:cNvSpPr txBox="1"/>
          <p:nvPr/>
        </p:nvSpPr>
        <p:spPr>
          <a:xfrm>
            <a:off x="3221394" y="889862"/>
            <a:ext cx="8488385" cy="167801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Microsoft JhengHei"/>
              <a:buNone/>
            </a:pPr>
            <a:r>
              <a:rPr b="1" i="0" lang="en-US" sz="4400" u="none" cap="none" strike="noStrike">
                <a:solidFill>
                  <a:srgbClr val="386A6F"/>
                </a:solidFill>
                <a:latin typeface="Microsoft JhengHei"/>
                <a:ea typeface="Microsoft JhengHei"/>
                <a:cs typeface="Microsoft JhengHei"/>
                <a:sym typeface="Microsoft JhengHei"/>
              </a:rPr>
              <a:t>2.2 </a:t>
            </a:r>
            <a:r>
              <a:rPr b="1" i="0" lang="en-US" sz="4400" u="none" cap="none" strike="noStrike">
                <a:solidFill>
                  <a:srgbClr val="386A6F"/>
                </a:solidFill>
                <a:latin typeface="Aharoni"/>
                <a:ea typeface="Aharoni"/>
                <a:cs typeface="Aharoni"/>
                <a:sym typeface="Aharoni"/>
              </a:rPr>
              <a:t>Work-Study Opportunities</a:t>
            </a:r>
            <a:br>
              <a:rPr b="1" i="0" lang="en-US" sz="4400" u="none" cap="none" strike="noStrike">
                <a:solidFill>
                  <a:srgbClr val="386A6F"/>
                </a:solidFill>
                <a:latin typeface="Aharoni"/>
                <a:ea typeface="Aharoni"/>
                <a:cs typeface="Aharoni"/>
                <a:sym typeface="Aharoni"/>
              </a:rPr>
            </a:br>
            <a:r>
              <a:rPr b="1" i="0" lang="en-US" sz="4400" u="none" cap="none" strike="noStrike">
                <a:solidFill>
                  <a:srgbClr val="386A6F"/>
                </a:solidFill>
                <a:latin typeface="Aharoni"/>
                <a:ea typeface="Aharoni"/>
                <a:cs typeface="Aharoni"/>
                <a:sym typeface="Aharoni"/>
              </a:rPr>
              <a:t>Released by Departments</a:t>
            </a:r>
            <a:endParaRPr b="1" i="0" sz="4400" u="none" cap="none" strike="noStrike">
              <a:solidFill>
                <a:srgbClr val="386A6F"/>
              </a:solidFill>
              <a:latin typeface="Aharoni"/>
              <a:ea typeface="Aharoni"/>
              <a:cs typeface="Aharoni"/>
              <a:sym typeface="Aharoni"/>
            </a:endParaRPr>
          </a:p>
        </p:txBody>
      </p:sp>
      <p:grpSp>
        <p:nvGrpSpPr>
          <p:cNvPr id="1823" name="Google Shape;1823;p282"/>
          <p:cNvGrpSpPr/>
          <p:nvPr/>
        </p:nvGrpSpPr>
        <p:grpSpPr>
          <a:xfrm>
            <a:off x="1246655" y="2872984"/>
            <a:ext cx="3231708" cy="3485848"/>
            <a:chOff x="904928" y="2872985"/>
            <a:chExt cx="1980000" cy="1640251"/>
          </a:xfrm>
        </p:grpSpPr>
        <p:grpSp>
          <p:nvGrpSpPr>
            <p:cNvPr id="1824" name="Google Shape;1824;p282"/>
            <p:cNvGrpSpPr/>
            <p:nvPr/>
          </p:nvGrpSpPr>
          <p:grpSpPr>
            <a:xfrm>
              <a:off x="904928" y="2872985"/>
              <a:ext cx="1980000" cy="1640251"/>
              <a:chOff x="1110657" y="2871588"/>
              <a:chExt cx="1980000" cy="1640251"/>
            </a:xfrm>
          </p:grpSpPr>
          <p:sp>
            <p:nvSpPr>
              <p:cNvPr id="1825" name="Google Shape;1825;p282"/>
              <p:cNvSpPr/>
              <p:nvPr/>
            </p:nvSpPr>
            <p:spPr>
              <a:xfrm>
                <a:off x="1134406" y="3868949"/>
                <a:ext cx="1695239" cy="642890"/>
              </a:xfrm>
              <a:prstGeom prst="rect">
                <a:avLst/>
              </a:prstGeom>
              <a:noFill/>
              <a:ln>
                <a:noFill/>
              </a:ln>
            </p:spPr>
            <p:txBody>
              <a:bodyPr anchorCtr="0" anchor="t" bIns="46800" lIns="90000" spcFirstLastPara="1" rIns="90000" wrap="square" tIns="46800">
                <a:normAutofit/>
              </a:bodyPr>
              <a:lstStyle/>
              <a:p>
                <a:pPr indent="0" lvl="0" marL="0" marR="0" rtl="0" algn="ctr">
                  <a:lnSpc>
                    <a:spcPct val="100000"/>
                  </a:lnSpc>
                  <a:spcBef>
                    <a:spcPts val="0"/>
                  </a:spcBef>
                  <a:spcAft>
                    <a:spcPts val="0"/>
                  </a:spcAft>
                  <a:buClr>
                    <a:srgbClr val="000000"/>
                  </a:buClr>
                  <a:buSzPts val="1600"/>
                  <a:buFont typeface="Arial"/>
                  <a:buNone/>
                </a:pPr>
                <a:r>
                  <a:rPr b="0" i="0" lang="en-US" sz="2800" u="none" cap="none" strike="noStrike">
                    <a:solidFill>
                      <a:srgbClr val="000000"/>
                    </a:solidFill>
                    <a:latin typeface="Arial"/>
                    <a:ea typeface="Arial"/>
                    <a:cs typeface="Arial"/>
                    <a:sym typeface="Arial"/>
                  </a:rPr>
                  <a:t>Department offices</a:t>
                </a:r>
                <a:endParaRPr b="0" i="0" sz="2800" u="none" cap="none" strike="noStrike">
                  <a:solidFill>
                    <a:srgbClr val="000000"/>
                  </a:solidFill>
                  <a:latin typeface="Arial"/>
                  <a:ea typeface="Arial"/>
                  <a:cs typeface="Arial"/>
                  <a:sym typeface="Arial"/>
                </a:endParaRPr>
              </a:p>
            </p:txBody>
          </p:sp>
          <p:sp>
            <p:nvSpPr>
              <p:cNvPr id="1826" name="Google Shape;1826;p282"/>
              <p:cNvSpPr txBox="1"/>
              <p:nvPr/>
            </p:nvSpPr>
            <p:spPr>
              <a:xfrm>
                <a:off x="1110657" y="3606597"/>
                <a:ext cx="1980000" cy="338536"/>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282"/>
              <p:cNvSpPr/>
              <p:nvPr/>
            </p:nvSpPr>
            <p:spPr>
              <a:xfrm>
                <a:off x="1764123" y="2871588"/>
                <a:ext cx="673069" cy="673069"/>
              </a:xfrm>
              <a:prstGeom prst="flowChartConnector">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8" name="Google Shape;1828;p282"/>
            <p:cNvSpPr/>
            <p:nvPr/>
          </p:nvSpPr>
          <p:spPr>
            <a:xfrm>
              <a:off x="1632768" y="3006796"/>
              <a:ext cx="493404" cy="393251"/>
            </a:xfrm>
            <a:custGeom>
              <a:rect b="b" l="l" r="r" t="t"/>
              <a:pathLst>
                <a:path extrusionOk="0" h="5929" w="7439">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29" name="Google Shape;1829;p282"/>
          <p:cNvGrpSpPr/>
          <p:nvPr/>
        </p:nvGrpSpPr>
        <p:grpSpPr>
          <a:xfrm>
            <a:off x="4052347" y="2991102"/>
            <a:ext cx="3382479" cy="3258258"/>
            <a:chOff x="3582000" y="2872985"/>
            <a:chExt cx="1980000" cy="1673070"/>
          </a:xfrm>
        </p:grpSpPr>
        <p:grpSp>
          <p:nvGrpSpPr>
            <p:cNvPr id="1830" name="Google Shape;1830;p282"/>
            <p:cNvGrpSpPr/>
            <p:nvPr/>
          </p:nvGrpSpPr>
          <p:grpSpPr>
            <a:xfrm>
              <a:off x="3582000" y="2872985"/>
              <a:ext cx="1980000" cy="1673070"/>
              <a:chOff x="3832426" y="5434495"/>
              <a:chExt cx="1980000" cy="1673070"/>
            </a:xfrm>
          </p:grpSpPr>
          <p:sp>
            <p:nvSpPr>
              <p:cNvPr id="1831" name="Google Shape;1831;p282"/>
              <p:cNvSpPr/>
              <p:nvPr/>
            </p:nvSpPr>
            <p:spPr>
              <a:xfrm>
                <a:off x="4485892" y="5434495"/>
                <a:ext cx="673069" cy="673069"/>
              </a:xfrm>
              <a:prstGeom prst="flowChartConnector">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282"/>
              <p:cNvSpPr/>
              <p:nvPr/>
            </p:nvSpPr>
            <p:spPr>
              <a:xfrm>
                <a:off x="3942776" y="6464675"/>
                <a:ext cx="1803535" cy="642890"/>
              </a:xfrm>
              <a:prstGeom prst="rect">
                <a:avLst/>
              </a:prstGeom>
              <a:noFill/>
              <a:ln>
                <a:noFill/>
              </a:ln>
            </p:spPr>
            <p:txBody>
              <a:bodyPr anchorCtr="0" anchor="t" bIns="46800" lIns="90000" spcFirstLastPara="1" rIns="90000" wrap="square" tIns="46800">
                <a:normAutofit/>
              </a:bodyPr>
              <a:lstStyle/>
              <a:p>
                <a:pPr indent="0" lvl="0" marL="0" marR="0" rtl="0" algn="ctr">
                  <a:lnSpc>
                    <a:spcPct val="110000"/>
                  </a:lnSpc>
                  <a:spcBef>
                    <a:spcPts val="0"/>
                  </a:spcBef>
                  <a:spcAft>
                    <a:spcPts val="0"/>
                  </a:spcAft>
                  <a:buClr>
                    <a:srgbClr val="000000"/>
                  </a:buClr>
                  <a:buSzPts val="1600"/>
                  <a:buFont typeface="Arial"/>
                  <a:buNone/>
                </a:pPr>
                <a:r>
                  <a:rPr b="0" i="0" lang="en-US" sz="2800" u="none" cap="none" strike="noStrike">
                    <a:solidFill>
                      <a:srgbClr val="000000"/>
                    </a:solidFill>
                    <a:latin typeface="Arial"/>
                    <a:ea typeface="Arial"/>
                    <a:cs typeface="Arial"/>
                    <a:sym typeface="Arial"/>
                  </a:rPr>
                  <a:t>Department bulletin boards</a:t>
                </a:r>
                <a:endParaRPr b="0" i="0" sz="2800" u="none" cap="none" strike="noStrike">
                  <a:solidFill>
                    <a:srgbClr val="000000"/>
                  </a:solidFill>
                  <a:latin typeface="Arial"/>
                  <a:ea typeface="Arial"/>
                  <a:cs typeface="Arial"/>
                  <a:sym typeface="Arial"/>
                </a:endParaRPr>
              </a:p>
            </p:txBody>
          </p:sp>
          <p:sp>
            <p:nvSpPr>
              <p:cNvPr id="1833" name="Google Shape;1833;p282"/>
              <p:cNvSpPr txBox="1"/>
              <p:nvPr/>
            </p:nvSpPr>
            <p:spPr>
              <a:xfrm>
                <a:off x="3832426" y="6132964"/>
                <a:ext cx="1980000" cy="338536"/>
              </a:xfrm>
              <a:prstGeom prst="rect">
                <a:avLst/>
              </a:prstGeom>
              <a:noFill/>
              <a:ln>
                <a:noFill/>
              </a:ln>
            </p:spPr>
            <p:txBody>
              <a:bodyPr anchorCtr="0" anchor="t" bIns="46800" lIns="90000" spcFirstLastPara="1" rIns="90000" wrap="square" tIns="46800">
                <a:norm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grpSp>
        <p:sp>
          <p:nvSpPr>
            <p:cNvPr id="1834" name="Google Shape;1834;p282"/>
            <p:cNvSpPr/>
            <p:nvPr/>
          </p:nvSpPr>
          <p:spPr>
            <a:xfrm>
              <a:off x="4381136" y="3047883"/>
              <a:ext cx="350811" cy="352164"/>
            </a:xfrm>
            <a:custGeom>
              <a:rect b="b" l="l" r="r" t="t"/>
              <a:pathLst>
                <a:path extrusionOk="0" h="5202" w="5182">
                  <a:moveTo>
                    <a:pt x="4585" y="3710"/>
                  </a:moveTo>
                  <a:lnTo>
                    <a:pt x="3709" y="4586"/>
                  </a:lnTo>
                  <a:lnTo>
                    <a:pt x="3709" y="3710"/>
                  </a:lnTo>
                  <a:close/>
                  <a:moveTo>
                    <a:pt x="4641" y="560"/>
                  </a:moveTo>
                  <a:lnTo>
                    <a:pt x="4641" y="3151"/>
                  </a:lnTo>
                  <a:lnTo>
                    <a:pt x="3374" y="3151"/>
                  </a:lnTo>
                  <a:lnTo>
                    <a:pt x="3318" y="3170"/>
                  </a:lnTo>
                  <a:lnTo>
                    <a:pt x="3225" y="3226"/>
                  </a:lnTo>
                  <a:lnTo>
                    <a:pt x="3169" y="3319"/>
                  </a:lnTo>
                  <a:lnTo>
                    <a:pt x="3150" y="3375"/>
                  </a:lnTo>
                  <a:lnTo>
                    <a:pt x="3150" y="3431"/>
                  </a:lnTo>
                  <a:lnTo>
                    <a:pt x="3150" y="4642"/>
                  </a:lnTo>
                  <a:lnTo>
                    <a:pt x="541" y="4642"/>
                  </a:lnTo>
                  <a:lnTo>
                    <a:pt x="541" y="560"/>
                  </a:lnTo>
                  <a:close/>
                  <a:moveTo>
                    <a:pt x="429" y="1"/>
                  </a:moveTo>
                  <a:lnTo>
                    <a:pt x="336" y="38"/>
                  </a:lnTo>
                  <a:lnTo>
                    <a:pt x="242" y="94"/>
                  </a:lnTo>
                  <a:lnTo>
                    <a:pt x="149" y="150"/>
                  </a:lnTo>
                  <a:lnTo>
                    <a:pt x="93" y="243"/>
                  </a:lnTo>
                  <a:lnTo>
                    <a:pt x="37" y="336"/>
                  </a:lnTo>
                  <a:lnTo>
                    <a:pt x="0" y="448"/>
                  </a:lnTo>
                  <a:lnTo>
                    <a:pt x="0" y="560"/>
                  </a:lnTo>
                  <a:lnTo>
                    <a:pt x="0" y="4642"/>
                  </a:lnTo>
                  <a:lnTo>
                    <a:pt x="0" y="4754"/>
                  </a:lnTo>
                  <a:lnTo>
                    <a:pt x="37" y="4847"/>
                  </a:lnTo>
                  <a:lnTo>
                    <a:pt x="93" y="4940"/>
                  </a:lnTo>
                  <a:lnTo>
                    <a:pt x="149" y="5034"/>
                  </a:lnTo>
                  <a:lnTo>
                    <a:pt x="242" y="5090"/>
                  </a:lnTo>
                  <a:lnTo>
                    <a:pt x="336" y="5146"/>
                  </a:lnTo>
                  <a:lnTo>
                    <a:pt x="429" y="5183"/>
                  </a:lnTo>
                  <a:lnTo>
                    <a:pt x="541" y="5201"/>
                  </a:lnTo>
                  <a:lnTo>
                    <a:pt x="3653" y="5201"/>
                  </a:lnTo>
                  <a:lnTo>
                    <a:pt x="3765" y="5183"/>
                  </a:lnTo>
                  <a:lnTo>
                    <a:pt x="3877" y="5146"/>
                  </a:lnTo>
                  <a:lnTo>
                    <a:pt x="3970" y="5108"/>
                  </a:lnTo>
                  <a:lnTo>
                    <a:pt x="4045" y="5034"/>
                  </a:lnTo>
                  <a:lnTo>
                    <a:pt x="5033" y="4064"/>
                  </a:lnTo>
                  <a:lnTo>
                    <a:pt x="5089" y="3971"/>
                  </a:lnTo>
                  <a:lnTo>
                    <a:pt x="5145" y="3878"/>
                  </a:lnTo>
                  <a:lnTo>
                    <a:pt x="5182" y="3766"/>
                  </a:lnTo>
                  <a:lnTo>
                    <a:pt x="5182" y="3654"/>
                  </a:lnTo>
                  <a:lnTo>
                    <a:pt x="5182" y="560"/>
                  </a:lnTo>
                  <a:lnTo>
                    <a:pt x="5182" y="448"/>
                  </a:lnTo>
                  <a:lnTo>
                    <a:pt x="5145" y="336"/>
                  </a:lnTo>
                  <a:lnTo>
                    <a:pt x="5089" y="243"/>
                  </a:lnTo>
                  <a:lnTo>
                    <a:pt x="5033" y="150"/>
                  </a:lnTo>
                  <a:lnTo>
                    <a:pt x="4940" y="94"/>
                  </a:lnTo>
                  <a:lnTo>
                    <a:pt x="4846" y="38"/>
                  </a:lnTo>
                  <a:lnTo>
                    <a:pt x="47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35" name="Google Shape;1835;p282"/>
          <p:cNvGrpSpPr/>
          <p:nvPr/>
        </p:nvGrpSpPr>
        <p:grpSpPr>
          <a:xfrm>
            <a:off x="7133366" y="2880860"/>
            <a:ext cx="3107150" cy="3440094"/>
            <a:chOff x="6259073" y="2872985"/>
            <a:chExt cx="2005013" cy="1616714"/>
          </a:xfrm>
        </p:grpSpPr>
        <p:grpSp>
          <p:nvGrpSpPr>
            <p:cNvPr id="1836" name="Google Shape;1836;p282"/>
            <p:cNvGrpSpPr/>
            <p:nvPr/>
          </p:nvGrpSpPr>
          <p:grpSpPr>
            <a:xfrm>
              <a:off x="6259073" y="2872985"/>
              <a:ext cx="2005013" cy="1616714"/>
              <a:chOff x="7480724" y="5434495"/>
              <a:chExt cx="2005013" cy="1616714"/>
            </a:xfrm>
          </p:grpSpPr>
          <p:sp>
            <p:nvSpPr>
              <p:cNvPr id="1837" name="Google Shape;1837;p282"/>
              <p:cNvSpPr/>
              <p:nvPr/>
            </p:nvSpPr>
            <p:spPr>
              <a:xfrm>
                <a:off x="8134190" y="5434495"/>
                <a:ext cx="673069" cy="673069"/>
              </a:xfrm>
              <a:prstGeom prst="flowChartConnector">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282"/>
              <p:cNvSpPr/>
              <p:nvPr/>
            </p:nvSpPr>
            <p:spPr>
              <a:xfrm>
                <a:off x="7675253" y="6433591"/>
                <a:ext cx="1810484" cy="617618"/>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600"/>
                  <a:buFont typeface="Arial"/>
                  <a:buNone/>
                </a:pPr>
                <a:r>
                  <a:rPr b="0" i="0" lang="en-US" sz="2800" u="none" cap="none" strike="noStrike">
                    <a:solidFill>
                      <a:srgbClr val="000000"/>
                    </a:solidFill>
                    <a:latin typeface="Arial"/>
                    <a:ea typeface="Arial"/>
                    <a:cs typeface="Arial"/>
                    <a:sym typeface="Arial"/>
                  </a:rPr>
                  <a:t>Recruitment by </a:t>
                </a:r>
                <a:br>
                  <a:rPr b="0" i="0" lang="en-US" sz="2800" u="none" cap="none" strike="noStrike">
                    <a:solidFill>
                      <a:srgbClr val="000000"/>
                    </a:solidFill>
                    <a:latin typeface="Arial"/>
                    <a:ea typeface="Arial"/>
                    <a:cs typeface="Arial"/>
                    <a:sym typeface="Arial"/>
                  </a:rPr>
                </a:br>
                <a:r>
                  <a:rPr b="0" i="0" lang="en-US" sz="2800" u="none" cap="none" strike="noStrike">
                    <a:solidFill>
                      <a:srgbClr val="000000"/>
                    </a:solidFill>
                    <a:latin typeface="Arial"/>
                    <a:ea typeface="Arial"/>
                    <a:cs typeface="Arial"/>
                    <a:sym typeface="Arial"/>
                  </a:rPr>
                  <a:t>faculty members </a:t>
                </a:r>
                <a:endParaRPr b="0" i="0" sz="2800" u="none" cap="none" strike="noStrike">
                  <a:solidFill>
                    <a:srgbClr val="000000"/>
                  </a:solidFill>
                  <a:latin typeface="Arial"/>
                  <a:ea typeface="Arial"/>
                  <a:cs typeface="Arial"/>
                  <a:sym typeface="Arial"/>
                </a:endParaRPr>
              </a:p>
            </p:txBody>
          </p:sp>
          <p:sp>
            <p:nvSpPr>
              <p:cNvPr id="1839" name="Google Shape;1839;p282"/>
              <p:cNvSpPr txBox="1"/>
              <p:nvPr/>
            </p:nvSpPr>
            <p:spPr>
              <a:xfrm>
                <a:off x="7480724" y="6158235"/>
                <a:ext cx="1980000" cy="338536"/>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grpSp>
        <p:sp>
          <p:nvSpPr>
            <p:cNvPr id="1840" name="Google Shape;1840;p282"/>
            <p:cNvSpPr/>
            <p:nvPr/>
          </p:nvSpPr>
          <p:spPr>
            <a:xfrm>
              <a:off x="6989052" y="3018991"/>
              <a:ext cx="476898" cy="381056"/>
            </a:xfrm>
            <a:custGeom>
              <a:rect b="b" l="l" r="r" t="t"/>
              <a:pathLst>
                <a:path extrusionOk="0" h="5928" w="7419">
                  <a:moveTo>
                    <a:pt x="1845" y="1473"/>
                  </a:moveTo>
                  <a:lnTo>
                    <a:pt x="1734" y="1492"/>
                  </a:lnTo>
                  <a:lnTo>
                    <a:pt x="1622" y="1510"/>
                  </a:lnTo>
                  <a:lnTo>
                    <a:pt x="1417" y="1566"/>
                  </a:lnTo>
                  <a:lnTo>
                    <a:pt x="1230" y="1678"/>
                  </a:lnTo>
                  <a:lnTo>
                    <a:pt x="1063" y="1809"/>
                  </a:lnTo>
                  <a:lnTo>
                    <a:pt x="932" y="1976"/>
                  </a:lnTo>
                  <a:lnTo>
                    <a:pt x="820" y="2163"/>
                  </a:lnTo>
                  <a:lnTo>
                    <a:pt x="764" y="2368"/>
                  </a:lnTo>
                  <a:lnTo>
                    <a:pt x="746" y="2480"/>
                  </a:lnTo>
                  <a:lnTo>
                    <a:pt x="746" y="2591"/>
                  </a:lnTo>
                  <a:lnTo>
                    <a:pt x="746" y="2703"/>
                  </a:lnTo>
                  <a:lnTo>
                    <a:pt x="764" y="2815"/>
                  </a:lnTo>
                  <a:lnTo>
                    <a:pt x="820" y="3020"/>
                  </a:lnTo>
                  <a:lnTo>
                    <a:pt x="932" y="3207"/>
                  </a:lnTo>
                  <a:lnTo>
                    <a:pt x="1063" y="3374"/>
                  </a:lnTo>
                  <a:lnTo>
                    <a:pt x="1230" y="3523"/>
                  </a:lnTo>
                  <a:lnTo>
                    <a:pt x="1417" y="3617"/>
                  </a:lnTo>
                  <a:lnTo>
                    <a:pt x="1622" y="3691"/>
                  </a:lnTo>
                  <a:lnTo>
                    <a:pt x="1734" y="3691"/>
                  </a:lnTo>
                  <a:lnTo>
                    <a:pt x="1845" y="3710"/>
                  </a:lnTo>
                  <a:lnTo>
                    <a:pt x="1957" y="3691"/>
                  </a:lnTo>
                  <a:lnTo>
                    <a:pt x="2069" y="3691"/>
                  </a:lnTo>
                  <a:lnTo>
                    <a:pt x="2293" y="3617"/>
                  </a:lnTo>
                  <a:lnTo>
                    <a:pt x="2479" y="3523"/>
                  </a:lnTo>
                  <a:lnTo>
                    <a:pt x="2628" y="3374"/>
                  </a:lnTo>
                  <a:lnTo>
                    <a:pt x="2777" y="3207"/>
                  </a:lnTo>
                  <a:lnTo>
                    <a:pt x="2871" y="3020"/>
                  </a:lnTo>
                  <a:lnTo>
                    <a:pt x="2945" y="2815"/>
                  </a:lnTo>
                  <a:lnTo>
                    <a:pt x="2964" y="2703"/>
                  </a:lnTo>
                  <a:lnTo>
                    <a:pt x="2964" y="2591"/>
                  </a:lnTo>
                  <a:lnTo>
                    <a:pt x="2964" y="2480"/>
                  </a:lnTo>
                  <a:lnTo>
                    <a:pt x="2945" y="2368"/>
                  </a:lnTo>
                  <a:lnTo>
                    <a:pt x="2871" y="2163"/>
                  </a:lnTo>
                  <a:lnTo>
                    <a:pt x="2777" y="1976"/>
                  </a:lnTo>
                  <a:lnTo>
                    <a:pt x="2628" y="1809"/>
                  </a:lnTo>
                  <a:lnTo>
                    <a:pt x="2479" y="1678"/>
                  </a:lnTo>
                  <a:lnTo>
                    <a:pt x="2293" y="1566"/>
                  </a:lnTo>
                  <a:lnTo>
                    <a:pt x="2069" y="1510"/>
                  </a:lnTo>
                  <a:lnTo>
                    <a:pt x="1957" y="1492"/>
                  </a:lnTo>
                  <a:lnTo>
                    <a:pt x="1845" y="1473"/>
                  </a:lnTo>
                  <a:close/>
                  <a:moveTo>
                    <a:pt x="2293" y="0"/>
                  </a:moveTo>
                  <a:lnTo>
                    <a:pt x="2200" y="38"/>
                  </a:lnTo>
                  <a:lnTo>
                    <a:pt x="2106" y="94"/>
                  </a:lnTo>
                  <a:lnTo>
                    <a:pt x="2013" y="168"/>
                  </a:lnTo>
                  <a:lnTo>
                    <a:pt x="1939" y="243"/>
                  </a:lnTo>
                  <a:lnTo>
                    <a:pt x="1901" y="336"/>
                  </a:lnTo>
                  <a:lnTo>
                    <a:pt x="1864" y="448"/>
                  </a:lnTo>
                  <a:lnTo>
                    <a:pt x="1845" y="560"/>
                  </a:lnTo>
                  <a:lnTo>
                    <a:pt x="1845" y="1100"/>
                  </a:lnTo>
                  <a:lnTo>
                    <a:pt x="2050" y="1119"/>
                  </a:lnTo>
                  <a:lnTo>
                    <a:pt x="2237" y="1156"/>
                  </a:lnTo>
                  <a:lnTo>
                    <a:pt x="2423" y="1231"/>
                  </a:lnTo>
                  <a:lnTo>
                    <a:pt x="2591" y="1305"/>
                  </a:lnTo>
                  <a:lnTo>
                    <a:pt x="2591" y="727"/>
                  </a:lnTo>
                  <a:lnTo>
                    <a:pt x="6673" y="727"/>
                  </a:lnTo>
                  <a:lnTo>
                    <a:pt x="6673" y="4083"/>
                  </a:lnTo>
                  <a:lnTo>
                    <a:pt x="5928" y="4083"/>
                  </a:lnTo>
                  <a:lnTo>
                    <a:pt x="5928" y="3337"/>
                  </a:lnTo>
                  <a:lnTo>
                    <a:pt x="4455" y="3337"/>
                  </a:lnTo>
                  <a:lnTo>
                    <a:pt x="4455" y="4083"/>
                  </a:lnTo>
                  <a:lnTo>
                    <a:pt x="3560" y="4083"/>
                  </a:lnTo>
                  <a:lnTo>
                    <a:pt x="3728" y="4232"/>
                  </a:lnTo>
                  <a:lnTo>
                    <a:pt x="3859" y="4418"/>
                  </a:lnTo>
                  <a:lnTo>
                    <a:pt x="3952" y="4605"/>
                  </a:lnTo>
                  <a:lnTo>
                    <a:pt x="4026" y="4828"/>
                  </a:lnTo>
                  <a:lnTo>
                    <a:pt x="6860" y="4828"/>
                  </a:lnTo>
                  <a:lnTo>
                    <a:pt x="6971" y="4810"/>
                  </a:lnTo>
                  <a:lnTo>
                    <a:pt x="7083" y="4772"/>
                  </a:lnTo>
                  <a:lnTo>
                    <a:pt x="7176" y="4716"/>
                  </a:lnTo>
                  <a:lnTo>
                    <a:pt x="7251" y="4642"/>
                  </a:lnTo>
                  <a:lnTo>
                    <a:pt x="7326" y="4567"/>
                  </a:lnTo>
                  <a:lnTo>
                    <a:pt x="7381" y="4474"/>
                  </a:lnTo>
                  <a:lnTo>
                    <a:pt x="7400" y="4362"/>
                  </a:lnTo>
                  <a:lnTo>
                    <a:pt x="7419" y="4250"/>
                  </a:lnTo>
                  <a:lnTo>
                    <a:pt x="7419" y="560"/>
                  </a:lnTo>
                  <a:lnTo>
                    <a:pt x="7400" y="448"/>
                  </a:lnTo>
                  <a:lnTo>
                    <a:pt x="7381" y="336"/>
                  </a:lnTo>
                  <a:lnTo>
                    <a:pt x="7326" y="243"/>
                  </a:lnTo>
                  <a:lnTo>
                    <a:pt x="7251" y="168"/>
                  </a:lnTo>
                  <a:lnTo>
                    <a:pt x="7176" y="94"/>
                  </a:lnTo>
                  <a:lnTo>
                    <a:pt x="7083" y="38"/>
                  </a:lnTo>
                  <a:lnTo>
                    <a:pt x="6971" y="0"/>
                  </a:lnTo>
                  <a:close/>
                  <a:moveTo>
                    <a:pt x="1156" y="4083"/>
                  </a:moveTo>
                  <a:lnTo>
                    <a:pt x="1025" y="4101"/>
                  </a:lnTo>
                  <a:lnTo>
                    <a:pt x="913" y="4139"/>
                  </a:lnTo>
                  <a:lnTo>
                    <a:pt x="783" y="4176"/>
                  </a:lnTo>
                  <a:lnTo>
                    <a:pt x="671" y="4232"/>
                  </a:lnTo>
                  <a:lnTo>
                    <a:pt x="559" y="4306"/>
                  </a:lnTo>
                  <a:lnTo>
                    <a:pt x="466" y="4381"/>
                  </a:lnTo>
                  <a:lnTo>
                    <a:pt x="373" y="4455"/>
                  </a:lnTo>
                  <a:lnTo>
                    <a:pt x="280" y="4549"/>
                  </a:lnTo>
                  <a:lnTo>
                    <a:pt x="205" y="4660"/>
                  </a:lnTo>
                  <a:lnTo>
                    <a:pt x="149" y="4754"/>
                  </a:lnTo>
                  <a:lnTo>
                    <a:pt x="93" y="4884"/>
                  </a:lnTo>
                  <a:lnTo>
                    <a:pt x="56" y="4996"/>
                  </a:lnTo>
                  <a:lnTo>
                    <a:pt x="19" y="5126"/>
                  </a:lnTo>
                  <a:lnTo>
                    <a:pt x="0" y="5257"/>
                  </a:lnTo>
                  <a:lnTo>
                    <a:pt x="0" y="5387"/>
                  </a:lnTo>
                  <a:lnTo>
                    <a:pt x="0" y="5499"/>
                  </a:lnTo>
                  <a:lnTo>
                    <a:pt x="37" y="5592"/>
                  </a:lnTo>
                  <a:lnTo>
                    <a:pt x="93" y="5686"/>
                  </a:lnTo>
                  <a:lnTo>
                    <a:pt x="168" y="5779"/>
                  </a:lnTo>
                  <a:lnTo>
                    <a:pt x="242" y="5835"/>
                  </a:lnTo>
                  <a:lnTo>
                    <a:pt x="336" y="5891"/>
                  </a:lnTo>
                  <a:lnTo>
                    <a:pt x="447" y="5928"/>
                  </a:lnTo>
                  <a:lnTo>
                    <a:pt x="3262" y="5928"/>
                  </a:lnTo>
                  <a:lnTo>
                    <a:pt x="3374" y="5891"/>
                  </a:lnTo>
                  <a:lnTo>
                    <a:pt x="3467" y="5835"/>
                  </a:lnTo>
                  <a:lnTo>
                    <a:pt x="3542" y="5779"/>
                  </a:lnTo>
                  <a:lnTo>
                    <a:pt x="3616" y="5686"/>
                  </a:lnTo>
                  <a:lnTo>
                    <a:pt x="3653" y="5592"/>
                  </a:lnTo>
                  <a:lnTo>
                    <a:pt x="3691" y="5499"/>
                  </a:lnTo>
                  <a:lnTo>
                    <a:pt x="3709" y="5387"/>
                  </a:lnTo>
                  <a:lnTo>
                    <a:pt x="3709" y="5257"/>
                  </a:lnTo>
                  <a:lnTo>
                    <a:pt x="3672" y="5126"/>
                  </a:lnTo>
                  <a:lnTo>
                    <a:pt x="3653" y="4996"/>
                  </a:lnTo>
                  <a:lnTo>
                    <a:pt x="3598" y="4884"/>
                  </a:lnTo>
                  <a:lnTo>
                    <a:pt x="3560" y="4754"/>
                  </a:lnTo>
                  <a:lnTo>
                    <a:pt x="3486" y="4660"/>
                  </a:lnTo>
                  <a:lnTo>
                    <a:pt x="3411" y="4549"/>
                  </a:lnTo>
                  <a:lnTo>
                    <a:pt x="3337" y="4455"/>
                  </a:lnTo>
                  <a:lnTo>
                    <a:pt x="3243" y="4381"/>
                  </a:lnTo>
                  <a:lnTo>
                    <a:pt x="3132" y="4306"/>
                  </a:lnTo>
                  <a:lnTo>
                    <a:pt x="3020" y="4232"/>
                  </a:lnTo>
                  <a:lnTo>
                    <a:pt x="2908" y="4176"/>
                  </a:lnTo>
                  <a:lnTo>
                    <a:pt x="2796" y="4139"/>
                  </a:lnTo>
                  <a:lnTo>
                    <a:pt x="2666" y="4101"/>
                  </a:lnTo>
                  <a:lnTo>
                    <a:pt x="2535" y="4083"/>
                  </a:lnTo>
                  <a:lnTo>
                    <a:pt x="2330" y="4083"/>
                  </a:lnTo>
                  <a:lnTo>
                    <a:pt x="2088" y="4157"/>
                  </a:lnTo>
                  <a:lnTo>
                    <a:pt x="1845" y="4176"/>
                  </a:lnTo>
                  <a:lnTo>
                    <a:pt x="1603" y="4157"/>
                  </a:lnTo>
                  <a:lnTo>
                    <a:pt x="1379" y="4083"/>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20"/>
                                        </p:tgtEl>
                                        <p:attrNameLst>
                                          <p:attrName>style.visibility</p:attrName>
                                        </p:attrNameLst>
                                      </p:cBhvr>
                                      <p:to>
                                        <p:strVal val="visible"/>
                                      </p:to>
                                    </p:set>
                                    <p:anim calcmode="lin" valueType="num">
                                      <p:cBhvr additive="base">
                                        <p:cTn dur="500"/>
                                        <p:tgtEl>
                                          <p:spTgt spid="182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18"/>
                                        </p:tgtEl>
                                        <p:attrNameLst>
                                          <p:attrName>style.visibility</p:attrName>
                                        </p:attrNameLst>
                                      </p:cBhvr>
                                      <p:to>
                                        <p:strVal val="visible"/>
                                      </p:to>
                                    </p:set>
                                    <p:anim calcmode="lin" valueType="num">
                                      <p:cBhvr additive="base">
                                        <p:cTn dur="500"/>
                                        <p:tgtEl>
                                          <p:spTgt spid="181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15"/>
                                        </p:tgtEl>
                                        <p:attrNameLst>
                                          <p:attrName>style.visibility</p:attrName>
                                        </p:attrNameLst>
                                      </p:cBhvr>
                                      <p:to>
                                        <p:strVal val="visible"/>
                                      </p:to>
                                    </p:set>
                                    <p:anim calcmode="lin" valueType="num">
                                      <p:cBhvr additive="base">
                                        <p:cTn dur="500"/>
                                        <p:tgtEl>
                                          <p:spTgt spid="181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819"/>
                                        </p:tgtEl>
                                        <p:attrNameLst>
                                          <p:attrName>style.visibility</p:attrName>
                                        </p:attrNameLst>
                                      </p:cBhvr>
                                      <p:to>
                                        <p:strVal val="visible"/>
                                      </p:to>
                                    </p:set>
                                    <p:anim calcmode="lin" valueType="num">
                                      <p:cBhvr additive="base">
                                        <p:cTn dur="500"/>
                                        <p:tgtEl>
                                          <p:spTgt spid="18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816"/>
                                        </p:tgtEl>
                                        <p:attrNameLst>
                                          <p:attrName>style.visibility</p:attrName>
                                        </p:attrNameLst>
                                      </p:cBhvr>
                                      <p:to>
                                        <p:strVal val="visible"/>
                                      </p:to>
                                    </p:set>
                                    <p:anim calcmode="lin" valueType="num">
                                      <p:cBhvr additive="base">
                                        <p:cTn dur="500"/>
                                        <p:tgtEl>
                                          <p:spTgt spid="18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17"/>
                                        </p:tgtEl>
                                        <p:attrNameLst>
                                          <p:attrName>style.visibility</p:attrName>
                                        </p:attrNameLst>
                                      </p:cBhvr>
                                      <p:to>
                                        <p:strVal val="visible"/>
                                      </p:to>
                                    </p:set>
                                    <p:anim calcmode="lin" valueType="num">
                                      <p:cBhvr additive="base">
                                        <p:cTn dur="500"/>
                                        <p:tgtEl>
                                          <p:spTgt spid="181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823"/>
                                        </p:tgtEl>
                                        <p:attrNameLst>
                                          <p:attrName>style.visibility</p:attrName>
                                        </p:attrNameLst>
                                      </p:cBhvr>
                                      <p:to>
                                        <p:strVal val="visible"/>
                                      </p:to>
                                    </p:set>
                                    <p:animEffect filter="fade" transition="in">
                                      <p:cBhvr>
                                        <p:cTn dur="1500"/>
                                        <p:tgtEl>
                                          <p:spTgt spid="1823"/>
                                        </p:tgtEl>
                                      </p:cBhvr>
                                    </p:animEffect>
                                  </p:childTnLst>
                                </p:cTn>
                              </p:par>
                              <p:par>
                                <p:cTn fill="hold" nodeType="withEffect" presetClass="entr" presetID="10" presetSubtype="0">
                                  <p:stCondLst>
                                    <p:cond delay="200"/>
                                  </p:stCondLst>
                                  <p:childTnLst>
                                    <p:set>
                                      <p:cBhvr>
                                        <p:cTn dur="1" fill="hold">
                                          <p:stCondLst>
                                            <p:cond delay="0"/>
                                          </p:stCondLst>
                                        </p:cTn>
                                        <p:tgtEl>
                                          <p:spTgt spid="1829"/>
                                        </p:tgtEl>
                                        <p:attrNameLst>
                                          <p:attrName>style.visibility</p:attrName>
                                        </p:attrNameLst>
                                      </p:cBhvr>
                                      <p:to>
                                        <p:strVal val="visible"/>
                                      </p:to>
                                    </p:set>
                                    <p:animEffect filter="fade" transition="in">
                                      <p:cBhvr>
                                        <p:cTn dur="1500"/>
                                        <p:tgtEl>
                                          <p:spTgt spid="1829"/>
                                        </p:tgtEl>
                                      </p:cBhvr>
                                    </p:animEffect>
                                  </p:childTnLst>
                                </p:cTn>
                              </p:par>
                              <p:par>
                                <p:cTn fill="hold" nodeType="withEffect" presetClass="entr" presetID="10" presetSubtype="0">
                                  <p:stCondLst>
                                    <p:cond delay="500"/>
                                  </p:stCondLst>
                                  <p:childTnLst>
                                    <p:set>
                                      <p:cBhvr>
                                        <p:cTn dur="1" fill="hold">
                                          <p:stCondLst>
                                            <p:cond delay="0"/>
                                          </p:stCondLst>
                                        </p:cTn>
                                        <p:tgtEl>
                                          <p:spTgt spid="1835"/>
                                        </p:tgtEl>
                                        <p:attrNameLst>
                                          <p:attrName>style.visibility</p:attrName>
                                        </p:attrNameLst>
                                      </p:cBhvr>
                                      <p:to>
                                        <p:strVal val="visible"/>
                                      </p:to>
                                    </p:set>
                                    <p:animEffect filter="fade" transition="in">
                                      <p:cBhvr>
                                        <p:cTn dur="1500"/>
                                        <p:tgtEl>
                                          <p:spTgt spid="18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283"/>
          <p:cNvSpPr/>
          <p:nvPr/>
        </p:nvSpPr>
        <p:spPr>
          <a:xfrm rot="2700000">
            <a:off x="5484939" y="2060669"/>
            <a:ext cx="1028637" cy="103377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47" name="Google Shape;1847;p283"/>
          <p:cNvSpPr/>
          <p:nvPr/>
        </p:nvSpPr>
        <p:spPr>
          <a:xfrm rot="2700000">
            <a:off x="-2095382" y="209360"/>
            <a:ext cx="6410492" cy="6427355"/>
          </a:xfrm>
          <a:custGeom>
            <a:rect b="b" l="l" r="r" t="t"/>
            <a:pathLst>
              <a:path extrusionOk="0" h="6427355" w="6410492">
                <a:moveTo>
                  <a:pt x="0" y="1578016"/>
                </a:moveTo>
                <a:lnTo>
                  <a:pt x="1146670" y="431345"/>
                </a:lnTo>
                <a:lnTo>
                  <a:pt x="1146671" y="431345"/>
                </a:lnTo>
                <a:lnTo>
                  <a:pt x="1578016" y="0"/>
                </a:lnTo>
                <a:lnTo>
                  <a:pt x="5764900" y="0"/>
                </a:lnTo>
                <a:cubicBezTo>
                  <a:pt x="6121450" y="0"/>
                  <a:pt x="6410492" y="289042"/>
                  <a:pt x="6410492" y="645592"/>
                </a:cubicBezTo>
                <a:lnTo>
                  <a:pt x="6410491" y="4866202"/>
                </a:lnTo>
                <a:lnTo>
                  <a:pt x="4849339" y="6427355"/>
                </a:lnTo>
                <a:lnTo>
                  <a:pt x="4238944" y="5816960"/>
                </a:lnTo>
                <a:lnTo>
                  <a:pt x="4238943" y="2171546"/>
                </a:lnTo>
                <a:lnTo>
                  <a:pt x="593530" y="2171546"/>
                </a:lnTo>
                <a:close/>
              </a:path>
            </a:pathLst>
          </a:custGeom>
          <a:solidFill>
            <a:srgbClr val="33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48" name="Google Shape;1848;p283"/>
          <p:cNvSpPr/>
          <p:nvPr/>
        </p:nvSpPr>
        <p:spPr>
          <a:xfrm rot="2700000">
            <a:off x="1827643" y="44906"/>
            <a:ext cx="3850328" cy="386955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5D999F">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49" name="Google Shape;1849;p283"/>
          <p:cNvSpPr/>
          <p:nvPr/>
        </p:nvSpPr>
        <p:spPr>
          <a:xfrm flipH="1" rot="-2700000">
            <a:off x="11525844" y="5786883"/>
            <a:ext cx="1174416" cy="953193"/>
          </a:xfrm>
          <a:custGeom>
            <a:rect b="b" l="l" r="r" t="t"/>
            <a:pathLst>
              <a:path extrusionOk="0" h="953193" w="1174416">
                <a:moveTo>
                  <a:pt x="1038" y="0"/>
                </a:moveTo>
                <a:lnTo>
                  <a:pt x="0" y="1038"/>
                </a:lnTo>
                <a:lnTo>
                  <a:pt x="441710" y="442748"/>
                </a:lnTo>
                <a:lnTo>
                  <a:pt x="731667" y="442748"/>
                </a:lnTo>
                <a:lnTo>
                  <a:pt x="731667" y="732705"/>
                </a:lnTo>
                <a:lnTo>
                  <a:pt x="952155" y="953193"/>
                </a:lnTo>
                <a:lnTo>
                  <a:pt x="1174416" y="730932"/>
                </a:lnTo>
                <a:lnTo>
                  <a:pt x="1174416" y="148239"/>
                </a:lnTo>
                <a:cubicBezTo>
                  <a:pt x="1174416" y="66369"/>
                  <a:pt x="1108048" y="0"/>
                  <a:pt x="1026178" y="0"/>
                </a:cubicBezTo>
                <a:close/>
              </a:path>
            </a:pathLst>
          </a:custGeom>
          <a:solidFill>
            <a:schemeClr val="accent2">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50" name="Google Shape;1850;p283"/>
          <p:cNvSpPr txBox="1"/>
          <p:nvPr/>
        </p:nvSpPr>
        <p:spPr>
          <a:xfrm>
            <a:off x="6285091" y="2891231"/>
            <a:ext cx="249299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4B8E95"/>
                </a:solidFill>
                <a:latin typeface="Century Gothic"/>
                <a:ea typeface="Century Gothic"/>
                <a:cs typeface="Century Gothic"/>
                <a:sym typeface="Century Gothic"/>
              </a:rPr>
              <a:t>PART 03</a:t>
            </a:r>
            <a:endParaRPr b="0" i="0" sz="4800" u="none" cap="none" strike="noStrike">
              <a:solidFill>
                <a:srgbClr val="4B8E95"/>
              </a:solidFill>
              <a:latin typeface="Century Gothic"/>
              <a:ea typeface="Century Gothic"/>
              <a:cs typeface="Century Gothic"/>
              <a:sym typeface="Century Gothic"/>
            </a:endParaRPr>
          </a:p>
        </p:txBody>
      </p:sp>
      <p:sp>
        <p:nvSpPr>
          <p:cNvPr id="1851" name="Google Shape;1851;p283"/>
          <p:cNvSpPr txBox="1"/>
          <p:nvPr/>
        </p:nvSpPr>
        <p:spPr>
          <a:xfrm>
            <a:off x="5270084" y="3749381"/>
            <a:ext cx="6090744"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386A6F"/>
                </a:solidFill>
                <a:latin typeface="Aharoni"/>
                <a:ea typeface="Aharoni"/>
                <a:cs typeface="Aharoni"/>
                <a:sym typeface="Aharoni"/>
              </a:rPr>
              <a:t>Off-campus Work-Study Opportunities</a:t>
            </a:r>
            <a:endParaRPr b="0" i="0" sz="1400" u="none" cap="none" strike="noStrike">
              <a:solidFill>
                <a:srgbClr val="000000"/>
              </a:solidFill>
              <a:latin typeface="Arial"/>
              <a:ea typeface="Arial"/>
              <a:cs typeface="Arial"/>
              <a:sym typeface="Arial"/>
            </a:endParaRPr>
          </a:p>
        </p:txBody>
      </p:sp>
      <p:sp>
        <p:nvSpPr>
          <p:cNvPr id="1852" name="Google Shape;1852;p283"/>
          <p:cNvSpPr/>
          <p:nvPr/>
        </p:nvSpPr>
        <p:spPr>
          <a:xfrm rot="2700000">
            <a:off x="9435201" y="912906"/>
            <a:ext cx="1461465" cy="146876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53" name="Google Shape;1853;p283"/>
          <p:cNvSpPr/>
          <p:nvPr/>
        </p:nvSpPr>
        <p:spPr>
          <a:xfrm rot="2700000">
            <a:off x="10767277" y="5635597"/>
            <a:ext cx="602495" cy="605504"/>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47"/>
                                        </p:tgtEl>
                                        <p:attrNameLst>
                                          <p:attrName>style.visibility</p:attrName>
                                        </p:attrNameLst>
                                      </p:cBhvr>
                                      <p:to>
                                        <p:strVal val="visible"/>
                                      </p:to>
                                    </p:set>
                                    <p:anim calcmode="lin" valueType="num">
                                      <p:cBhvr additive="base">
                                        <p:cTn dur="500"/>
                                        <p:tgtEl>
                                          <p:spTgt spid="184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48"/>
                                        </p:tgtEl>
                                        <p:attrNameLst>
                                          <p:attrName>style.visibility</p:attrName>
                                        </p:attrNameLst>
                                      </p:cBhvr>
                                      <p:to>
                                        <p:strVal val="visible"/>
                                      </p:to>
                                    </p:set>
                                    <p:anim calcmode="lin" valueType="num">
                                      <p:cBhvr additive="base">
                                        <p:cTn dur="500"/>
                                        <p:tgtEl>
                                          <p:spTgt spid="18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46"/>
                                        </p:tgtEl>
                                        <p:attrNameLst>
                                          <p:attrName>style.visibility</p:attrName>
                                        </p:attrNameLst>
                                      </p:cBhvr>
                                      <p:to>
                                        <p:strVal val="visible"/>
                                      </p:to>
                                    </p:set>
                                    <p:anim calcmode="lin" valueType="num">
                                      <p:cBhvr additive="base">
                                        <p:cTn dur="500"/>
                                        <p:tgtEl>
                                          <p:spTgt spid="184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52"/>
                                        </p:tgtEl>
                                        <p:attrNameLst>
                                          <p:attrName>style.visibility</p:attrName>
                                        </p:attrNameLst>
                                      </p:cBhvr>
                                      <p:to>
                                        <p:strVal val="visible"/>
                                      </p:to>
                                    </p:set>
                                    <p:anim calcmode="lin" valueType="num">
                                      <p:cBhvr additive="base">
                                        <p:cTn dur="500"/>
                                        <p:tgtEl>
                                          <p:spTgt spid="18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53"/>
                                        </p:tgtEl>
                                        <p:attrNameLst>
                                          <p:attrName>style.visibility</p:attrName>
                                        </p:attrNameLst>
                                      </p:cBhvr>
                                      <p:to>
                                        <p:strVal val="visible"/>
                                      </p:to>
                                    </p:set>
                                    <p:anim calcmode="lin" valueType="num">
                                      <p:cBhvr additive="base">
                                        <p:cTn dur="500"/>
                                        <p:tgtEl>
                                          <p:spTgt spid="18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849"/>
                                        </p:tgtEl>
                                        <p:attrNameLst>
                                          <p:attrName>style.visibility</p:attrName>
                                        </p:attrNameLst>
                                      </p:cBhvr>
                                      <p:to>
                                        <p:strVal val="visible"/>
                                      </p:to>
                                    </p:set>
                                    <p:anim calcmode="lin" valueType="num">
                                      <p:cBhvr additive="base">
                                        <p:cTn dur="500"/>
                                        <p:tgtEl>
                                          <p:spTgt spid="184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850"/>
                                        </p:tgtEl>
                                        <p:attrNameLst>
                                          <p:attrName>style.visibility</p:attrName>
                                        </p:attrNameLst>
                                      </p:cBhvr>
                                      <p:to>
                                        <p:strVal val="visible"/>
                                      </p:to>
                                    </p:set>
                                    <p:anim calcmode="lin" valueType="num">
                                      <p:cBhvr additive="base">
                                        <p:cTn dur="500"/>
                                        <p:tgtEl>
                                          <p:spTgt spid="1850"/>
                                        </p:tgtEl>
                                        <p:attrNameLst>
                                          <p:attrName>ppt_w</p:attrName>
                                        </p:attrNameLst>
                                      </p:cBhvr>
                                      <p:tavLst>
                                        <p:tav fmla="" tm="0">
                                          <p:val>
                                            <p:strVal val="0"/>
                                          </p:val>
                                        </p:tav>
                                        <p:tav fmla="" tm="100000">
                                          <p:val>
                                            <p:strVal val="#ppt_w"/>
                                          </p:val>
                                        </p:tav>
                                      </p:tavLst>
                                    </p:anim>
                                    <p:anim calcmode="lin" valueType="num">
                                      <p:cBhvr additive="base">
                                        <p:cTn dur="500"/>
                                        <p:tgtEl>
                                          <p:spTgt spid="1850"/>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51"/>
                                        </p:tgtEl>
                                        <p:attrNameLst>
                                          <p:attrName>style.visibility</p:attrName>
                                        </p:attrNameLst>
                                      </p:cBhvr>
                                      <p:to>
                                        <p:strVal val="visible"/>
                                      </p:to>
                                    </p:set>
                                    <p:animEffect filter="fade" transition="in">
                                      <p:cBhvr>
                                        <p:cTn dur="500"/>
                                        <p:tgtEl>
                                          <p:spTgt spid="1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g240d0765f7c_0_176"/>
          <p:cNvSpPr/>
          <p:nvPr/>
        </p:nvSpPr>
        <p:spPr>
          <a:xfrm rot="2700000">
            <a:off x="1127379" y="4854175"/>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0" name="Google Shape;1860;g240d0765f7c_0_176"/>
          <p:cNvSpPr/>
          <p:nvPr/>
        </p:nvSpPr>
        <p:spPr>
          <a:xfrm rot="2700000">
            <a:off x="10207043" y="5620392"/>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1" name="Google Shape;1861;g240d0765f7c_0_176"/>
          <p:cNvSpPr/>
          <p:nvPr/>
        </p:nvSpPr>
        <p:spPr>
          <a:xfrm rot="2700000">
            <a:off x="9939154" y="5773212"/>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2" name="Google Shape;1862;g240d0765f7c_0_176"/>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3" name="Google Shape;1863;g240d0765f7c_0_176"/>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4" name="Google Shape;1864;g240d0765f7c_0_176"/>
          <p:cNvSpPr/>
          <p:nvPr/>
        </p:nvSpPr>
        <p:spPr>
          <a:xfrm rot="2700000">
            <a:off x="3424447" y="2270934"/>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5" name="Google Shape;1865;g240d0765f7c_0_176"/>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866" name="Google Shape;1866;g240d0765f7c_0_176"/>
          <p:cNvSpPr txBox="1"/>
          <p:nvPr/>
        </p:nvSpPr>
        <p:spPr>
          <a:xfrm>
            <a:off x="3184552" y="734307"/>
            <a:ext cx="81048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Microsoft JhengHei"/>
              <a:buNone/>
            </a:pPr>
            <a:r>
              <a:rPr b="1" i="0" lang="en-US" sz="4400" u="none" cap="none" strike="noStrike">
                <a:solidFill>
                  <a:srgbClr val="386A6F"/>
                </a:solidFill>
                <a:latin typeface="Microsoft JhengHei"/>
                <a:ea typeface="Microsoft JhengHei"/>
                <a:cs typeface="Microsoft JhengHei"/>
                <a:sym typeface="Microsoft JhengHei"/>
              </a:rPr>
              <a:t>3.1 </a:t>
            </a:r>
            <a:r>
              <a:rPr b="1" i="0" lang="en-US" sz="4400" u="none" cap="none" strike="noStrike">
                <a:solidFill>
                  <a:srgbClr val="386A6F"/>
                </a:solidFill>
                <a:latin typeface="Aharoni"/>
                <a:ea typeface="Aharoni"/>
                <a:cs typeface="Aharoni"/>
                <a:sym typeface="Aharoni"/>
              </a:rPr>
              <a:t>Job Search Entry</a:t>
            </a:r>
            <a:endParaRPr b="1" i="0" sz="4400" u="none" cap="none" strike="noStrike">
              <a:solidFill>
                <a:srgbClr val="386A6F"/>
              </a:solidFill>
              <a:latin typeface="Aharoni"/>
              <a:ea typeface="Aharoni"/>
              <a:cs typeface="Aharoni"/>
              <a:sym typeface="Aharoni"/>
            </a:endParaRPr>
          </a:p>
        </p:txBody>
      </p:sp>
      <p:sp>
        <p:nvSpPr>
          <p:cNvPr id="1867" name="Google Shape;1867;g240d0765f7c_0_176"/>
          <p:cNvSpPr/>
          <p:nvPr/>
        </p:nvSpPr>
        <p:spPr>
          <a:xfrm>
            <a:off x="364092" y="2850373"/>
            <a:ext cx="5640900" cy="286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800" u="none" cap="none" strike="noStrike">
                <a:solidFill>
                  <a:schemeClr val="accent1"/>
                </a:solidFill>
                <a:latin typeface="Microsoft JhengHei"/>
                <a:ea typeface="Microsoft JhengHei"/>
                <a:cs typeface="Microsoft JhengHei"/>
                <a:sym typeface="Microsoft JhengHei"/>
              </a:rPr>
              <a:t>Work study and employment opportunities released by business entities and E United Group.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2800" u="sng" cap="none" strike="noStrike">
                <a:solidFill>
                  <a:srgbClr val="00B050"/>
                </a:solidFill>
                <a:highlight>
                  <a:srgbClr val="FFFF00"/>
                </a:highlight>
                <a:latin typeface="Arial"/>
                <a:ea typeface="Arial"/>
                <a:cs typeface="Arial"/>
                <a:sym typeface="Arial"/>
                <a:hlinkClick r:id="rId3">
                  <a:extLst>
                    <a:ext uri="{A12FA001-AC4F-418D-AE19-62706E023703}">
                      <ahyp:hlinkClr val="tx"/>
                    </a:ext>
                  </a:extLst>
                </a:hlinkClick>
              </a:rPr>
              <a:t>https://reurl.cc/kXAWN3</a:t>
            </a:r>
            <a:endParaRPr b="0" i="0" sz="2800" u="none" cap="none" strike="noStrike">
              <a:solidFill>
                <a:srgbClr val="00B05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rgbClr val="FFC000"/>
              </a:buClr>
              <a:buSzPts val="2000"/>
              <a:buFont typeface="Noto Sans Symbols"/>
              <a:buNone/>
            </a:pPr>
            <a:r>
              <a:t/>
            </a:r>
            <a:endParaRPr b="0" i="0" sz="2800" u="none" cap="none" strike="noStrike">
              <a:solidFill>
                <a:srgbClr val="000000"/>
              </a:solidFill>
              <a:latin typeface="Microsoft JhengHei"/>
              <a:ea typeface="Microsoft JhengHei"/>
              <a:cs typeface="Microsoft JhengHei"/>
              <a:sym typeface="Microsoft JhengHei"/>
            </a:endParaRPr>
          </a:p>
        </p:txBody>
      </p:sp>
      <p:pic>
        <p:nvPicPr>
          <p:cNvPr id="1868" name="Google Shape;1868;g240d0765f7c_0_176"/>
          <p:cNvPicPr preferRelativeResize="0"/>
          <p:nvPr/>
        </p:nvPicPr>
        <p:blipFill rotWithShape="1">
          <a:blip r:embed="rId4">
            <a:alphaModFix/>
          </a:blip>
          <a:srcRect b="0" l="0" r="0" t="0"/>
          <a:stretch/>
        </p:blipFill>
        <p:spPr>
          <a:xfrm>
            <a:off x="6316599" y="1648500"/>
            <a:ext cx="4157326" cy="2329451"/>
          </a:xfrm>
          <a:prstGeom prst="rect">
            <a:avLst/>
          </a:prstGeom>
          <a:noFill/>
          <a:ln>
            <a:noFill/>
          </a:ln>
        </p:spPr>
      </p:pic>
      <p:pic>
        <p:nvPicPr>
          <p:cNvPr id="1869" name="Google Shape;1869;g240d0765f7c_0_176"/>
          <p:cNvPicPr preferRelativeResize="0"/>
          <p:nvPr/>
        </p:nvPicPr>
        <p:blipFill rotWithShape="1">
          <a:blip r:embed="rId5">
            <a:alphaModFix/>
          </a:blip>
          <a:srcRect b="0" l="0" r="0" t="0"/>
          <a:stretch/>
        </p:blipFill>
        <p:spPr>
          <a:xfrm>
            <a:off x="7099629" y="2393000"/>
            <a:ext cx="3819596" cy="2071975"/>
          </a:xfrm>
          <a:prstGeom prst="rect">
            <a:avLst/>
          </a:prstGeom>
          <a:noFill/>
          <a:ln>
            <a:noFill/>
          </a:ln>
        </p:spPr>
      </p:pic>
      <p:pic>
        <p:nvPicPr>
          <p:cNvPr id="1870" name="Google Shape;1870;g240d0765f7c_0_176"/>
          <p:cNvPicPr preferRelativeResize="0"/>
          <p:nvPr/>
        </p:nvPicPr>
        <p:blipFill rotWithShape="1">
          <a:blip r:embed="rId6">
            <a:alphaModFix/>
          </a:blip>
          <a:srcRect b="0" l="0" r="0" t="0"/>
          <a:stretch/>
        </p:blipFill>
        <p:spPr>
          <a:xfrm>
            <a:off x="7923375" y="3732900"/>
            <a:ext cx="4195594" cy="2071976"/>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64"/>
                                        </p:tgtEl>
                                        <p:attrNameLst>
                                          <p:attrName>style.visibility</p:attrName>
                                        </p:attrNameLst>
                                      </p:cBhvr>
                                      <p:to>
                                        <p:strVal val="visible"/>
                                      </p:to>
                                    </p:set>
                                    <p:anim calcmode="lin" valueType="num">
                                      <p:cBhvr additive="base">
                                        <p:cTn dur="500"/>
                                        <p:tgtEl>
                                          <p:spTgt spid="18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62"/>
                                        </p:tgtEl>
                                        <p:attrNameLst>
                                          <p:attrName>style.visibility</p:attrName>
                                        </p:attrNameLst>
                                      </p:cBhvr>
                                      <p:to>
                                        <p:strVal val="visible"/>
                                      </p:to>
                                    </p:set>
                                    <p:anim calcmode="lin" valueType="num">
                                      <p:cBhvr additive="base">
                                        <p:cTn dur="500"/>
                                        <p:tgtEl>
                                          <p:spTgt spid="186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59"/>
                                        </p:tgtEl>
                                        <p:attrNameLst>
                                          <p:attrName>style.visibility</p:attrName>
                                        </p:attrNameLst>
                                      </p:cBhvr>
                                      <p:to>
                                        <p:strVal val="visible"/>
                                      </p:to>
                                    </p:set>
                                    <p:anim calcmode="lin" valueType="num">
                                      <p:cBhvr additive="base">
                                        <p:cTn dur="500"/>
                                        <p:tgtEl>
                                          <p:spTgt spid="185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863"/>
                                        </p:tgtEl>
                                        <p:attrNameLst>
                                          <p:attrName>style.visibility</p:attrName>
                                        </p:attrNameLst>
                                      </p:cBhvr>
                                      <p:to>
                                        <p:strVal val="visible"/>
                                      </p:to>
                                    </p:set>
                                    <p:anim calcmode="lin" valueType="num">
                                      <p:cBhvr additive="base">
                                        <p:cTn dur="500"/>
                                        <p:tgtEl>
                                          <p:spTgt spid="18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860"/>
                                        </p:tgtEl>
                                        <p:attrNameLst>
                                          <p:attrName>style.visibility</p:attrName>
                                        </p:attrNameLst>
                                      </p:cBhvr>
                                      <p:to>
                                        <p:strVal val="visible"/>
                                      </p:to>
                                    </p:set>
                                    <p:anim calcmode="lin" valueType="num">
                                      <p:cBhvr additive="base">
                                        <p:cTn dur="500"/>
                                        <p:tgtEl>
                                          <p:spTgt spid="18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61"/>
                                        </p:tgtEl>
                                        <p:attrNameLst>
                                          <p:attrName>style.visibility</p:attrName>
                                        </p:attrNameLst>
                                      </p:cBhvr>
                                      <p:to>
                                        <p:strVal val="visible"/>
                                      </p:to>
                                    </p:set>
                                    <p:anim calcmode="lin" valueType="num">
                                      <p:cBhvr additive="base">
                                        <p:cTn dur="500"/>
                                        <p:tgtEl>
                                          <p:spTgt spid="18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pic>
        <p:nvPicPr>
          <p:cNvPr id="1217" name="Google Shape;1217;p29"/>
          <p:cNvPicPr preferRelativeResize="0"/>
          <p:nvPr/>
        </p:nvPicPr>
        <p:blipFill rotWithShape="1">
          <a:blip r:embed="rId3">
            <a:alphaModFix/>
          </a:blip>
          <a:srcRect b="6799" l="5200" r="5199" t="7600"/>
          <a:stretch/>
        </p:blipFill>
        <p:spPr>
          <a:xfrm>
            <a:off x="9997440" y="4761411"/>
            <a:ext cx="2194560" cy="2096589"/>
          </a:xfrm>
          <a:prstGeom prst="rect">
            <a:avLst/>
          </a:prstGeom>
          <a:noFill/>
          <a:ln>
            <a:noFill/>
          </a:ln>
        </p:spPr>
      </p:pic>
      <p:sp>
        <p:nvSpPr>
          <p:cNvPr id="1218" name="Google Shape;1218;p29"/>
          <p:cNvSpPr txBox="1"/>
          <p:nvPr/>
        </p:nvSpPr>
        <p:spPr>
          <a:xfrm>
            <a:off x="677863" y="640080"/>
            <a:ext cx="8597900" cy="1320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F6FC6"/>
              </a:buClr>
              <a:buSzPts val="3600"/>
              <a:buFont typeface="Arial"/>
              <a:buNone/>
            </a:pPr>
            <a:r>
              <a:rPr b="0" i="0" lang="en-US" sz="3600" u="none" cap="none" strike="noStrike">
                <a:solidFill>
                  <a:srgbClr val="0F6FC6"/>
                </a:solidFill>
                <a:latin typeface="Microsoft YaHei"/>
                <a:ea typeface="Microsoft YaHei"/>
                <a:cs typeface="Microsoft YaHei"/>
                <a:sym typeface="Microsoft YaHei"/>
              </a:rPr>
              <a:t>居留證證件繳交</a:t>
            </a:r>
            <a:endParaRPr b="0" i="0" sz="3600" u="none" cap="none" strike="noStrike">
              <a:solidFill>
                <a:srgbClr val="0F6FC6"/>
              </a:solidFill>
              <a:latin typeface="Microsoft YaHei"/>
              <a:ea typeface="Microsoft YaHei"/>
              <a:cs typeface="Microsoft YaHei"/>
              <a:sym typeface="Microsoft YaHei"/>
            </a:endParaRPr>
          </a:p>
          <a:p>
            <a:pPr indent="0" lvl="0" marL="0" marR="0" rtl="0" algn="l">
              <a:lnSpc>
                <a:spcPct val="100000"/>
              </a:lnSpc>
              <a:spcBef>
                <a:spcPts val="0"/>
              </a:spcBef>
              <a:spcAft>
                <a:spcPts val="0"/>
              </a:spcAft>
              <a:buClr>
                <a:srgbClr val="0F6FC6"/>
              </a:buClr>
              <a:buSzPts val="3600"/>
              <a:buFont typeface="Arial"/>
              <a:buNone/>
            </a:pPr>
            <a:r>
              <a:rPr b="0" i="0" lang="en-US" sz="3600" u="none" cap="none" strike="noStrike">
                <a:solidFill>
                  <a:srgbClr val="0F6FC6"/>
                </a:solidFill>
                <a:latin typeface="Microsoft YaHei"/>
                <a:ea typeface="Microsoft YaHei"/>
                <a:cs typeface="Microsoft YaHei"/>
                <a:sym typeface="Microsoft YaHei"/>
              </a:rPr>
              <a:t>ARC Documents Submission </a:t>
            </a:r>
            <a:endParaRPr b="0" i="0" sz="3600" u="none" cap="none" strike="noStrike">
              <a:solidFill>
                <a:srgbClr val="0F6FC6"/>
              </a:solidFill>
              <a:latin typeface="Microsoft YaHei"/>
              <a:ea typeface="Microsoft YaHei"/>
              <a:cs typeface="Microsoft YaHei"/>
              <a:sym typeface="Microsoft YaHei"/>
            </a:endParaRPr>
          </a:p>
        </p:txBody>
      </p:sp>
      <p:sp>
        <p:nvSpPr>
          <p:cNvPr id="1219" name="Google Shape;1219;p29"/>
          <p:cNvSpPr/>
          <p:nvPr/>
        </p:nvSpPr>
        <p:spPr>
          <a:xfrm>
            <a:off x="523950" y="2139050"/>
            <a:ext cx="9338400" cy="4310700"/>
          </a:xfrm>
          <a:prstGeom prst="rect">
            <a:avLst/>
          </a:prstGeom>
          <a:noFill/>
          <a:ln>
            <a:noFill/>
          </a:ln>
        </p:spPr>
        <p:txBody>
          <a:bodyPr anchorCtr="0" anchor="t" bIns="45700" lIns="91425" spcFirstLastPara="1" rIns="91425" wrap="square" tIns="45700">
            <a:spAutoFit/>
          </a:bodyPr>
          <a:lstStyle/>
          <a:p>
            <a:pPr indent="-381000" lvl="0" marL="457200" marR="0" rtl="0" algn="just">
              <a:lnSpc>
                <a:spcPct val="150000"/>
              </a:lnSpc>
              <a:spcBef>
                <a:spcPts val="0"/>
              </a:spcBef>
              <a:spcAft>
                <a:spcPts val="0"/>
              </a:spcAft>
              <a:buClr>
                <a:srgbClr val="002060"/>
              </a:buClr>
              <a:buSzPts val="2400"/>
              <a:buFont typeface="Times New Roman"/>
              <a:buAutoNum type="arabicPeriod"/>
            </a:pPr>
            <a:r>
              <a:rPr b="0" i="0" lang="en-US" sz="2400" u="none" cap="none" strike="noStrike">
                <a:solidFill>
                  <a:srgbClr val="002060"/>
                </a:solidFill>
                <a:latin typeface="Times New Roman"/>
                <a:ea typeface="Times New Roman"/>
                <a:cs typeface="Times New Roman"/>
                <a:sym typeface="Times New Roman"/>
              </a:rPr>
              <a:t>請將你的護照基本頁、簽證頁(含入境章)及照片，通過QR Code上傳至雲端，由國際及兩岸事務處協助辦理居留證。Please upload your Passport Basic Page, Visa Page (including the entry stamp) and photo through scanning the QR code to the Google Drive. The OICA staff will help you to apply for your ARC.</a:t>
            </a:r>
            <a:endParaRPr b="0" i="0" sz="2400" u="none" cap="none" strike="noStrike">
              <a:solidFill>
                <a:srgbClr val="002060"/>
              </a:solidFill>
              <a:latin typeface="Times New Roman"/>
              <a:ea typeface="Times New Roman"/>
              <a:cs typeface="Times New Roman"/>
              <a:sym typeface="Times New Roman"/>
            </a:endParaRPr>
          </a:p>
          <a:p>
            <a:pPr indent="-381000" lvl="0" marL="457200" marR="0" rtl="0" algn="just">
              <a:lnSpc>
                <a:spcPct val="150000"/>
              </a:lnSpc>
              <a:spcBef>
                <a:spcPts val="0"/>
              </a:spcBef>
              <a:spcAft>
                <a:spcPts val="0"/>
              </a:spcAft>
              <a:buClr>
                <a:srgbClr val="C00000"/>
              </a:buClr>
              <a:buSzPts val="2400"/>
              <a:buFont typeface="Times New Roman"/>
              <a:buAutoNum type="arabicPeriod"/>
            </a:pPr>
            <a:r>
              <a:rPr b="0" i="0" lang="en-US" sz="2400" u="none" cap="none" strike="noStrike">
                <a:solidFill>
                  <a:srgbClr val="C00000"/>
                </a:solidFill>
                <a:latin typeface="Times New Roman"/>
                <a:ea typeface="Times New Roman"/>
                <a:cs typeface="Times New Roman"/>
                <a:sym typeface="Times New Roman"/>
              </a:rPr>
              <a:t>移民署審核後須線上繳費，請見下頁說明。Refer to next pages for payment.</a:t>
            </a:r>
            <a:endParaRPr b="0" i="0" sz="2400" u="none" cap="none" strike="noStrike">
              <a:solidFill>
                <a:srgbClr val="C00000"/>
              </a:solidFill>
              <a:latin typeface="Times New Roman"/>
              <a:ea typeface="Times New Roman"/>
              <a:cs typeface="Times New Roman"/>
              <a:sym typeface="Times New Roman"/>
            </a:endParaRPr>
          </a:p>
          <a:p>
            <a:pPr indent="0" lvl="0" marL="457200" marR="0" rtl="0" algn="just">
              <a:lnSpc>
                <a:spcPct val="150000"/>
              </a:lnSpc>
              <a:spcBef>
                <a:spcPts val="0"/>
              </a:spcBef>
              <a:spcAft>
                <a:spcPts val="0"/>
              </a:spcAft>
              <a:buClr>
                <a:srgbClr val="000000"/>
              </a:buClr>
              <a:buSzPts val="2400"/>
              <a:buFont typeface="Arial"/>
              <a:buNone/>
            </a:pPr>
            <a:r>
              <a:t/>
            </a:r>
            <a:endParaRPr b="0" i="0" sz="2400" u="none" cap="none" strike="noStrike">
              <a:solidFill>
                <a:srgbClr val="002060"/>
              </a:solidFill>
              <a:latin typeface="Times New Roman"/>
              <a:ea typeface="Times New Roman"/>
              <a:cs typeface="Times New Roman"/>
              <a:sym typeface="Times New Roman"/>
            </a:endParaRPr>
          </a:p>
        </p:txBody>
      </p:sp>
      <p:sp>
        <p:nvSpPr>
          <p:cNvPr id="1220" name="Google Shape;1220;p29"/>
          <p:cNvSpPr/>
          <p:nvPr/>
        </p:nvSpPr>
        <p:spPr>
          <a:xfrm>
            <a:off x="8300800" y="460450"/>
            <a:ext cx="3490200" cy="1320900"/>
          </a:xfrm>
          <a:prstGeom prst="wedgeRectCallout">
            <a:avLst>
              <a:gd fmla="val 45326" name="adj1"/>
              <a:gd fmla="val 269922" name="adj2"/>
            </a:avLst>
          </a:prstGeom>
          <a:solidFill>
            <a:schemeClr val="lt1"/>
          </a:solid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C00000"/>
                </a:solidFill>
                <a:latin typeface="Arial"/>
                <a:ea typeface="Arial"/>
                <a:cs typeface="Arial"/>
                <a:sym typeface="Arial"/>
              </a:rPr>
              <a:t>初次入學由國際處代辦</a:t>
            </a:r>
            <a:endParaRPr b="0" i="0" sz="16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C00000"/>
                </a:solidFill>
                <a:latin typeface="Arial"/>
                <a:ea typeface="Arial"/>
                <a:cs typeface="Arial"/>
                <a:sym typeface="Arial"/>
              </a:rPr>
              <a:t>OICA will apply on your behalf upon your first arrival to Taiwan</a:t>
            </a:r>
            <a:endParaRPr b="0" i="0" sz="1600" u="none" cap="none" strike="noStrike">
              <a:solidFill>
                <a:srgbClr val="C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g240d0765f7c_0_265"/>
          <p:cNvSpPr/>
          <p:nvPr/>
        </p:nvSpPr>
        <p:spPr>
          <a:xfrm rot="2700000">
            <a:off x="1127379" y="4854175"/>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7" name="Google Shape;1877;g240d0765f7c_0_265"/>
          <p:cNvSpPr/>
          <p:nvPr/>
        </p:nvSpPr>
        <p:spPr>
          <a:xfrm rot="2700000">
            <a:off x="10492139" y="5502499"/>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8" name="Google Shape;1878;g240d0765f7c_0_265"/>
          <p:cNvSpPr/>
          <p:nvPr/>
        </p:nvSpPr>
        <p:spPr>
          <a:xfrm rot="2700000">
            <a:off x="10270650" y="5714608"/>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9" name="Google Shape;1879;g240d0765f7c_0_265"/>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0" name="Google Shape;1880;g240d0765f7c_0_265"/>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1" name="Google Shape;1881;g240d0765f7c_0_265"/>
          <p:cNvSpPr/>
          <p:nvPr/>
        </p:nvSpPr>
        <p:spPr>
          <a:xfrm rot="2700000">
            <a:off x="3424447" y="2270934"/>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2" name="Google Shape;1882;g240d0765f7c_0_265"/>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883" name="Google Shape;1883;g240d0765f7c_0_265"/>
          <p:cNvSpPr txBox="1"/>
          <p:nvPr/>
        </p:nvSpPr>
        <p:spPr>
          <a:xfrm>
            <a:off x="3723976" y="357450"/>
            <a:ext cx="74889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Aharoni"/>
              <a:buNone/>
            </a:pPr>
            <a:r>
              <a:rPr b="1" i="0" lang="en-US" sz="4400" u="none" cap="none" strike="noStrike">
                <a:solidFill>
                  <a:srgbClr val="386A6F"/>
                </a:solidFill>
                <a:latin typeface="Aharoni"/>
                <a:ea typeface="Aharoni"/>
                <a:cs typeface="Aharoni"/>
                <a:sym typeface="Aharoni"/>
              </a:rPr>
              <a:t>3.2 RICH </a:t>
            </a:r>
            <a:r>
              <a:rPr b="1" i="0" lang="en-US" sz="3600" u="none" cap="none" strike="noStrike">
                <a:solidFill>
                  <a:srgbClr val="386A6F"/>
                </a:solidFill>
                <a:latin typeface="Aharoni"/>
                <a:ea typeface="Aharoni"/>
                <a:cs typeface="Aharoni"/>
                <a:sym typeface="Aharoni"/>
              </a:rPr>
              <a:t>(Ministry of Education website )</a:t>
            </a:r>
            <a:endParaRPr b="1" i="0" sz="3600" u="none" cap="none" strike="noStrike">
              <a:solidFill>
                <a:srgbClr val="386A6F"/>
              </a:solidFill>
              <a:latin typeface="Aharoni"/>
              <a:ea typeface="Aharoni"/>
              <a:cs typeface="Aharoni"/>
              <a:sym typeface="Aharoni"/>
            </a:endParaRPr>
          </a:p>
        </p:txBody>
      </p:sp>
      <p:sp>
        <p:nvSpPr>
          <p:cNvPr id="1884" name="Google Shape;1884;g240d0765f7c_0_265"/>
          <p:cNvSpPr/>
          <p:nvPr/>
        </p:nvSpPr>
        <p:spPr>
          <a:xfrm>
            <a:off x="504275" y="3136226"/>
            <a:ext cx="5734500" cy="348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rgbClr val="000000"/>
              </a:buClr>
              <a:buSzPts val="1800"/>
              <a:buFont typeface="Arial"/>
              <a:buNone/>
            </a:pPr>
            <a:r>
              <a:rPr b="0" i="0" lang="en-US" sz="2800" u="none" cap="none" strike="noStrike">
                <a:solidFill>
                  <a:schemeClr val="accent1"/>
                </a:solidFill>
                <a:latin typeface="Microsoft JhengHei"/>
                <a:ea typeface="Microsoft JhengHei"/>
                <a:cs typeface="Microsoft JhengHei"/>
                <a:sym typeface="Microsoft JhengHei"/>
              </a:rPr>
              <a:t>RICH program provides diverse workplace experience programs in collaboration with universities and colleges, private businesses, public sectors, and NPOs.</a:t>
            </a:r>
            <a:r>
              <a:rPr b="0" i="0" lang="en-US" sz="2800" u="none" cap="none" strike="noStrike">
                <a:solidFill>
                  <a:srgbClr val="F1C232"/>
                </a:solidFill>
                <a:latin typeface="Microsoft JhengHei"/>
                <a:ea typeface="Microsoft JhengHei"/>
                <a:cs typeface="Microsoft JhengHei"/>
                <a:sym typeface="Microsoft JhengHei"/>
              </a:rPr>
              <a:t> </a:t>
            </a:r>
            <a:r>
              <a:rPr b="0" i="0" lang="en-US" sz="2800" u="sng" cap="none" strike="noStrike">
                <a:solidFill>
                  <a:srgbClr val="00B050"/>
                </a:solidFill>
                <a:highlight>
                  <a:srgbClr val="FFFF00"/>
                </a:highlight>
                <a:latin typeface="Arial"/>
                <a:ea typeface="Arial"/>
                <a:cs typeface="Arial"/>
                <a:sym typeface="Arial"/>
                <a:hlinkClick r:id="rId3">
                  <a:extLst>
                    <a:ext uri="{A12FA001-AC4F-418D-AE19-62706E023703}">
                      <ahyp:hlinkClr val="tx"/>
                    </a:ext>
                  </a:extLst>
                </a:hlinkClick>
              </a:rPr>
              <a:t>https://rich.yda.gov.tw/rich/#/</a:t>
            </a:r>
            <a:r>
              <a:rPr b="0" i="0" lang="en-US" sz="2800" u="none" cap="none" strike="noStrike">
                <a:solidFill>
                  <a:srgbClr val="00B050"/>
                </a:solidFill>
                <a:highlight>
                  <a:srgbClr val="FFFF00"/>
                </a:highlight>
                <a:latin typeface="Arial"/>
                <a:ea typeface="Arial"/>
                <a:cs typeface="Arial"/>
                <a:sym typeface="Arial"/>
              </a:rPr>
              <a:t> </a:t>
            </a:r>
            <a:endParaRPr b="0" i="0" sz="2800" u="none" cap="none" strike="noStrike">
              <a:solidFill>
                <a:srgbClr val="00B050"/>
              </a:solidFill>
              <a:highlight>
                <a:srgbClr val="FFFF00"/>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US" sz="2800" u="sng" cap="none" strike="noStrike">
                <a:solidFill>
                  <a:srgbClr val="00B050"/>
                </a:solidFill>
                <a:highlight>
                  <a:srgbClr val="FFFF00"/>
                </a:highlight>
                <a:latin typeface="Arial"/>
                <a:ea typeface="Arial"/>
                <a:cs typeface="Arial"/>
                <a:sym typeface="Arial"/>
                <a:hlinkClick r:id="rId4">
                  <a:extLst>
                    <a:ext uri="{A12FA001-AC4F-418D-AE19-62706E023703}">
                      <ahyp:hlinkClr val="tx"/>
                    </a:ext>
                  </a:extLst>
                </a:hlinkClick>
              </a:rPr>
              <a:t>https://www.facebook.com/rich.gov</a:t>
            </a:r>
            <a:endParaRPr b="0" i="0" sz="2800" u="none" cap="none" strike="noStrike">
              <a:solidFill>
                <a:srgbClr val="00B050"/>
              </a:solidFill>
              <a:highlight>
                <a:srgbClr val="FFFF00"/>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t/>
            </a:r>
            <a:endParaRPr b="0" i="0" sz="2800" u="none" cap="none" strike="noStrike">
              <a:solidFill>
                <a:srgbClr val="00B050"/>
              </a:solidFill>
              <a:latin typeface="Arial"/>
              <a:ea typeface="Arial"/>
              <a:cs typeface="Arial"/>
              <a:sym typeface="Arial"/>
            </a:endParaRPr>
          </a:p>
        </p:txBody>
      </p:sp>
      <p:pic>
        <p:nvPicPr>
          <p:cNvPr id="1885" name="Google Shape;1885;g240d0765f7c_0_265"/>
          <p:cNvPicPr preferRelativeResize="0"/>
          <p:nvPr/>
        </p:nvPicPr>
        <p:blipFill rotWithShape="1">
          <a:blip r:embed="rId5">
            <a:alphaModFix/>
          </a:blip>
          <a:srcRect b="0" l="0" r="0" t="0"/>
          <a:stretch/>
        </p:blipFill>
        <p:spPr>
          <a:xfrm>
            <a:off x="7069900" y="1354926"/>
            <a:ext cx="3536400" cy="5045924"/>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81"/>
                                        </p:tgtEl>
                                        <p:attrNameLst>
                                          <p:attrName>style.visibility</p:attrName>
                                        </p:attrNameLst>
                                      </p:cBhvr>
                                      <p:to>
                                        <p:strVal val="visible"/>
                                      </p:to>
                                    </p:set>
                                    <p:anim calcmode="lin" valueType="num">
                                      <p:cBhvr additive="base">
                                        <p:cTn dur="500"/>
                                        <p:tgtEl>
                                          <p:spTgt spid="18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79"/>
                                        </p:tgtEl>
                                        <p:attrNameLst>
                                          <p:attrName>style.visibility</p:attrName>
                                        </p:attrNameLst>
                                      </p:cBhvr>
                                      <p:to>
                                        <p:strVal val="visible"/>
                                      </p:to>
                                    </p:set>
                                    <p:anim calcmode="lin" valueType="num">
                                      <p:cBhvr additive="base">
                                        <p:cTn dur="500"/>
                                        <p:tgtEl>
                                          <p:spTgt spid="18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76"/>
                                        </p:tgtEl>
                                        <p:attrNameLst>
                                          <p:attrName>style.visibility</p:attrName>
                                        </p:attrNameLst>
                                      </p:cBhvr>
                                      <p:to>
                                        <p:strVal val="visible"/>
                                      </p:to>
                                    </p:set>
                                    <p:anim calcmode="lin" valueType="num">
                                      <p:cBhvr additive="base">
                                        <p:cTn dur="500"/>
                                        <p:tgtEl>
                                          <p:spTgt spid="18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880"/>
                                        </p:tgtEl>
                                        <p:attrNameLst>
                                          <p:attrName>style.visibility</p:attrName>
                                        </p:attrNameLst>
                                      </p:cBhvr>
                                      <p:to>
                                        <p:strVal val="visible"/>
                                      </p:to>
                                    </p:set>
                                    <p:anim calcmode="lin" valueType="num">
                                      <p:cBhvr additive="base">
                                        <p:cTn dur="500"/>
                                        <p:tgtEl>
                                          <p:spTgt spid="18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877"/>
                                        </p:tgtEl>
                                        <p:attrNameLst>
                                          <p:attrName>style.visibility</p:attrName>
                                        </p:attrNameLst>
                                      </p:cBhvr>
                                      <p:to>
                                        <p:strVal val="visible"/>
                                      </p:to>
                                    </p:set>
                                    <p:anim calcmode="lin" valueType="num">
                                      <p:cBhvr additive="base">
                                        <p:cTn dur="500"/>
                                        <p:tgtEl>
                                          <p:spTgt spid="187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78"/>
                                        </p:tgtEl>
                                        <p:attrNameLst>
                                          <p:attrName>style.visibility</p:attrName>
                                        </p:attrNameLst>
                                      </p:cBhvr>
                                      <p:to>
                                        <p:strVal val="visible"/>
                                      </p:to>
                                    </p:set>
                                    <p:anim calcmode="lin" valueType="num">
                                      <p:cBhvr additive="base">
                                        <p:cTn dur="500"/>
                                        <p:tgtEl>
                                          <p:spTgt spid="18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g240d0765f7c_0_352"/>
          <p:cNvSpPr/>
          <p:nvPr/>
        </p:nvSpPr>
        <p:spPr>
          <a:xfrm rot="2700000">
            <a:off x="3443564" y="5195512"/>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2" name="Google Shape;1892;g240d0765f7c_0_352"/>
          <p:cNvSpPr/>
          <p:nvPr/>
        </p:nvSpPr>
        <p:spPr>
          <a:xfrm rot="2700000">
            <a:off x="10492139" y="5502499"/>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3" name="Google Shape;1893;g240d0765f7c_0_352"/>
          <p:cNvSpPr/>
          <p:nvPr/>
        </p:nvSpPr>
        <p:spPr>
          <a:xfrm rot="2700000">
            <a:off x="10270650" y="5714608"/>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4" name="Google Shape;1894;g240d0765f7c_0_352"/>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5" name="Google Shape;1895;g240d0765f7c_0_352"/>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6" name="Google Shape;1896;g240d0765f7c_0_352"/>
          <p:cNvSpPr/>
          <p:nvPr/>
        </p:nvSpPr>
        <p:spPr>
          <a:xfrm rot="2700000">
            <a:off x="3395729" y="2023763"/>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7" name="Google Shape;1897;g240d0765f7c_0_352"/>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898" name="Google Shape;1898;g240d0765f7c_0_352"/>
          <p:cNvSpPr txBox="1"/>
          <p:nvPr/>
        </p:nvSpPr>
        <p:spPr>
          <a:xfrm>
            <a:off x="3723980" y="357444"/>
            <a:ext cx="88449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Aharoni"/>
              <a:buNone/>
            </a:pPr>
            <a:r>
              <a:rPr b="1" i="0" lang="en-US" sz="4400" u="none" cap="none" strike="noStrike">
                <a:solidFill>
                  <a:srgbClr val="386A6F"/>
                </a:solidFill>
                <a:latin typeface="Aharoni"/>
                <a:ea typeface="Aharoni"/>
                <a:cs typeface="Aharoni"/>
                <a:sym typeface="Aharoni"/>
              </a:rPr>
              <a:t>3.3 Taiwan Jobs website</a:t>
            </a:r>
            <a:endParaRPr b="1" i="0" sz="3600" u="none" cap="none" strike="noStrike">
              <a:solidFill>
                <a:srgbClr val="386A6F"/>
              </a:solidFill>
              <a:latin typeface="Aharoni"/>
              <a:ea typeface="Aharoni"/>
              <a:cs typeface="Aharoni"/>
              <a:sym typeface="Aharoni"/>
            </a:endParaRPr>
          </a:p>
        </p:txBody>
      </p:sp>
      <p:sp>
        <p:nvSpPr>
          <p:cNvPr id="1899" name="Google Shape;1899;g240d0765f7c_0_352"/>
          <p:cNvSpPr/>
          <p:nvPr/>
        </p:nvSpPr>
        <p:spPr>
          <a:xfrm>
            <a:off x="317662" y="2852835"/>
            <a:ext cx="5644200" cy="286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800" u="none" cap="none" strike="noStrike">
                <a:solidFill>
                  <a:schemeClr val="accent1"/>
                </a:solidFill>
                <a:latin typeface="Microsoft JhengHei"/>
                <a:ea typeface="Microsoft JhengHei"/>
                <a:cs typeface="Microsoft JhengHei"/>
                <a:sym typeface="Microsoft JhengHei"/>
              </a:rPr>
              <a:t>An official government  platform helps you find employment, get training, and acquire certificates. </a:t>
            </a:r>
            <a:endParaRPr b="0" i="0" sz="2800" u="none" cap="none" strike="noStrike">
              <a:solidFill>
                <a:schemeClr val="accent1"/>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2000"/>
              <a:buFont typeface="Arial"/>
              <a:buNone/>
            </a:pPr>
            <a:r>
              <a:rPr b="0" i="0" lang="en-US" sz="2800" u="sng" cap="none" strike="noStrike">
                <a:solidFill>
                  <a:srgbClr val="00B050"/>
                </a:solidFill>
                <a:latin typeface="Arial"/>
                <a:ea typeface="Arial"/>
                <a:cs typeface="Arial"/>
                <a:sym typeface="Arial"/>
                <a:hlinkClick r:id="rId3">
                  <a:extLst>
                    <a:ext uri="{A12FA001-AC4F-418D-AE19-62706E023703}">
                      <ahyp:hlinkClr val="tx"/>
                    </a:ext>
                  </a:extLst>
                </a:hlinkClick>
              </a:rPr>
              <a:t>https://www.taiwanjobs.gov.tw/home109/index.aspx</a:t>
            </a:r>
            <a:endParaRPr b="0" i="0" sz="2800" u="sng"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pic>
        <p:nvPicPr>
          <p:cNvPr id="1900" name="Google Shape;1900;g240d0765f7c_0_352">
            <a:hlinkClick r:id="rId4"/>
          </p:cNvPr>
          <p:cNvPicPr preferRelativeResize="0"/>
          <p:nvPr/>
        </p:nvPicPr>
        <p:blipFill rotWithShape="1">
          <a:blip r:embed="rId5">
            <a:alphaModFix/>
          </a:blip>
          <a:srcRect b="0" l="0" r="0" t="0"/>
          <a:stretch/>
        </p:blipFill>
        <p:spPr>
          <a:xfrm>
            <a:off x="6172586" y="1704435"/>
            <a:ext cx="5485244" cy="4778252"/>
          </a:xfrm>
          <a:prstGeom prst="rect">
            <a:avLst/>
          </a:prstGeom>
          <a:noFill/>
          <a:ln>
            <a:noFill/>
          </a:ln>
          <a:effectLst>
            <a:outerShdw blurRad="292100" rotWithShape="0" algn="tl" dir="2700000" dist="139700">
              <a:srgbClr val="333333">
                <a:alpha val="61568"/>
              </a:srgbClr>
            </a:outerShdw>
          </a:effectLst>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96"/>
                                        </p:tgtEl>
                                        <p:attrNameLst>
                                          <p:attrName>style.visibility</p:attrName>
                                        </p:attrNameLst>
                                      </p:cBhvr>
                                      <p:to>
                                        <p:strVal val="visible"/>
                                      </p:to>
                                    </p:set>
                                    <p:anim calcmode="lin" valueType="num">
                                      <p:cBhvr additive="base">
                                        <p:cTn dur="500"/>
                                        <p:tgtEl>
                                          <p:spTgt spid="18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94"/>
                                        </p:tgtEl>
                                        <p:attrNameLst>
                                          <p:attrName>style.visibility</p:attrName>
                                        </p:attrNameLst>
                                      </p:cBhvr>
                                      <p:to>
                                        <p:strVal val="visible"/>
                                      </p:to>
                                    </p:set>
                                    <p:anim calcmode="lin" valueType="num">
                                      <p:cBhvr additive="base">
                                        <p:cTn dur="500"/>
                                        <p:tgtEl>
                                          <p:spTgt spid="18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91"/>
                                        </p:tgtEl>
                                        <p:attrNameLst>
                                          <p:attrName>style.visibility</p:attrName>
                                        </p:attrNameLst>
                                      </p:cBhvr>
                                      <p:to>
                                        <p:strVal val="visible"/>
                                      </p:to>
                                    </p:set>
                                    <p:anim calcmode="lin" valueType="num">
                                      <p:cBhvr additive="base">
                                        <p:cTn dur="500"/>
                                        <p:tgtEl>
                                          <p:spTgt spid="189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895"/>
                                        </p:tgtEl>
                                        <p:attrNameLst>
                                          <p:attrName>style.visibility</p:attrName>
                                        </p:attrNameLst>
                                      </p:cBhvr>
                                      <p:to>
                                        <p:strVal val="visible"/>
                                      </p:to>
                                    </p:set>
                                    <p:anim calcmode="lin" valueType="num">
                                      <p:cBhvr additive="base">
                                        <p:cTn dur="500"/>
                                        <p:tgtEl>
                                          <p:spTgt spid="18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892"/>
                                        </p:tgtEl>
                                        <p:attrNameLst>
                                          <p:attrName>style.visibility</p:attrName>
                                        </p:attrNameLst>
                                      </p:cBhvr>
                                      <p:to>
                                        <p:strVal val="visible"/>
                                      </p:to>
                                    </p:set>
                                    <p:anim calcmode="lin" valueType="num">
                                      <p:cBhvr additive="base">
                                        <p:cTn dur="500"/>
                                        <p:tgtEl>
                                          <p:spTgt spid="189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93"/>
                                        </p:tgtEl>
                                        <p:attrNameLst>
                                          <p:attrName>style.visibility</p:attrName>
                                        </p:attrNameLst>
                                      </p:cBhvr>
                                      <p:to>
                                        <p:strVal val="visible"/>
                                      </p:to>
                                    </p:set>
                                    <p:anim calcmode="lin" valueType="num">
                                      <p:cBhvr additive="base">
                                        <p:cTn dur="500"/>
                                        <p:tgtEl>
                                          <p:spTgt spid="18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g240d0765f7c_0_366"/>
          <p:cNvSpPr/>
          <p:nvPr/>
        </p:nvSpPr>
        <p:spPr>
          <a:xfrm rot="2700000">
            <a:off x="303821" y="5280097"/>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7" name="Google Shape;1907;g240d0765f7c_0_366"/>
          <p:cNvSpPr/>
          <p:nvPr/>
        </p:nvSpPr>
        <p:spPr>
          <a:xfrm rot="2700000">
            <a:off x="10492139" y="5502499"/>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8" name="Google Shape;1908;g240d0765f7c_0_366"/>
          <p:cNvSpPr/>
          <p:nvPr/>
        </p:nvSpPr>
        <p:spPr>
          <a:xfrm rot="2700000">
            <a:off x="10270650" y="5714608"/>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9" name="Google Shape;1909;g240d0765f7c_0_366"/>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0" name="Google Shape;1910;g240d0765f7c_0_366"/>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1" name="Google Shape;1911;g240d0765f7c_0_366"/>
          <p:cNvSpPr/>
          <p:nvPr/>
        </p:nvSpPr>
        <p:spPr>
          <a:xfrm rot="2700000">
            <a:off x="3424447" y="2270934"/>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2" name="Google Shape;1912;g240d0765f7c_0_366"/>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913" name="Google Shape;1913;g240d0765f7c_0_366"/>
          <p:cNvSpPr txBox="1"/>
          <p:nvPr/>
        </p:nvSpPr>
        <p:spPr>
          <a:xfrm>
            <a:off x="3723980" y="357444"/>
            <a:ext cx="88449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Aharoni"/>
              <a:buNone/>
            </a:pPr>
            <a:r>
              <a:rPr b="1" i="0" lang="en-US" sz="4400" u="none" cap="none" strike="noStrike">
                <a:solidFill>
                  <a:srgbClr val="386A6F"/>
                </a:solidFill>
                <a:latin typeface="Aharoni"/>
                <a:ea typeface="Aharoni"/>
                <a:cs typeface="Aharoni"/>
                <a:sym typeface="Aharoni"/>
              </a:rPr>
              <a:t>3.4 Contact TAIWAN</a:t>
            </a:r>
            <a:endParaRPr b="1" i="0" sz="3600" u="none" cap="none" strike="noStrike">
              <a:solidFill>
                <a:srgbClr val="386A6F"/>
              </a:solidFill>
              <a:latin typeface="Aharoni"/>
              <a:ea typeface="Aharoni"/>
              <a:cs typeface="Aharoni"/>
              <a:sym typeface="Aharoni"/>
            </a:endParaRPr>
          </a:p>
        </p:txBody>
      </p:sp>
      <p:sp>
        <p:nvSpPr>
          <p:cNvPr id="1914" name="Google Shape;1914;g240d0765f7c_0_366"/>
          <p:cNvSpPr/>
          <p:nvPr/>
        </p:nvSpPr>
        <p:spPr>
          <a:xfrm>
            <a:off x="399322" y="2988457"/>
            <a:ext cx="5677500" cy="243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800" u="none" cap="none" strike="noStrike">
                <a:solidFill>
                  <a:schemeClr val="accent1"/>
                </a:solidFill>
                <a:latin typeface="Microsoft JhengHei"/>
                <a:ea typeface="Microsoft JhengHei"/>
                <a:cs typeface="Microsoft JhengHei"/>
                <a:sym typeface="Microsoft JhengHei"/>
              </a:rPr>
              <a:t>To create a network with international professionals and encourage them to work, live, and invest in Taiwan.</a:t>
            </a:r>
            <a:endParaRPr b="0" i="0" sz="2800" u="none" cap="none" strike="noStrike">
              <a:solidFill>
                <a:schemeClr val="accent1"/>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B050"/>
                </a:solidFill>
                <a:latin typeface="Arial"/>
                <a:ea typeface="Arial"/>
                <a:cs typeface="Arial"/>
                <a:sym typeface="Arial"/>
                <a:hlinkClick r:id="rId3">
                  <a:extLst>
                    <a:ext uri="{A12FA001-AC4F-418D-AE19-62706E023703}">
                      <ahyp:hlinkClr val="tx"/>
                    </a:ext>
                  </a:extLst>
                </a:hlinkClick>
              </a:rPr>
              <a:t>https://www.contacttaiwan.tw/main/index.aspx</a:t>
            </a:r>
            <a:r>
              <a:rPr b="0" i="0" lang="en-US" sz="2000" u="none" cap="none" strike="noStrike">
                <a:solidFill>
                  <a:srgbClr val="00B05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1915" name="Google Shape;1915;g240d0765f7c_0_366"/>
          <p:cNvPicPr preferRelativeResize="0"/>
          <p:nvPr/>
        </p:nvPicPr>
        <p:blipFill rotWithShape="1">
          <a:blip r:embed="rId4">
            <a:alphaModFix/>
          </a:blip>
          <a:srcRect b="0" l="0" r="0" t="0"/>
          <a:stretch/>
        </p:blipFill>
        <p:spPr>
          <a:xfrm>
            <a:off x="5864389" y="1569492"/>
            <a:ext cx="4876399" cy="5186150"/>
          </a:xfrm>
          <a:prstGeom prst="rect">
            <a:avLst/>
          </a:prstGeom>
          <a:noFill/>
          <a:ln>
            <a:noFill/>
          </a:ln>
          <a:effectLst>
            <a:outerShdw blurRad="50800" rotWithShape="0" algn="tl" dir="2700000" dist="38100">
              <a:srgbClr val="000000">
                <a:alpha val="40000"/>
              </a:srgbClr>
            </a:outerShdw>
          </a:effectLst>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11"/>
                                        </p:tgtEl>
                                        <p:attrNameLst>
                                          <p:attrName>style.visibility</p:attrName>
                                        </p:attrNameLst>
                                      </p:cBhvr>
                                      <p:to>
                                        <p:strVal val="visible"/>
                                      </p:to>
                                    </p:set>
                                    <p:anim calcmode="lin" valueType="num">
                                      <p:cBhvr additive="base">
                                        <p:cTn dur="500"/>
                                        <p:tgtEl>
                                          <p:spTgt spid="19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09"/>
                                        </p:tgtEl>
                                        <p:attrNameLst>
                                          <p:attrName>style.visibility</p:attrName>
                                        </p:attrNameLst>
                                      </p:cBhvr>
                                      <p:to>
                                        <p:strVal val="visible"/>
                                      </p:to>
                                    </p:set>
                                    <p:anim calcmode="lin" valueType="num">
                                      <p:cBhvr additive="base">
                                        <p:cTn dur="500"/>
                                        <p:tgtEl>
                                          <p:spTgt spid="19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06"/>
                                        </p:tgtEl>
                                        <p:attrNameLst>
                                          <p:attrName>style.visibility</p:attrName>
                                        </p:attrNameLst>
                                      </p:cBhvr>
                                      <p:to>
                                        <p:strVal val="visible"/>
                                      </p:to>
                                    </p:set>
                                    <p:anim calcmode="lin" valueType="num">
                                      <p:cBhvr additive="base">
                                        <p:cTn dur="500"/>
                                        <p:tgtEl>
                                          <p:spTgt spid="190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910"/>
                                        </p:tgtEl>
                                        <p:attrNameLst>
                                          <p:attrName>style.visibility</p:attrName>
                                        </p:attrNameLst>
                                      </p:cBhvr>
                                      <p:to>
                                        <p:strVal val="visible"/>
                                      </p:to>
                                    </p:set>
                                    <p:anim calcmode="lin" valueType="num">
                                      <p:cBhvr additive="base">
                                        <p:cTn dur="500"/>
                                        <p:tgtEl>
                                          <p:spTgt spid="19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907"/>
                                        </p:tgtEl>
                                        <p:attrNameLst>
                                          <p:attrName>style.visibility</p:attrName>
                                        </p:attrNameLst>
                                      </p:cBhvr>
                                      <p:to>
                                        <p:strVal val="visible"/>
                                      </p:to>
                                    </p:set>
                                    <p:anim calcmode="lin" valueType="num">
                                      <p:cBhvr additive="base">
                                        <p:cTn dur="500"/>
                                        <p:tgtEl>
                                          <p:spTgt spid="190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08"/>
                                        </p:tgtEl>
                                        <p:attrNameLst>
                                          <p:attrName>style.visibility</p:attrName>
                                        </p:attrNameLst>
                                      </p:cBhvr>
                                      <p:to>
                                        <p:strVal val="visible"/>
                                      </p:to>
                                    </p:set>
                                    <p:anim calcmode="lin" valueType="num">
                                      <p:cBhvr additive="base">
                                        <p:cTn dur="500"/>
                                        <p:tgtEl>
                                          <p:spTgt spid="19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g240d0765f7c_0_380"/>
          <p:cNvSpPr/>
          <p:nvPr/>
        </p:nvSpPr>
        <p:spPr>
          <a:xfrm rot="2700000">
            <a:off x="5483406" y="2061299"/>
            <a:ext cx="1031692" cy="103684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2" name="Google Shape;1922;g240d0765f7c_0_380"/>
          <p:cNvSpPr/>
          <p:nvPr/>
        </p:nvSpPr>
        <p:spPr>
          <a:xfrm rot="2700000">
            <a:off x="-2097168" y="210097"/>
            <a:ext cx="6414057" cy="6430929"/>
          </a:xfrm>
          <a:custGeom>
            <a:rect b="b" l="l" r="r" t="t"/>
            <a:pathLst>
              <a:path extrusionOk="0" h="6427355" w="6410492">
                <a:moveTo>
                  <a:pt x="0" y="1578016"/>
                </a:moveTo>
                <a:lnTo>
                  <a:pt x="1146670" y="431345"/>
                </a:lnTo>
                <a:lnTo>
                  <a:pt x="1146671" y="431345"/>
                </a:lnTo>
                <a:lnTo>
                  <a:pt x="1578016" y="0"/>
                </a:lnTo>
                <a:lnTo>
                  <a:pt x="5764900" y="0"/>
                </a:lnTo>
                <a:cubicBezTo>
                  <a:pt x="6121450" y="0"/>
                  <a:pt x="6410492" y="289042"/>
                  <a:pt x="6410492" y="645592"/>
                </a:cubicBezTo>
                <a:lnTo>
                  <a:pt x="6410491" y="4866202"/>
                </a:lnTo>
                <a:lnTo>
                  <a:pt x="4849339" y="6427355"/>
                </a:lnTo>
                <a:lnTo>
                  <a:pt x="4238944" y="5816960"/>
                </a:lnTo>
                <a:lnTo>
                  <a:pt x="4238943" y="2171546"/>
                </a:lnTo>
                <a:lnTo>
                  <a:pt x="593530" y="2171546"/>
                </a:lnTo>
                <a:close/>
              </a:path>
            </a:pathLst>
          </a:custGeom>
          <a:solidFill>
            <a:srgbClr val="33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3" name="Google Shape;1923;g240d0765f7c_0_380"/>
          <p:cNvSpPr/>
          <p:nvPr/>
        </p:nvSpPr>
        <p:spPr>
          <a:xfrm rot="2700000">
            <a:off x="1830876" y="43576"/>
            <a:ext cx="3843884" cy="3863083"/>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4" name="Google Shape;1924;g240d0765f7c_0_380"/>
          <p:cNvSpPr/>
          <p:nvPr/>
        </p:nvSpPr>
        <p:spPr>
          <a:xfrm flipH="1" rot="-2700000">
            <a:off x="11525474" y="5787036"/>
            <a:ext cx="1175069" cy="953723"/>
          </a:xfrm>
          <a:custGeom>
            <a:rect b="b" l="l" r="r" t="t"/>
            <a:pathLst>
              <a:path extrusionOk="0" h="953193" w="1174416">
                <a:moveTo>
                  <a:pt x="1038" y="0"/>
                </a:moveTo>
                <a:lnTo>
                  <a:pt x="0" y="1038"/>
                </a:lnTo>
                <a:lnTo>
                  <a:pt x="441710" y="442748"/>
                </a:lnTo>
                <a:lnTo>
                  <a:pt x="731667" y="442748"/>
                </a:lnTo>
                <a:lnTo>
                  <a:pt x="731667" y="732705"/>
                </a:lnTo>
                <a:lnTo>
                  <a:pt x="952155" y="953193"/>
                </a:lnTo>
                <a:lnTo>
                  <a:pt x="1174416" y="730932"/>
                </a:lnTo>
                <a:lnTo>
                  <a:pt x="1174416" y="148239"/>
                </a:lnTo>
                <a:cubicBezTo>
                  <a:pt x="1174416" y="66369"/>
                  <a:pt x="1108048" y="0"/>
                  <a:pt x="1026178" y="0"/>
                </a:cubicBez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5" name="Google Shape;1925;g240d0765f7c_0_380"/>
          <p:cNvSpPr txBox="1"/>
          <p:nvPr/>
        </p:nvSpPr>
        <p:spPr>
          <a:xfrm>
            <a:off x="6285091" y="2891231"/>
            <a:ext cx="2493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PART 04</a:t>
            </a:r>
            <a:endParaRPr b="0" i="0" sz="4800" u="none" cap="none" strike="noStrike">
              <a:solidFill>
                <a:schemeClr val="accent1"/>
              </a:solidFill>
              <a:latin typeface="Century Gothic"/>
              <a:ea typeface="Century Gothic"/>
              <a:cs typeface="Century Gothic"/>
              <a:sym typeface="Century Gothic"/>
            </a:endParaRPr>
          </a:p>
        </p:txBody>
      </p:sp>
      <p:sp>
        <p:nvSpPr>
          <p:cNvPr id="1926" name="Google Shape;1926;g240d0765f7c_0_380"/>
          <p:cNvSpPr txBox="1"/>
          <p:nvPr/>
        </p:nvSpPr>
        <p:spPr>
          <a:xfrm>
            <a:off x="6285090" y="3749381"/>
            <a:ext cx="50757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386A6F"/>
                </a:solidFill>
                <a:latin typeface="Aharoni"/>
                <a:ea typeface="Aharoni"/>
                <a:cs typeface="Aharoni"/>
                <a:sym typeface="Aharoni"/>
              </a:rPr>
              <a:t>Internships</a:t>
            </a:r>
            <a:endParaRPr b="0" i="0" sz="1400" u="none" cap="none" strike="noStrike">
              <a:solidFill>
                <a:srgbClr val="000000"/>
              </a:solidFill>
              <a:latin typeface="Arial"/>
              <a:ea typeface="Arial"/>
              <a:cs typeface="Arial"/>
              <a:sym typeface="Arial"/>
            </a:endParaRPr>
          </a:p>
        </p:txBody>
      </p:sp>
      <p:sp>
        <p:nvSpPr>
          <p:cNvPr id="1927" name="Google Shape;1927;g240d0765f7c_0_380"/>
          <p:cNvSpPr/>
          <p:nvPr/>
        </p:nvSpPr>
        <p:spPr>
          <a:xfrm rot="2700000">
            <a:off x="9433760" y="913499"/>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8" name="Google Shape;1928;g240d0765f7c_0_380"/>
          <p:cNvSpPr/>
          <p:nvPr/>
        </p:nvSpPr>
        <p:spPr>
          <a:xfrm rot="2700000">
            <a:off x="10769007" y="5634885"/>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22"/>
                                        </p:tgtEl>
                                        <p:attrNameLst>
                                          <p:attrName>style.visibility</p:attrName>
                                        </p:attrNameLst>
                                      </p:cBhvr>
                                      <p:to>
                                        <p:strVal val="visible"/>
                                      </p:to>
                                    </p:set>
                                    <p:anim calcmode="lin" valueType="num">
                                      <p:cBhvr additive="base">
                                        <p:cTn dur="500"/>
                                        <p:tgtEl>
                                          <p:spTgt spid="192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23"/>
                                        </p:tgtEl>
                                        <p:attrNameLst>
                                          <p:attrName>style.visibility</p:attrName>
                                        </p:attrNameLst>
                                      </p:cBhvr>
                                      <p:to>
                                        <p:strVal val="visible"/>
                                      </p:to>
                                    </p:set>
                                    <p:anim calcmode="lin" valueType="num">
                                      <p:cBhvr additive="base">
                                        <p:cTn dur="500"/>
                                        <p:tgtEl>
                                          <p:spTgt spid="19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21"/>
                                        </p:tgtEl>
                                        <p:attrNameLst>
                                          <p:attrName>style.visibility</p:attrName>
                                        </p:attrNameLst>
                                      </p:cBhvr>
                                      <p:to>
                                        <p:strVal val="visible"/>
                                      </p:to>
                                    </p:set>
                                    <p:anim calcmode="lin" valueType="num">
                                      <p:cBhvr additive="base">
                                        <p:cTn dur="500"/>
                                        <p:tgtEl>
                                          <p:spTgt spid="192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27"/>
                                        </p:tgtEl>
                                        <p:attrNameLst>
                                          <p:attrName>style.visibility</p:attrName>
                                        </p:attrNameLst>
                                      </p:cBhvr>
                                      <p:to>
                                        <p:strVal val="visible"/>
                                      </p:to>
                                    </p:set>
                                    <p:anim calcmode="lin" valueType="num">
                                      <p:cBhvr additive="base">
                                        <p:cTn dur="500"/>
                                        <p:tgtEl>
                                          <p:spTgt spid="192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28"/>
                                        </p:tgtEl>
                                        <p:attrNameLst>
                                          <p:attrName>style.visibility</p:attrName>
                                        </p:attrNameLst>
                                      </p:cBhvr>
                                      <p:to>
                                        <p:strVal val="visible"/>
                                      </p:to>
                                    </p:set>
                                    <p:anim calcmode="lin" valueType="num">
                                      <p:cBhvr additive="base">
                                        <p:cTn dur="500"/>
                                        <p:tgtEl>
                                          <p:spTgt spid="192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924"/>
                                        </p:tgtEl>
                                        <p:attrNameLst>
                                          <p:attrName>style.visibility</p:attrName>
                                        </p:attrNameLst>
                                      </p:cBhvr>
                                      <p:to>
                                        <p:strVal val="visible"/>
                                      </p:to>
                                    </p:set>
                                    <p:anim calcmode="lin" valueType="num">
                                      <p:cBhvr additive="base">
                                        <p:cTn dur="500"/>
                                        <p:tgtEl>
                                          <p:spTgt spid="192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925"/>
                                        </p:tgtEl>
                                        <p:attrNameLst>
                                          <p:attrName>style.visibility</p:attrName>
                                        </p:attrNameLst>
                                      </p:cBhvr>
                                      <p:to>
                                        <p:strVal val="visible"/>
                                      </p:to>
                                    </p:set>
                                    <p:anim calcmode="lin" valueType="num">
                                      <p:cBhvr additive="base">
                                        <p:cTn dur="500"/>
                                        <p:tgtEl>
                                          <p:spTgt spid="1925"/>
                                        </p:tgtEl>
                                        <p:attrNameLst>
                                          <p:attrName>ppt_w</p:attrName>
                                        </p:attrNameLst>
                                      </p:cBhvr>
                                      <p:tavLst>
                                        <p:tav fmla="" tm="0">
                                          <p:val>
                                            <p:strVal val="0"/>
                                          </p:val>
                                        </p:tav>
                                        <p:tav fmla="" tm="100000">
                                          <p:val>
                                            <p:strVal val="#ppt_w"/>
                                          </p:val>
                                        </p:tav>
                                      </p:tavLst>
                                    </p:anim>
                                    <p:anim calcmode="lin" valueType="num">
                                      <p:cBhvr additive="base">
                                        <p:cTn dur="500"/>
                                        <p:tgtEl>
                                          <p:spTgt spid="1925"/>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26"/>
                                        </p:tgtEl>
                                        <p:attrNameLst>
                                          <p:attrName>style.visibility</p:attrName>
                                        </p:attrNameLst>
                                      </p:cBhvr>
                                      <p:to>
                                        <p:strVal val="visible"/>
                                      </p:to>
                                    </p:set>
                                    <p:animEffect filter="fade" transition="in">
                                      <p:cBhvr>
                                        <p:cTn dur="500"/>
                                        <p:tgtEl>
                                          <p:spTgt spid="1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g240d0765f7c_0_392"/>
          <p:cNvSpPr/>
          <p:nvPr/>
        </p:nvSpPr>
        <p:spPr>
          <a:xfrm rot="2700000">
            <a:off x="1127379" y="4854175"/>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5" name="Google Shape;1935;g240d0765f7c_0_392"/>
          <p:cNvSpPr/>
          <p:nvPr/>
        </p:nvSpPr>
        <p:spPr>
          <a:xfrm rot="2700000">
            <a:off x="10492139" y="5502499"/>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6" name="Google Shape;1936;g240d0765f7c_0_392"/>
          <p:cNvSpPr/>
          <p:nvPr/>
        </p:nvSpPr>
        <p:spPr>
          <a:xfrm rot="2700000">
            <a:off x="10270650" y="5714608"/>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7" name="Google Shape;1937;g240d0765f7c_0_392"/>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8" name="Google Shape;1938;g240d0765f7c_0_392"/>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9" name="Google Shape;1939;g240d0765f7c_0_392"/>
          <p:cNvSpPr/>
          <p:nvPr/>
        </p:nvSpPr>
        <p:spPr>
          <a:xfrm rot="2700000">
            <a:off x="3424447" y="2270934"/>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0" name="Google Shape;1940;g240d0765f7c_0_392"/>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941" name="Google Shape;1941;g240d0765f7c_0_392"/>
          <p:cNvSpPr txBox="1"/>
          <p:nvPr/>
        </p:nvSpPr>
        <p:spPr>
          <a:xfrm>
            <a:off x="3723975" y="376350"/>
            <a:ext cx="7160100" cy="98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Aharoni"/>
              <a:buNone/>
            </a:pPr>
            <a:r>
              <a:rPr b="1" i="0" lang="en-US" sz="4400" u="none" cap="none" strike="noStrike">
                <a:solidFill>
                  <a:srgbClr val="386A6F"/>
                </a:solidFill>
                <a:latin typeface="Aharoni"/>
                <a:ea typeface="Aharoni"/>
                <a:cs typeface="Aharoni"/>
                <a:sym typeface="Aharoni"/>
              </a:rPr>
              <a:t>4.1 Internship Search Entry</a:t>
            </a:r>
            <a:endParaRPr b="1" i="0" sz="4400" u="none" cap="none" strike="noStrike">
              <a:solidFill>
                <a:srgbClr val="386A6F"/>
              </a:solidFill>
              <a:latin typeface="Aharoni"/>
              <a:ea typeface="Aharoni"/>
              <a:cs typeface="Aharoni"/>
              <a:sym typeface="Aharoni"/>
            </a:endParaRPr>
          </a:p>
        </p:txBody>
      </p:sp>
      <p:sp>
        <p:nvSpPr>
          <p:cNvPr id="1942" name="Google Shape;1942;g240d0765f7c_0_392"/>
          <p:cNvSpPr/>
          <p:nvPr/>
        </p:nvSpPr>
        <p:spPr>
          <a:xfrm>
            <a:off x="634525" y="2965174"/>
            <a:ext cx="4782300" cy="304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800" u="none" cap="none" strike="noStrike">
                <a:solidFill>
                  <a:schemeClr val="accent1"/>
                </a:solidFill>
                <a:latin typeface="Microsoft JhengHei"/>
                <a:ea typeface="Microsoft JhengHei"/>
                <a:cs typeface="Microsoft JhengHei"/>
                <a:sym typeface="Microsoft JhengHei"/>
              </a:rPr>
              <a:t>Internship opportunities released by business entities and E United Group</a:t>
            </a:r>
            <a:r>
              <a:rPr b="0" i="0" lang="en-US" sz="2000" u="none" cap="none" strike="noStrike">
                <a:solidFill>
                  <a:schemeClr val="accent1"/>
                </a:solidFill>
                <a:latin typeface="Microsoft JhengHei"/>
                <a:ea typeface="Microsoft JhengHei"/>
                <a:cs typeface="Microsoft JhengHei"/>
                <a:sym typeface="Microsoft JhengHe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2000" u="sng" cap="none" strike="noStrike">
                <a:solidFill>
                  <a:srgbClr val="00B050"/>
                </a:solidFill>
                <a:highlight>
                  <a:srgbClr val="FFFF00"/>
                </a:highlight>
                <a:latin typeface="Arial"/>
                <a:ea typeface="Arial"/>
                <a:cs typeface="Arial"/>
                <a:sym typeface="Arial"/>
                <a:hlinkClick r:id="rId3">
                  <a:extLst>
                    <a:ext uri="{A12FA001-AC4F-418D-AE19-62706E023703}">
                      <ahyp:hlinkClr val="tx"/>
                    </a:ext>
                  </a:extLst>
                </a:hlinkClick>
              </a:rPr>
              <a:t>https://www.isu.edu.tw/newsite/showpage.php?dept_mno=811&amp;dept_id=19&amp;page_id=49465</a:t>
            </a:r>
            <a:endParaRPr b="0" i="0" sz="2000" u="none" cap="none" strike="noStrike">
              <a:solidFill>
                <a:srgbClr val="00B05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rgbClr val="FFC000"/>
              </a:buClr>
              <a:buSzPts val="2000"/>
              <a:buFont typeface="Noto Sans Symbols"/>
              <a:buNone/>
            </a:pPr>
            <a:r>
              <a:t/>
            </a:r>
            <a:endParaRPr b="0" i="0" sz="2000" u="none" cap="none" strike="noStrike">
              <a:solidFill>
                <a:schemeClr val="dk1"/>
              </a:solidFill>
              <a:latin typeface="Microsoft JhengHei"/>
              <a:ea typeface="Microsoft JhengHei"/>
              <a:cs typeface="Microsoft JhengHei"/>
              <a:sym typeface="Microsoft JhengHei"/>
            </a:endParaRPr>
          </a:p>
        </p:txBody>
      </p:sp>
      <p:sp>
        <p:nvSpPr>
          <p:cNvPr id="1943" name="Google Shape;1943;g240d0765f7c_0_392"/>
          <p:cNvSpPr/>
          <p:nvPr/>
        </p:nvSpPr>
        <p:spPr>
          <a:xfrm flipH="1" rot="10800000">
            <a:off x="9092218" y="6386147"/>
            <a:ext cx="188400" cy="221100"/>
          </a:xfrm>
          <a:prstGeom prst="downArrow">
            <a:avLst>
              <a:gd fmla="val 46594" name="adj1"/>
              <a:gd fmla="val 4148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44" name="Google Shape;1944;g240d0765f7c_0_392"/>
          <p:cNvPicPr preferRelativeResize="0"/>
          <p:nvPr/>
        </p:nvPicPr>
        <p:blipFill rotWithShape="1">
          <a:blip r:embed="rId4">
            <a:alphaModFix/>
          </a:blip>
          <a:srcRect b="54987" l="0" r="0" t="19480"/>
          <a:stretch/>
        </p:blipFill>
        <p:spPr>
          <a:xfrm>
            <a:off x="6797405" y="1360349"/>
            <a:ext cx="4778043" cy="4800306"/>
          </a:xfrm>
          <a:prstGeom prst="rect">
            <a:avLst/>
          </a:prstGeom>
          <a:noFill/>
          <a:ln>
            <a:noFill/>
          </a:ln>
          <a:effectLst>
            <a:outerShdw blurRad="292100" rotWithShape="0" algn="tl" dir="2700000" dist="139700">
              <a:srgbClr val="333333">
                <a:alpha val="61568"/>
              </a:srgbClr>
            </a:outerShdw>
          </a:effectLst>
        </p:spPr>
      </p:pic>
      <p:pic>
        <p:nvPicPr>
          <p:cNvPr id="1945" name="Google Shape;1945;g240d0765f7c_0_392"/>
          <p:cNvPicPr preferRelativeResize="0"/>
          <p:nvPr/>
        </p:nvPicPr>
        <p:blipFill rotWithShape="1">
          <a:blip r:embed="rId4">
            <a:alphaModFix/>
          </a:blip>
          <a:srcRect b="11479" l="0" r="0" t="77146"/>
          <a:stretch/>
        </p:blipFill>
        <p:spPr>
          <a:xfrm>
            <a:off x="6794769" y="4775610"/>
            <a:ext cx="4783294" cy="1497781"/>
          </a:xfrm>
          <a:prstGeom prst="rect">
            <a:avLst/>
          </a:prstGeom>
          <a:noFill/>
          <a:ln>
            <a:noFill/>
          </a:ln>
          <a:effectLst>
            <a:outerShdw blurRad="292100" rotWithShape="0" algn="tl" dir="2700000" dist="139700">
              <a:srgbClr val="333333">
                <a:alpha val="61568"/>
              </a:srgbClr>
            </a:outerShdw>
          </a:effectLst>
        </p:spPr>
      </p:pic>
      <p:sp>
        <p:nvSpPr>
          <p:cNvPr id="1946" name="Google Shape;1946;g240d0765f7c_0_392"/>
          <p:cNvSpPr/>
          <p:nvPr/>
        </p:nvSpPr>
        <p:spPr>
          <a:xfrm>
            <a:off x="7549967" y="4775589"/>
            <a:ext cx="3134100" cy="1125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39"/>
                                        </p:tgtEl>
                                        <p:attrNameLst>
                                          <p:attrName>style.visibility</p:attrName>
                                        </p:attrNameLst>
                                      </p:cBhvr>
                                      <p:to>
                                        <p:strVal val="visible"/>
                                      </p:to>
                                    </p:set>
                                    <p:anim calcmode="lin" valueType="num">
                                      <p:cBhvr additive="base">
                                        <p:cTn dur="500"/>
                                        <p:tgtEl>
                                          <p:spTgt spid="193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37"/>
                                        </p:tgtEl>
                                        <p:attrNameLst>
                                          <p:attrName>style.visibility</p:attrName>
                                        </p:attrNameLst>
                                      </p:cBhvr>
                                      <p:to>
                                        <p:strVal val="visible"/>
                                      </p:to>
                                    </p:set>
                                    <p:anim calcmode="lin" valueType="num">
                                      <p:cBhvr additive="base">
                                        <p:cTn dur="500"/>
                                        <p:tgtEl>
                                          <p:spTgt spid="193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34"/>
                                        </p:tgtEl>
                                        <p:attrNameLst>
                                          <p:attrName>style.visibility</p:attrName>
                                        </p:attrNameLst>
                                      </p:cBhvr>
                                      <p:to>
                                        <p:strVal val="visible"/>
                                      </p:to>
                                    </p:set>
                                    <p:anim calcmode="lin" valueType="num">
                                      <p:cBhvr additive="base">
                                        <p:cTn dur="500"/>
                                        <p:tgtEl>
                                          <p:spTgt spid="193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938"/>
                                        </p:tgtEl>
                                        <p:attrNameLst>
                                          <p:attrName>style.visibility</p:attrName>
                                        </p:attrNameLst>
                                      </p:cBhvr>
                                      <p:to>
                                        <p:strVal val="visible"/>
                                      </p:to>
                                    </p:set>
                                    <p:anim calcmode="lin" valueType="num">
                                      <p:cBhvr additive="base">
                                        <p:cTn dur="500"/>
                                        <p:tgtEl>
                                          <p:spTgt spid="19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935"/>
                                        </p:tgtEl>
                                        <p:attrNameLst>
                                          <p:attrName>style.visibility</p:attrName>
                                        </p:attrNameLst>
                                      </p:cBhvr>
                                      <p:to>
                                        <p:strVal val="visible"/>
                                      </p:to>
                                    </p:set>
                                    <p:anim calcmode="lin" valueType="num">
                                      <p:cBhvr additive="base">
                                        <p:cTn dur="500"/>
                                        <p:tgtEl>
                                          <p:spTgt spid="193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36"/>
                                        </p:tgtEl>
                                        <p:attrNameLst>
                                          <p:attrName>style.visibility</p:attrName>
                                        </p:attrNameLst>
                                      </p:cBhvr>
                                      <p:to>
                                        <p:strVal val="visible"/>
                                      </p:to>
                                    </p:set>
                                    <p:anim calcmode="lin" valueType="num">
                                      <p:cBhvr additive="base">
                                        <p:cTn dur="500"/>
                                        <p:tgtEl>
                                          <p:spTgt spid="193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944"/>
                                        </p:tgtEl>
                                        <p:attrNameLst>
                                          <p:attrName>style.visibility</p:attrName>
                                        </p:attrNameLst>
                                      </p:cBhvr>
                                      <p:to>
                                        <p:strVal val="visible"/>
                                      </p:to>
                                    </p:set>
                                    <p:anim calcmode="lin" valueType="num">
                                      <p:cBhvr additive="base">
                                        <p:cTn dur="500"/>
                                        <p:tgtEl>
                                          <p:spTgt spid="19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4"/>
                                        </p:tgtEl>
                                        <p:attrNameLst>
                                          <p:attrName>style.visibility</p:attrName>
                                        </p:attrNameLst>
                                      </p:cBhvr>
                                      <p:to>
                                        <p:strVal val="visible"/>
                                      </p:to>
                                    </p:set>
                                    <p:animEffect filter="fade" transition="in">
                                      <p:cBhvr>
                                        <p:cTn dur="500"/>
                                        <p:tgtEl>
                                          <p:spTgt spid="1944"/>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945"/>
                                        </p:tgtEl>
                                        <p:attrNameLst>
                                          <p:attrName>style.visibility</p:attrName>
                                        </p:attrNameLst>
                                      </p:cBhvr>
                                      <p:to>
                                        <p:strVal val="visible"/>
                                      </p:to>
                                    </p:set>
                                    <p:anim calcmode="lin" valueType="num">
                                      <p:cBhvr additive="base">
                                        <p:cTn dur="500"/>
                                        <p:tgtEl>
                                          <p:spTgt spid="194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946"/>
                                        </p:tgtEl>
                                        <p:attrNameLst>
                                          <p:attrName>style.visibility</p:attrName>
                                        </p:attrNameLst>
                                      </p:cBhvr>
                                      <p:to>
                                        <p:strVal val="visible"/>
                                      </p:to>
                                    </p:set>
                                    <p:anim calcmode="lin" valueType="num">
                                      <p:cBhvr additive="base">
                                        <p:cTn dur="500"/>
                                        <p:tgtEl>
                                          <p:spTgt spid="19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6"/>
                                        </p:tgtEl>
                                        <p:attrNameLst>
                                          <p:attrName>style.visibility</p:attrName>
                                        </p:attrNameLst>
                                      </p:cBhvr>
                                      <p:to>
                                        <p:strVal val="visible"/>
                                      </p:to>
                                    </p:set>
                                    <p:animEffect filter="fade" transition="in">
                                      <p:cBhvr>
                                        <p:cTn dur="500"/>
                                        <p:tgtEl>
                                          <p:spTgt spid="1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pic>
        <p:nvPicPr>
          <p:cNvPr id="1952" name="Google Shape;1952;g240d0765f7c_0_409">
            <a:hlinkClick r:id="rId3"/>
          </p:cNvPr>
          <p:cNvPicPr preferRelativeResize="0"/>
          <p:nvPr/>
        </p:nvPicPr>
        <p:blipFill rotWithShape="1">
          <a:blip r:embed="rId4">
            <a:alphaModFix/>
          </a:blip>
          <a:srcRect b="25858" l="0" r="1999" t="14842"/>
          <a:stretch/>
        </p:blipFill>
        <p:spPr>
          <a:xfrm>
            <a:off x="1407618" y="2397075"/>
            <a:ext cx="9445910" cy="4043482"/>
          </a:xfrm>
          <a:prstGeom prst="rect">
            <a:avLst/>
          </a:prstGeom>
          <a:noFill/>
          <a:ln>
            <a:noFill/>
          </a:ln>
          <a:effectLst>
            <a:outerShdw blurRad="292100" rotWithShape="0" algn="tl" dir="2700000" dist="139700">
              <a:srgbClr val="333333">
                <a:alpha val="61568"/>
              </a:srgbClr>
            </a:outerShdw>
          </a:effectLst>
        </p:spPr>
      </p:pic>
      <p:sp>
        <p:nvSpPr>
          <p:cNvPr id="1953" name="Google Shape;1953;g240d0765f7c_0_409"/>
          <p:cNvSpPr/>
          <p:nvPr/>
        </p:nvSpPr>
        <p:spPr>
          <a:xfrm rot="2700000">
            <a:off x="-184806" y="5280098"/>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4" name="Google Shape;1954;g240d0765f7c_0_409"/>
          <p:cNvSpPr/>
          <p:nvPr/>
        </p:nvSpPr>
        <p:spPr>
          <a:xfrm rot="2700000">
            <a:off x="10492139" y="5502499"/>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5" name="Google Shape;1955;g240d0765f7c_0_409"/>
          <p:cNvSpPr/>
          <p:nvPr/>
        </p:nvSpPr>
        <p:spPr>
          <a:xfrm rot="2700000">
            <a:off x="10270650" y="5714608"/>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6" name="Google Shape;1956;g240d0765f7c_0_409"/>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7" name="Google Shape;1957;g240d0765f7c_0_409"/>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8" name="Google Shape;1958;g240d0765f7c_0_409"/>
          <p:cNvSpPr/>
          <p:nvPr/>
        </p:nvSpPr>
        <p:spPr>
          <a:xfrm rot="2700000">
            <a:off x="2775090" y="1704174"/>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CCCCCC">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9" name="Google Shape;1959;g240d0765f7c_0_409"/>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960" name="Google Shape;1960;g240d0765f7c_0_409"/>
          <p:cNvSpPr txBox="1"/>
          <p:nvPr/>
        </p:nvSpPr>
        <p:spPr>
          <a:xfrm>
            <a:off x="3723980" y="357444"/>
            <a:ext cx="77010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Aharoni"/>
              <a:buNone/>
            </a:pPr>
            <a:r>
              <a:rPr b="1" i="0" lang="en-US" sz="4400" u="none" cap="none" strike="noStrike">
                <a:solidFill>
                  <a:srgbClr val="386A6F"/>
                </a:solidFill>
                <a:latin typeface="Aharoni"/>
                <a:ea typeface="Aharoni"/>
                <a:cs typeface="Aharoni"/>
                <a:sym typeface="Aharoni"/>
              </a:rPr>
              <a:t>4.2 Global Internship Facilitation of Taiwan, GIFT</a:t>
            </a:r>
            <a:endParaRPr b="1" i="0" sz="3600" u="none" cap="none" strike="noStrike">
              <a:solidFill>
                <a:srgbClr val="386A6F"/>
              </a:solidFill>
              <a:latin typeface="Aharoni"/>
              <a:ea typeface="Aharoni"/>
              <a:cs typeface="Aharoni"/>
              <a:sym typeface="Aharoni"/>
            </a:endParaRPr>
          </a:p>
        </p:txBody>
      </p:sp>
      <p:sp>
        <p:nvSpPr>
          <p:cNvPr id="1961" name="Google Shape;1961;g240d0765f7c_0_409"/>
          <p:cNvSpPr/>
          <p:nvPr/>
        </p:nvSpPr>
        <p:spPr>
          <a:xfrm>
            <a:off x="7286394" y="5961906"/>
            <a:ext cx="7456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2400" u="sng" cap="none" strike="noStrike">
                <a:solidFill>
                  <a:srgbClr val="000000"/>
                </a:solidFill>
                <a:latin typeface="Arial"/>
                <a:ea typeface="Arial"/>
                <a:cs typeface="Arial"/>
                <a:sym typeface="Arial"/>
                <a:hlinkClick r:id="rId5">
                  <a:extLst>
                    <a:ext uri="{A12FA001-AC4F-418D-AE19-62706E023703}">
                      <ahyp:hlinkClr val="tx"/>
                    </a:ext>
                  </a:extLst>
                </a:hlinkClick>
              </a:rPr>
              <a:t>https://www.gift.org.tw/</a:t>
            </a:r>
            <a:r>
              <a:rPr b="0" i="0" lang="en-US"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58"/>
                                        </p:tgtEl>
                                        <p:attrNameLst>
                                          <p:attrName>style.visibility</p:attrName>
                                        </p:attrNameLst>
                                      </p:cBhvr>
                                      <p:to>
                                        <p:strVal val="visible"/>
                                      </p:to>
                                    </p:set>
                                    <p:anim calcmode="lin" valueType="num">
                                      <p:cBhvr additive="base">
                                        <p:cTn dur="500"/>
                                        <p:tgtEl>
                                          <p:spTgt spid="195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56"/>
                                        </p:tgtEl>
                                        <p:attrNameLst>
                                          <p:attrName>style.visibility</p:attrName>
                                        </p:attrNameLst>
                                      </p:cBhvr>
                                      <p:to>
                                        <p:strVal val="visible"/>
                                      </p:to>
                                    </p:set>
                                    <p:anim calcmode="lin" valueType="num">
                                      <p:cBhvr additive="base">
                                        <p:cTn dur="500"/>
                                        <p:tgtEl>
                                          <p:spTgt spid="19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53"/>
                                        </p:tgtEl>
                                        <p:attrNameLst>
                                          <p:attrName>style.visibility</p:attrName>
                                        </p:attrNameLst>
                                      </p:cBhvr>
                                      <p:to>
                                        <p:strVal val="visible"/>
                                      </p:to>
                                    </p:set>
                                    <p:anim calcmode="lin" valueType="num">
                                      <p:cBhvr additive="base">
                                        <p:cTn dur="500"/>
                                        <p:tgtEl>
                                          <p:spTgt spid="19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957"/>
                                        </p:tgtEl>
                                        <p:attrNameLst>
                                          <p:attrName>style.visibility</p:attrName>
                                        </p:attrNameLst>
                                      </p:cBhvr>
                                      <p:to>
                                        <p:strVal val="visible"/>
                                      </p:to>
                                    </p:set>
                                    <p:anim calcmode="lin" valueType="num">
                                      <p:cBhvr additive="base">
                                        <p:cTn dur="500"/>
                                        <p:tgtEl>
                                          <p:spTgt spid="19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954"/>
                                        </p:tgtEl>
                                        <p:attrNameLst>
                                          <p:attrName>style.visibility</p:attrName>
                                        </p:attrNameLst>
                                      </p:cBhvr>
                                      <p:to>
                                        <p:strVal val="visible"/>
                                      </p:to>
                                    </p:set>
                                    <p:anim calcmode="lin" valueType="num">
                                      <p:cBhvr additive="base">
                                        <p:cTn dur="500"/>
                                        <p:tgtEl>
                                          <p:spTgt spid="19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55"/>
                                        </p:tgtEl>
                                        <p:attrNameLst>
                                          <p:attrName>style.visibility</p:attrName>
                                        </p:attrNameLst>
                                      </p:cBhvr>
                                      <p:to>
                                        <p:strVal val="visible"/>
                                      </p:to>
                                    </p:set>
                                    <p:anim calcmode="lin" valueType="num">
                                      <p:cBhvr additive="base">
                                        <p:cTn dur="500"/>
                                        <p:tgtEl>
                                          <p:spTgt spid="195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g2b4881e8e6f_0_0"/>
          <p:cNvSpPr/>
          <p:nvPr/>
        </p:nvSpPr>
        <p:spPr>
          <a:xfrm rot="2700000">
            <a:off x="-879699" y="1310871"/>
            <a:ext cx="1760747" cy="1758842"/>
          </a:xfrm>
          <a:custGeom>
            <a:rect b="b" l="l" r="r" t="t"/>
            <a:pathLst>
              <a:path extrusionOk="0" h="4180467" w="4407208">
                <a:moveTo>
                  <a:pt x="0" y="2"/>
                </a:moveTo>
                <a:lnTo>
                  <a:pt x="3741330" y="0"/>
                </a:lnTo>
                <a:cubicBezTo>
                  <a:pt x="4109083" y="1"/>
                  <a:pt x="4407207" y="298124"/>
                  <a:pt x="4407208" y="665877"/>
                </a:cubicBezTo>
                <a:lnTo>
                  <a:pt x="4407207" y="3953725"/>
                </a:lnTo>
                <a:lnTo>
                  <a:pt x="4180465" y="4180467"/>
                </a:lnTo>
                <a:close/>
              </a:path>
            </a:pathLst>
          </a:custGeom>
          <a:solidFill>
            <a:srgbClr val="5D999F">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8" name="Google Shape;1968;g2b4881e8e6f_0_0"/>
          <p:cNvSpPr/>
          <p:nvPr/>
        </p:nvSpPr>
        <p:spPr>
          <a:xfrm rot="8100000">
            <a:off x="333114" y="-1341365"/>
            <a:ext cx="3227111" cy="2908220"/>
          </a:xfrm>
          <a:custGeom>
            <a:rect b="b" l="l" r="r" t="t"/>
            <a:pathLst>
              <a:path extrusionOk="0" h="3973762" w="4285281">
                <a:moveTo>
                  <a:pt x="3973761" y="3973762"/>
                </a:moveTo>
                <a:lnTo>
                  <a:pt x="0" y="1"/>
                </a:lnTo>
                <a:lnTo>
                  <a:pt x="3733660" y="0"/>
                </a:lnTo>
                <a:cubicBezTo>
                  <a:pt x="4038311" y="1"/>
                  <a:pt x="4285281" y="246970"/>
                  <a:pt x="4285281" y="551621"/>
                </a:cubicBezTo>
                <a:lnTo>
                  <a:pt x="4285281" y="3662241"/>
                </a:ln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69" name="Google Shape;1969;g2b4881e8e6f_0_0"/>
          <p:cNvPicPr preferRelativeResize="0"/>
          <p:nvPr/>
        </p:nvPicPr>
        <p:blipFill rotWithShape="1">
          <a:blip r:embed="rId3">
            <a:alphaModFix/>
          </a:blip>
          <a:srcRect b="0" l="0" r="0" t="0"/>
          <a:stretch/>
        </p:blipFill>
        <p:spPr>
          <a:xfrm>
            <a:off x="-12" y="1219813"/>
            <a:ext cx="9591675" cy="3019425"/>
          </a:xfrm>
          <a:prstGeom prst="rect">
            <a:avLst/>
          </a:prstGeom>
          <a:noFill/>
          <a:ln>
            <a:noFill/>
          </a:ln>
        </p:spPr>
      </p:pic>
      <p:sp>
        <p:nvSpPr>
          <p:cNvPr id="1970" name="Google Shape;1970;g2b4881e8e6f_0_0"/>
          <p:cNvSpPr/>
          <p:nvPr/>
        </p:nvSpPr>
        <p:spPr>
          <a:xfrm rot="2700000">
            <a:off x="2587204" y="4972000"/>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1" name="Google Shape;1971;g2b4881e8e6f_0_0"/>
          <p:cNvSpPr/>
          <p:nvPr/>
        </p:nvSpPr>
        <p:spPr>
          <a:xfrm rot="2700000">
            <a:off x="10492139" y="5502499"/>
            <a:ext cx="1668640" cy="1023838"/>
          </a:xfrm>
          <a:custGeom>
            <a:rect b="b" l="l" r="r" t="t"/>
            <a:pathLst>
              <a:path extrusionOk="0" h="1023269" w="1667713">
                <a:moveTo>
                  <a:pt x="0" y="456881"/>
                </a:moveTo>
                <a:lnTo>
                  <a:pt x="412332" y="44549"/>
                </a:lnTo>
                <a:lnTo>
                  <a:pt x="412333" y="44549"/>
                </a:lnTo>
                <a:lnTo>
                  <a:pt x="456882" y="0"/>
                </a:lnTo>
                <a:lnTo>
                  <a:pt x="1514743" y="0"/>
                </a:lnTo>
                <a:cubicBezTo>
                  <a:pt x="1599226" y="1"/>
                  <a:pt x="1667713" y="68487"/>
                  <a:pt x="1667713" y="152970"/>
                </a:cubicBezTo>
                <a:lnTo>
                  <a:pt x="1667713" y="704806"/>
                </a:lnTo>
                <a:lnTo>
                  <a:pt x="1349251" y="1023269"/>
                </a:lnTo>
                <a:lnTo>
                  <a:pt x="1349251" y="318462"/>
                </a:lnTo>
                <a:lnTo>
                  <a:pt x="138420" y="318462"/>
                </a:lnTo>
                <a:lnTo>
                  <a:pt x="1" y="456881"/>
                </a:lnTo>
                <a:close/>
              </a:path>
            </a:pathLst>
          </a:custGeom>
          <a:solidFill>
            <a:srgbClr val="5D999F">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2" name="Google Shape;1972;g2b4881e8e6f_0_0"/>
          <p:cNvSpPr/>
          <p:nvPr/>
        </p:nvSpPr>
        <p:spPr>
          <a:xfrm rot="2700000">
            <a:off x="10270650" y="5714608"/>
            <a:ext cx="1229311" cy="957080"/>
          </a:xfrm>
          <a:custGeom>
            <a:rect b="b" l="l" r="r" t="t"/>
            <a:pathLst>
              <a:path extrusionOk="0" h="956548" w="1228628">
                <a:moveTo>
                  <a:pt x="303771" y="32819"/>
                </a:moveTo>
                <a:lnTo>
                  <a:pt x="303771" y="32820"/>
                </a:lnTo>
                <a:lnTo>
                  <a:pt x="336591" y="0"/>
                </a:lnTo>
                <a:lnTo>
                  <a:pt x="1115933" y="0"/>
                </a:lnTo>
                <a:cubicBezTo>
                  <a:pt x="1178173" y="0"/>
                  <a:pt x="1228628" y="50456"/>
                  <a:pt x="1228628" y="112695"/>
                </a:cubicBezTo>
                <a:lnTo>
                  <a:pt x="1228628" y="721932"/>
                </a:lnTo>
                <a:lnTo>
                  <a:pt x="994013" y="956548"/>
                </a:lnTo>
                <a:lnTo>
                  <a:pt x="994013" y="234616"/>
                </a:lnTo>
                <a:lnTo>
                  <a:pt x="101975" y="234616"/>
                </a:lnTo>
                <a:lnTo>
                  <a:pt x="0" y="336591"/>
                </a:lnTo>
                <a:close/>
              </a:path>
            </a:pathLst>
          </a:custGeom>
          <a:solidFill>
            <a:schemeClr val="accent2">
              <a:alpha val="8902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3" name="Google Shape;1973;g2b4881e8e6f_0_0"/>
          <p:cNvSpPr txBox="1"/>
          <p:nvPr/>
        </p:nvSpPr>
        <p:spPr>
          <a:xfrm>
            <a:off x="6702641" y="568529"/>
            <a:ext cx="240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https://www.ypppt.com/</a:t>
            </a:r>
            <a:endParaRPr b="0" i="0" sz="1600" u="none" cap="none" strike="noStrike">
              <a:solidFill>
                <a:srgbClr val="FFFFFF"/>
              </a:solidFill>
              <a:latin typeface="Arial"/>
              <a:ea typeface="Arial"/>
              <a:cs typeface="Arial"/>
              <a:sym typeface="Arial"/>
            </a:endParaRPr>
          </a:p>
        </p:txBody>
      </p:sp>
      <p:sp>
        <p:nvSpPr>
          <p:cNvPr id="1974" name="Google Shape;1974;g2b4881e8e6f_0_0"/>
          <p:cNvSpPr txBox="1"/>
          <p:nvPr/>
        </p:nvSpPr>
        <p:spPr>
          <a:xfrm>
            <a:off x="3737855" y="357444"/>
            <a:ext cx="88449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6A6F"/>
              </a:buClr>
              <a:buSzPts val="5800"/>
              <a:buFont typeface="Aharoni"/>
              <a:buNone/>
            </a:pPr>
            <a:r>
              <a:rPr b="1" i="0" lang="en-US" sz="4400" u="none" cap="none" strike="noStrike">
                <a:solidFill>
                  <a:srgbClr val="386A6F"/>
                </a:solidFill>
                <a:latin typeface="Aharoni"/>
                <a:ea typeface="Aharoni"/>
                <a:cs typeface="Aharoni"/>
                <a:sym typeface="Aharoni"/>
              </a:rPr>
              <a:t>4.3 OICA: Internships &amp; Career</a:t>
            </a:r>
            <a:endParaRPr b="1" i="0" sz="3600" u="none" cap="none" strike="noStrike">
              <a:solidFill>
                <a:srgbClr val="386A6F"/>
              </a:solidFill>
              <a:latin typeface="Aharoni"/>
              <a:ea typeface="Aharoni"/>
              <a:cs typeface="Aharoni"/>
              <a:sym typeface="Aharoni"/>
            </a:endParaRPr>
          </a:p>
        </p:txBody>
      </p:sp>
      <p:sp>
        <p:nvSpPr>
          <p:cNvPr id="1975" name="Google Shape;1975;g2b4881e8e6f_0_0"/>
          <p:cNvSpPr/>
          <p:nvPr/>
        </p:nvSpPr>
        <p:spPr>
          <a:xfrm rot="-5400000">
            <a:off x="4848350" y="2511074"/>
            <a:ext cx="131700" cy="1361100"/>
          </a:xfrm>
          <a:prstGeom prst="downArrow">
            <a:avLst>
              <a:gd fmla="val 48896" name="adj1"/>
              <a:gd fmla="val 57717" name="adj2"/>
            </a:avLst>
          </a:prstGeom>
          <a:solidFill>
            <a:srgbClr val="FF0000"/>
          </a:solidFill>
          <a:ln cap="flat" cmpd="sng" w="254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76" name="Google Shape;1976;g2b4881e8e6f_0_0"/>
          <p:cNvPicPr preferRelativeResize="0"/>
          <p:nvPr/>
        </p:nvPicPr>
        <p:blipFill rotWithShape="1">
          <a:blip r:embed="rId4">
            <a:alphaModFix/>
          </a:blip>
          <a:srcRect b="0" l="0" r="0" t="0"/>
          <a:stretch/>
        </p:blipFill>
        <p:spPr>
          <a:xfrm>
            <a:off x="5712500" y="2035355"/>
            <a:ext cx="6122004" cy="4948292"/>
          </a:xfrm>
          <a:prstGeom prst="rect">
            <a:avLst/>
          </a:prstGeom>
          <a:noFill/>
          <a:ln>
            <a:noFill/>
          </a:ln>
          <a:effectLst>
            <a:outerShdw blurRad="292100" rotWithShape="0" algn="tl" dir="2700000" dist="139700">
              <a:srgbClr val="333333">
                <a:alpha val="61180"/>
              </a:srgbClr>
            </a:outerShdw>
          </a:effectLst>
        </p:spPr>
      </p:pic>
      <p:sp>
        <p:nvSpPr>
          <p:cNvPr id="1977" name="Google Shape;1977;g2b4881e8e6f_0_0"/>
          <p:cNvSpPr/>
          <p:nvPr/>
        </p:nvSpPr>
        <p:spPr>
          <a:xfrm>
            <a:off x="3000500" y="3100275"/>
            <a:ext cx="1115400" cy="182700"/>
          </a:xfrm>
          <a:prstGeom prst="rect">
            <a:avLst/>
          </a:prstGeom>
          <a:noFill/>
          <a:ln cap="flat" cmpd="sng" w="254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8" name="Google Shape;1978;g2b4881e8e6f_0_0"/>
          <p:cNvSpPr txBox="1"/>
          <p:nvPr/>
        </p:nvSpPr>
        <p:spPr>
          <a:xfrm>
            <a:off x="116225" y="4239250"/>
            <a:ext cx="5478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u="sng">
                <a:solidFill>
                  <a:schemeClr val="dk1"/>
                </a:solidFill>
                <a:highlight>
                  <a:srgbClr val="FFFF00"/>
                </a:highlight>
                <a:hlinkClick r:id="rId5">
                  <a:extLst>
                    <a:ext uri="{A12FA001-AC4F-418D-AE19-62706E023703}">
                      <ahyp:hlinkClr val="tx"/>
                    </a:ext>
                  </a:extLst>
                </a:hlinkClick>
              </a:rPr>
              <a:t>https://www.isu.edu.tw/2018/homepage_v01.php?dept_mno=654</a:t>
            </a:r>
            <a:endParaRPr sz="2000">
              <a:solidFill>
                <a:schemeClr val="dk1"/>
              </a:solidFill>
              <a:highlight>
                <a:srgbClr val="FFFF00"/>
              </a:highlight>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67"/>
                                        </p:tgtEl>
                                        <p:attrNameLst>
                                          <p:attrName>style.visibility</p:attrName>
                                        </p:attrNameLst>
                                      </p:cBhvr>
                                      <p:to>
                                        <p:strVal val="visible"/>
                                      </p:to>
                                    </p:set>
                                    <p:anim calcmode="lin" valueType="num">
                                      <p:cBhvr additive="base">
                                        <p:cTn dur="500"/>
                                        <p:tgtEl>
                                          <p:spTgt spid="196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70"/>
                                        </p:tgtEl>
                                        <p:attrNameLst>
                                          <p:attrName>style.visibility</p:attrName>
                                        </p:attrNameLst>
                                      </p:cBhvr>
                                      <p:to>
                                        <p:strVal val="visible"/>
                                      </p:to>
                                    </p:set>
                                    <p:anim calcmode="lin" valueType="num">
                                      <p:cBhvr additive="base">
                                        <p:cTn dur="500"/>
                                        <p:tgtEl>
                                          <p:spTgt spid="19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968"/>
                                        </p:tgtEl>
                                        <p:attrNameLst>
                                          <p:attrName>style.visibility</p:attrName>
                                        </p:attrNameLst>
                                      </p:cBhvr>
                                      <p:to>
                                        <p:strVal val="visible"/>
                                      </p:to>
                                    </p:set>
                                    <p:anim calcmode="lin" valueType="num">
                                      <p:cBhvr additive="base">
                                        <p:cTn dur="500"/>
                                        <p:tgtEl>
                                          <p:spTgt spid="19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971"/>
                                        </p:tgtEl>
                                        <p:attrNameLst>
                                          <p:attrName>style.visibility</p:attrName>
                                        </p:attrNameLst>
                                      </p:cBhvr>
                                      <p:to>
                                        <p:strVal val="visible"/>
                                      </p:to>
                                    </p:set>
                                    <p:anim calcmode="lin" valueType="num">
                                      <p:cBhvr additive="base">
                                        <p:cTn dur="500"/>
                                        <p:tgtEl>
                                          <p:spTgt spid="197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72"/>
                                        </p:tgtEl>
                                        <p:attrNameLst>
                                          <p:attrName>style.visibility</p:attrName>
                                        </p:attrNameLst>
                                      </p:cBhvr>
                                      <p:to>
                                        <p:strVal val="visible"/>
                                      </p:to>
                                    </p:set>
                                    <p:anim calcmode="lin" valueType="num">
                                      <p:cBhvr additive="base">
                                        <p:cTn dur="500"/>
                                        <p:tgtEl>
                                          <p:spTgt spid="197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976"/>
                                        </p:tgtEl>
                                        <p:attrNameLst>
                                          <p:attrName>style.visibility</p:attrName>
                                        </p:attrNameLst>
                                      </p:cBhvr>
                                      <p:to>
                                        <p:strVal val="visible"/>
                                      </p:to>
                                    </p:set>
                                    <p:animEffect filter="fade" transition="in">
                                      <p:cBhvr>
                                        <p:cTn dur="1000"/>
                                        <p:tgtEl>
                                          <p:spTgt spid="19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g2b4881e8e6f_0_89"/>
          <p:cNvSpPr/>
          <p:nvPr/>
        </p:nvSpPr>
        <p:spPr>
          <a:xfrm rot="2700000">
            <a:off x="5483406" y="2061299"/>
            <a:ext cx="1031692" cy="1036845"/>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5" name="Google Shape;1985;g2b4881e8e6f_0_89"/>
          <p:cNvSpPr/>
          <p:nvPr/>
        </p:nvSpPr>
        <p:spPr>
          <a:xfrm rot="2700000">
            <a:off x="-2097168" y="210097"/>
            <a:ext cx="6414057" cy="6430929"/>
          </a:xfrm>
          <a:custGeom>
            <a:rect b="b" l="l" r="r" t="t"/>
            <a:pathLst>
              <a:path extrusionOk="0" h="6427355" w="6410492">
                <a:moveTo>
                  <a:pt x="0" y="1578016"/>
                </a:moveTo>
                <a:lnTo>
                  <a:pt x="1146670" y="431345"/>
                </a:lnTo>
                <a:lnTo>
                  <a:pt x="1146671" y="431345"/>
                </a:lnTo>
                <a:lnTo>
                  <a:pt x="1578016" y="0"/>
                </a:lnTo>
                <a:lnTo>
                  <a:pt x="5764900" y="0"/>
                </a:lnTo>
                <a:cubicBezTo>
                  <a:pt x="6121450" y="0"/>
                  <a:pt x="6410492" y="289042"/>
                  <a:pt x="6410492" y="645592"/>
                </a:cubicBezTo>
                <a:lnTo>
                  <a:pt x="6410491" y="4866202"/>
                </a:lnTo>
                <a:lnTo>
                  <a:pt x="4849339" y="6427355"/>
                </a:lnTo>
                <a:lnTo>
                  <a:pt x="4238944" y="5816960"/>
                </a:lnTo>
                <a:lnTo>
                  <a:pt x="4238943" y="2171546"/>
                </a:lnTo>
                <a:lnTo>
                  <a:pt x="593530" y="2171546"/>
                </a:lnTo>
                <a:close/>
              </a:path>
            </a:pathLst>
          </a:custGeom>
          <a:solidFill>
            <a:srgbClr val="33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6" name="Google Shape;1986;g2b4881e8e6f_0_89"/>
          <p:cNvSpPr/>
          <p:nvPr/>
        </p:nvSpPr>
        <p:spPr>
          <a:xfrm rot="2700000">
            <a:off x="1830876" y="43576"/>
            <a:ext cx="3843884" cy="3863083"/>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5D999F">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7" name="Google Shape;1987;g2b4881e8e6f_0_89"/>
          <p:cNvSpPr/>
          <p:nvPr/>
        </p:nvSpPr>
        <p:spPr>
          <a:xfrm flipH="1" rot="-2700000">
            <a:off x="11525474" y="5787036"/>
            <a:ext cx="1175069" cy="953723"/>
          </a:xfrm>
          <a:custGeom>
            <a:rect b="b" l="l" r="r" t="t"/>
            <a:pathLst>
              <a:path extrusionOk="0" h="953193" w="1174416">
                <a:moveTo>
                  <a:pt x="1038" y="0"/>
                </a:moveTo>
                <a:lnTo>
                  <a:pt x="0" y="1038"/>
                </a:lnTo>
                <a:lnTo>
                  <a:pt x="441710" y="442748"/>
                </a:lnTo>
                <a:lnTo>
                  <a:pt x="731667" y="442748"/>
                </a:lnTo>
                <a:lnTo>
                  <a:pt x="731667" y="732705"/>
                </a:lnTo>
                <a:lnTo>
                  <a:pt x="952155" y="953193"/>
                </a:lnTo>
                <a:lnTo>
                  <a:pt x="1174416" y="730932"/>
                </a:lnTo>
                <a:lnTo>
                  <a:pt x="1174416" y="148239"/>
                </a:lnTo>
                <a:cubicBezTo>
                  <a:pt x="1174416" y="66369"/>
                  <a:pt x="1108048" y="0"/>
                  <a:pt x="1026178" y="0"/>
                </a:cubicBezTo>
                <a:close/>
              </a:path>
            </a:pathLst>
          </a:custGeom>
          <a:solidFill>
            <a:schemeClr val="accent2">
              <a:alpha val="8902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8" name="Google Shape;1988;g2b4881e8e6f_0_89"/>
          <p:cNvSpPr txBox="1"/>
          <p:nvPr/>
        </p:nvSpPr>
        <p:spPr>
          <a:xfrm>
            <a:off x="6658615" y="1148688"/>
            <a:ext cx="32367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accent1"/>
                </a:solidFill>
                <a:latin typeface="Century Gothic"/>
                <a:ea typeface="Century Gothic"/>
                <a:cs typeface="Century Gothic"/>
                <a:sym typeface="Century Gothic"/>
              </a:rPr>
              <a:t>Thank You</a:t>
            </a:r>
            <a:endParaRPr b="1" i="0" sz="4800" u="none" cap="none" strike="noStrike">
              <a:solidFill>
                <a:schemeClr val="accent1"/>
              </a:solidFill>
              <a:latin typeface="Century Gothic"/>
              <a:ea typeface="Century Gothic"/>
              <a:cs typeface="Century Gothic"/>
              <a:sym typeface="Century Gothic"/>
            </a:endParaRPr>
          </a:p>
        </p:txBody>
      </p:sp>
      <p:sp>
        <p:nvSpPr>
          <p:cNvPr id="1989" name="Google Shape;1989;g2b4881e8e6f_0_89"/>
          <p:cNvSpPr/>
          <p:nvPr/>
        </p:nvSpPr>
        <p:spPr>
          <a:xfrm rot="2700000">
            <a:off x="9433760" y="913499"/>
            <a:ext cx="1464337" cy="1471651"/>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D8E9EB">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90" name="Google Shape;1990;g2b4881e8e6f_0_89"/>
          <p:cNvSpPr/>
          <p:nvPr/>
        </p:nvSpPr>
        <p:spPr>
          <a:xfrm rot="2700000">
            <a:off x="10769007" y="5634885"/>
            <a:ext cx="599047" cy="602039"/>
          </a:xfrm>
          <a:custGeom>
            <a:rect b="b" l="l" r="r" t="t"/>
            <a:pathLst>
              <a:path extrusionOk="0" h="4730065" w="4706557">
                <a:moveTo>
                  <a:pt x="1163668" y="125724"/>
                </a:moveTo>
                <a:lnTo>
                  <a:pt x="1163670" y="125724"/>
                </a:lnTo>
                <a:lnTo>
                  <a:pt x="1289393" y="1"/>
                </a:lnTo>
                <a:lnTo>
                  <a:pt x="4274851" y="0"/>
                </a:lnTo>
                <a:cubicBezTo>
                  <a:pt x="4513275" y="1"/>
                  <a:pt x="4706557" y="193282"/>
                  <a:pt x="4706557" y="431706"/>
                </a:cubicBezTo>
                <a:lnTo>
                  <a:pt x="4706557" y="3440672"/>
                </a:lnTo>
                <a:lnTo>
                  <a:pt x="3542888" y="4604342"/>
                </a:lnTo>
                <a:lnTo>
                  <a:pt x="3542888" y="4604340"/>
                </a:lnTo>
                <a:lnTo>
                  <a:pt x="3417163" y="4730065"/>
                </a:lnTo>
                <a:lnTo>
                  <a:pt x="3417163" y="1289392"/>
                </a:lnTo>
                <a:lnTo>
                  <a:pt x="0" y="1289392"/>
                </a:lnTo>
                <a:close/>
              </a:path>
            </a:pathLst>
          </a:custGeom>
          <a:solidFill>
            <a:srgbClr val="F2F2F2">
              <a:alpha val="8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91" name="Google Shape;1991;g2b4881e8e6f_0_89"/>
          <p:cNvPicPr preferRelativeResize="0"/>
          <p:nvPr/>
        </p:nvPicPr>
        <p:blipFill rotWithShape="1">
          <a:blip r:embed="rId3">
            <a:alphaModFix/>
          </a:blip>
          <a:srcRect b="0" l="0" r="0" t="0"/>
          <a:stretch/>
        </p:blipFill>
        <p:spPr>
          <a:xfrm>
            <a:off x="6775651" y="2117044"/>
            <a:ext cx="3184178" cy="2611986"/>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85"/>
                                        </p:tgtEl>
                                        <p:attrNameLst>
                                          <p:attrName>style.visibility</p:attrName>
                                        </p:attrNameLst>
                                      </p:cBhvr>
                                      <p:to>
                                        <p:strVal val="visible"/>
                                      </p:to>
                                    </p:set>
                                    <p:anim calcmode="lin" valueType="num">
                                      <p:cBhvr additive="base">
                                        <p:cTn dur="500"/>
                                        <p:tgtEl>
                                          <p:spTgt spid="198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86"/>
                                        </p:tgtEl>
                                        <p:attrNameLst>
                                          <p:attrName>style.visibility</p:attrName>
                                        </p:attrNameLst>
                                      </p:cBhvr>
                                      <p:to>
                                        <p:strVal val="visible"/>
                                      </p:to>
                                    </p:set>
                                    <p:anim calcmode="lin" valueType="num">
                                      <p:cBhvr additive="base">
                                        <p:cTn dur="500"/>
                                        <p:tgtEl>
                                          <p:spTgt spid="198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84"/>
                                        </p:tgtEl>
                                        <p:attrNameLst>
                                          <p:attrName>style.visibility</p:attrName>
                                        </p:attrNameLst>
                                      </p:cBhvr>
                                      <p:to>
                                        <p:strVal val="visible"/>
                                      </p:to>
                                    </p:set>
                                    <p:anim calcmode="lin" valueType="num">
                                      <p:cBhvr additive="base">
                                        <p:cTn dur="500"/>
                                        <p:tgtEl>
                                          <p:spTgt spid="19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89"/>
                                        </p:tgtEl>
                                        <p:attrNameLst>
                                          <p:attrName>style.visibility</p:attrName>
                                        </p:attrNameLst>
                                      </p:cBhvr>
                                      <p:to>
                                        <p:strVal val="visible"/>
                                      </p:to>
                                    </p:set>
                                    <p:anim calcmode="lin" valueType="num">
                                      <p:cBhvr additive="base">
                                        <p:cTn dur="500"/>
                                        <p:tgtEl>
                                          <p:spTgt spid="198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90"/>
                                        </p:tgtEl>
                                        <p:attrNameLst>
                                          <p:attrName>style.visibility</p:attrName>
                                        </p:attrNameLst>
                                      </p:cBhvr>
                                      <p:to>
                                        <p:strVal val="visible"/>
                                      </p:to>
                                    </p:set>
                                    <p:anim calcmode="lin" valueType="num">
                                      <p:cBhvr additive="base">
                                        <p:cTn dur="500"/>
                                        <p:tgtEl>
                                          <p:spTgt spid="19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987"/>
                                        </p:tgtEl>
                                        <p:attrNameLst>
                                          <p:attrName>style.visibility</p:attrName>
                                        </p:attrNameLst>
                                      </p:cBhvr>
                                      <p:to>
                                        <p:strVal val="visible"/>
                                      </p:to>
                                    </p:set>
                                    <p:anim calcmode="lin" valueType="num">
                                      <p:cBhvr additive="base">
                                        <p:cTn dur="500"/>
                                        <p:tgtEl>
                                          <p:spTgt spid="198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988"/>
                                        </p:tgtEl>
                                        <p:attrNameLst>
                                          <p:attrName>style.visibility</p:attrName>
                                        </p:attrNameLst>
                                      </p:cBhvr>
                                      <p:to>
                                        <p:strVal val="visible"/>
                                      </p:to>
                                    </p:set>
                                    <p:anim calcmode="lin" valueType="num">
                                      <p:cBhvr additive="base">
                                        <p:cTn dur="500"/>
                                        <p:tgtEl>
                                          <p:spTgt spid="1988"/>
                                        </p:tgtEl>
                                        <p:attrNameLst>
                                          <p:attrName>ppt_w</p:attrName>
                                        </p:attrNameLst>
                                      </p:cBhvr>
                                      <p:tavLst>
                                        <p:tav fmla="" tm="0">
                                          <p:val>
                                            <p:strVal val="0"/>
                                          </p:val>
                                        </p:tav>
                                        <p:tav fmla="" tm="100000">
                                          <p:val>
                                            <p:strVal val="#ppt_w"/>
                                          </p:val>
                                        </p:tav>
                                      </p:tavLst>
                                    </p:anim>
                                    <p:anim calcmode="lin" valueType="num">
                                      <p:cBhvr additive="base">
                                        <p:cTn dur="500"/>
                                        <p:tgtEl>
                                          <p:spTgt spid="198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69"/>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Mailing &amp; Banking Service</a:t>
            </a:r>
            <a:endParaRPr/>
          </a:p>
        </p:txBody>
      </p:sp>
      <p:sp>
        <p:nvSpPr>
          <p:cNvPr id="1997" name="Google Shape;1997;p69"/>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1" name="Shape 2001"/>
        <p:cNvGrpSpPr/>
        <p:nvPr/>
      </p:nvGrpSpPr>
      <p:grpSpPr>
        <a:xfrm>
          <a:off x="0" y="0"/>
          <a:ext cx="0" cy="0"/>
          <a:chOff x="0" y="0"/>
          <a:chExt cx="0" cy="0"/>
        </a:xfrm>
      </p:grpSpPr>
      <p:sp>
        <p:nvSpPr>
          <p:cNvPr id="2002" name="Google Shape;2002;p77"/>
          <p:cNvSpPr txBox="1"/>
          <p:nvPr>
            <p:ph type="title"/>
          </p:nvPr>
        </p:nvSpPr>
        <p:spPr>
          <a:xfrm>
            <a:off x="677877" y="609600"/>
            <a:ext cx="10001100" cy="13209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a:t>地址寫法 </a:t>
            </a:r>
            <a:endParaRPr/>
          </a:p>
          <a:p>
            <a:pPr indent="0" lvl="0" marL="0" rtl="0" algn="l">
              <a:lnSpc>
                <a:spcPct val="100000"/>
              </a:lnSpc>
              <a:spcBef>
                <a:spcPts val="0"/>
              </a:spcBef>
              <a:spcAft>
                <a:spcPts val="0"/>
              </a:spcAft>
              <a:buSzPts val="1400"/>
              <a:buNone/>
            </a:pPr>
            <a:r>
              <a:rPr lang="en-US"/>
              <a:t>Letter/mailing/registering a car/motorcycle</a:t>
            </a:r>
            <a:endParaRPr/>
          </a:p>
        </p:txBody>
      </p:sp>
      <p:sp>
        <p:nvSpPr>
          <p:cNvPr id="2003" name="Google Shape;2003;p77"/>
          <p:cNvSpPr txBox="1"/>
          <p:nvPr>
            <p:ph idx="1" type="body"/>
          </p:nvPr>
        </p:nvSpPr>
        <p:spPr>
          <a:xfrm>
            <a:off x="985156" y="2271687"/>
            <a:ext cx="4185125" cy="4872598"/>
          </a:xfrm>
          <a:prstGeom prst="rect">
            <a:avLst/>
          </a:prstGeom>
          <a:noFill/>
          <a:ln>
            <a:noFill/>
          </a:ln>
        </p:spPr>
        <p:txBody>
          <a:bodyPr anchorCtr="0" anchor="t" bIns="45700" lIns="91400" spcFirstLastPara="1" rIns="91400" wrap="square" tIns="45700">
            <a:noAutofit/>
          </a:bodyPr>
          <a:lstStyle/>
          <a:p>
            <a:pPr indent="-341281" lvl="0" marL="341281" rtl="0" algn="l">
              <a:lnSpc>
                <a:spcPct val="100000"/>
              </a:lnSpc>
              <a:spcBef>
                <a:spcPts val="0"/>
              </a:spcBef>
              <a:spcAft>
                <a:spcPts val="0"/>
              </a:spcAft>
              <a:buSzPts val="1600"/>
              <a:buChar char="►"/>
            </a:pPr>
            <a:r>
              <a:rPr lang="en-US" sz="2000">
                <a:solidFill>
                  <a:srgbClr val="FF0000"/>
                </a:solidFill>
                <a:latin typeface="Microsoft YaHei"/>
                <a:ea typeface="Microsoft YaHei"/>
                <a:cs typeface="Microsoft YaHei"/>
                <a:sym typeface="Microsoft YaHei"/>
              </a:rPr>
              <a:t>校內收信地址請註明</a:t>
            </a:r>
            <a:endParaRPr sz="2000">
              <a:solidFill>
                <a:srgbClr val="FF0000"/>
              </a:solidFill>
              <a:latin typeface="Microsoft YaHei"/>
              <a:ea typeface="Microsoft YaHei"/>
              <a:cs typeface="Microsoft YaHei"/>
              <a:sym typeface="Microsoft YaHei"/>
            </a:endParaRPr>
          </a:p>
          <a:p>
            <a:pPr indent="-284136" lvl="1" marL="741288" rtl="0" algn="l">
              <a:lnSpc>
                <a:spcPct val="100000"/>
              </a:lnSpc>
              <a:spcBef>
                <a:spcPts val="1000"/>
              </a:spcBef>
              <a:spcAft>
                <a:spcPts val="0"/>
              </a:spcAft>
              <a:buSzPts val="1440"/>
              <a:buChar char="►"/>
            </a:pPr>
            <a:r>
              <a:rPr lang="en-US" sz="1800">
                <a:solidFill>
                  <a:srgbClr val="FF0000"/>
                </a:solidFill>
                <a:latin typeface="Microsoft YaHei"/>
                <a:ea typeface="Microsoft YaHei"/>
                <a:cs typeface="Microsoft YaHei"/>
                <a:sym typeface="Microsoft YaHei"/>
              </a:rPr>
              <a:t>系別班級或</a:t>
            </a:r>
            <a:endParaRPr sz="1800">
              <a:solidFill>
                <a:srgbClr val="FF0000"/>
              </a:solidFill>
              <a:latin typeface="Microsoft YaHei"/>
              <a:ea typeface="Microsoft YaHei"/>
              <a:cs typeface="Microsoft YaHei"/>
              <a:sym typeface="Microsoft YaHei"/>
            </a:endParaRPr>
          </a:p>
          <a:p>
            <a:pPr indent="-284136" lvl="1" marL="741288" rtl="0" algn="l">
              <a:lnSpc>
                <a:spcPct val="100000"/>
              </a:lnSpc>
              <a:spcBef>
                <a:spcPts val="1000"/>
              </a:spcBef>
              <a:spcAft>
                <a:spcPts val="0"/>
              </a:spcAft>
              <a:buSzPts val="1440"/>
              <a:buChar char="►"/>
            </a:pPr>
            <a:r>
              <a:rPr lang="en-US" sz="1800">
                <a:solidFill>
                  <a:srgbClr val="FF0000"/>
                </a:solidFill>
                <a:latin typeface="Microsoft YaHei"/>
                <a:ea typeface="Microsoft YaHei"/>
                <a:cs typeface="Microsoft YaHei"/>
                <a:sym typeface="Microsoft YaHei"/>
              </a:rPr>
              <a:t>正確宿舍號碼，</a:t>
            </a:r>
            <a:endParaRPr sz="1800">
              <a:solidFill>
                <a:srgbClr val="FF0000"/>
              </a:solidFill>
              <a:latin typeface="Microsoft YaHei"/>
              <a:ea typeface="Microsoft YaHei"/>
              <a:cs typeface="Microsoft YaHei"/>
              <a:sym typeface="Microsoft YaHei"/>
            </a:endParaRPr>
          </a:p>
          <a:p>
            <a:pPr indent="-341281" lvl="0" marL="341281" rtl="0" algn="l">
              <a:lnSpc>
                <a:spcPct val="100000"/>
              </a:lnSpc>
              <a:spcBef>
                <a:spcPts val="1000"/>
              </a:spcBef>
              <a:spcAft>
                <a:spcPts val="0"/>
              </a:spcAft>
              <a:buSzPts val="1600"/>
              <a:buChar char="►"/>
            </a:pPr>
            <a:r>
              <a:rPr lang="en-US" sz="2000">
                <a:solidFill>
                  <a:srgbClr val="FF0000"/>
                </a:solidFill>
                <a:latin typeface="Microsoft YaHei"/>
                <a:ea typeface="Microsoft YaHei"/>
                <a:cs typeface="Microsoft YaHei"/>
                <a:sym typeface="Microsoft YaHei"/>
              </a:rPr>
              <a:t>畢業或休學離開台灣前，記得到監理所，將你的汽、機名字註銷</a:t>
            </a:r>
            <a:r>
              <a:rPr lang="en-US" sz="2000">
                <a:latin typeface="Microsoft YaHei"/>
                <a:ea typeface="Microsoft YaHei"/>
                <a:cs typeface="Microsoft YaHei"/>
                <a:sym typeface="Microsoft YaHei"/>
              </a:rPr>
              <a:t>，以免牌照、燃料稅單一直寄給你</a:t>
            </a:r>
            <a:endParaRPr sz="2000">
              <a:solidFill>
                <a:srgbClr val="FF0000"/>
              </a:solidFill>
              <a:latin typeface="Microsoft YaHei"/>
              <a:ea typeface="Microsoft YaHei"/>
              <a:cs typeface="Microsoft YaHei"/>
              <a:sym typeface="Microsoft YaHei"/>
            </a:endParaRPr>
          </a:p>
        </p:txBody>
      </p:sp>
      <p:sp>
        <p:nvSpPr>
          <p:cNvPr id="2004" name="Google Shape;2004;p77"/>
          <p:cNvSpPr txBox="1"/>
          <p:nvPr/>
        </p:nvSpPr>
        <p:spPr>
          <a:xfrm>
            <a:off x="5645388" y="2271687"/>
            <a:ext cx="4589475" cy="4872598"/>
          </a:xfrm>
          <a:prstGeom prst="rect">
            <a:avLst/>
          </a:prstGeom>
          <a:noFill/>
          <a:ln>
            <a:noFill/>
          </a:ln>
        </p:spPr>
        <p:txBody>
          <a:bodyPr anchorCtr="0" anchor="t" bIns="45700" lIns="91400" spcFirstLastPara="1" rIns="91400" wrap="square" tIns="45700">
            <a:noAutofit/>
          </a:bodyPr>
          <a:lstStyle/>
          <a:p>
            <a:pPr indent="-341281" lvl="0" marL="341281" marR="0" rtl="0" algn="l">
              <a:lnSpc>
                <a:spcPct val="100000"/>
              </a:lnSpc>
              <a:spcBef>
                <a:spcPts val="0"/>
              </a:spcBef>
              <a:spcAft>
                <a:spcPts val="0"/>
              </a:spcAft>
              <a:buClr>
                <a:schemeClr val="accent1"/>
              </a:buClr>
              <a:buSzPts val="1600"/>
              <a:buFont typeface="Noto Sans Symbols"/>
              <a:buChar char="►"/>
            </a:pPr>
            <a:r>
              <a:rPr b="0" i="0" lang="en-US" sz="2000" u="none" cap="none" strike="noStrike">
                <a:solidFill>
                  <a:srgbClr val="FF0000"/>
                </a:solidFill>
                <a:latin typeface="Microsoft YaHei"/>
                <a:ea typeface="Microsoft YaHei"/>
                <a:cs typeface="Microsoft YaHei"/>
                <a:sym typeface="Microsoft YaHei"/>
              </a:rPr>
              <a:t>For address on campus, please Specify</a:t>
            </a:r>
            <a:endParaRPr b="0" i="0" sz="2000" u="none" cap="none" strike="noStrike">
              <a:solidFill>
                <a:srgbClr val="FF0000"/>
              </a:solidFill>
              <a:latin typeface="Microsoft YaHei"/>
              <a:ea typeface="Microsoft YaHei"/>
              <a:cs typeface="Microsoft YaHei"/>
              <a:sym typeface="Microsoft YaHei"/>
            </a:endParaRPr>
          </a:p>
          <a:p>
            <a:pPr indent="-284136" lvl="1" marL="741288" marR="0" rtl="0" algn="l">
              <a:lnSpc>
                <a:spcPct val="100000"/>
              </a:lnSpc>
              <a:spcBef>
                <a:spcPts val="1000"/>
              </a:spcBef>
              <a:spcAft>
                <a:spcPts val="0"/>
              </a:spcAft>
              <a:buClr>
                <a:schemeClr val="accent1"/>
              </a:buClr>
              <a:buSzPts val="1440"/>
              <a:buFont typeface="Noto Sans Symbols"/>
              <a:buChar char="►"/>
            </a:pPr>
            <a:r>
              <a:rPr b="0" i="0" lang="en-US" sz="1800" u="none" cap="none" strike="noStrike">
                <a:solidFill>
                  <a:srgbClr val="FF0000"/>
                </a:solidFill>
                <a:latin typeface="Microsoft YaHei"/>
                <a:ea typeface="Microsoft YaHei"/>
                <a:cs typeface="Microsoft YaHei"/>
                <a:sym typeface="Microsoft YaHei"/>
              </a:rPr>
              <a:t>Your department and class, or</a:t>
            </a:r>
            <a:endParaRPr b="0" i="0" sz="1800" u="none" cap="none" strike="noStrike">
              <a:solidFill>
                <a:srgbClr val="FF0000"/>
              </a:solidFill>
              <a:latin typeface="Microsoft YaHei"/>
              <a:ea typeface="Microsoft YaHei"/>
              <a:cs typeface="Microsoft YaHei"/>
              <a:sym typeface="Microsoft YaHei"/>
            </a:endParaRPr>
          </a:p>
          <a:p>
            <a:pPr indent="-284136" lvl="1" marL="741288" marR="0" rtl="0" algn="l">
              <a:lnSpc>
                <a:spcPct val="100000"/>
              </a:lnSpc>
              <a:spcBef>
                <a:spcPts val="1000"/>
              </a:spcBef>
              <a:spcAft>
                <a:spcPts val="0"/>
              </a:spcAft>
              <a:buClr>
                <a:schemeClr val="accent1"/>
              </a:buClr>
              <a:buSzPts val="1440"/>
              <a:buFont typeface="Noto Sans Symbols"/>
              <a:buChar char="►"/>
            </a:pPr>
            <a:r>
              <a:rPr b="0" i="0" lang="en-US" sz="1800" u="none" cap="none" strike="noStrike">
                <a:solidFill>
                  <a:srgbClr val="FF0000"/>
                </a:solidFill>
                <a:latin typeface="Microsoft YaHei"/>
                <a:ea typeface="Microsoft YaHei"/>
                <a:cs typeface="Microsoft YaHei"/>
                <a:sym typeface="Microsoft YaHei"/>
              </a:rPr>
              <a:t>Your exact dorm room number</a:t>
            </a:r>
            <a:endParaRPr b="0" i="0" sz="1400" u="none" cap="none" strike="noStrike">
              <a:solidFill>
                <a:srgbClr val="000000"/>
              </a:solidFill>
              <a:latin typeface="Arial"/>
              <a:ea typeface="Arial"/>
              <a:cs typeface="Arial"/>
              <a:sym typeface="Arial"/>
            </a:endParaRPr>
          </a:p>
          <a:p>
            <a:pPr indent="-341281" lvl="0" marL="341281" marR="0" rtl="0" algn="l">
              <a:lnSpc>
                <a:spcPct val="100000"/>
              </a:lnSpc>
              <a:spcBef>
                <a:spcPts val="1000"/>
              </a:spcBef>
              <a:spcAft>
                <a:spcPts val="0"/>
              </a:spcAft>
              <a:buClr>
                <a:schemeClr val="accent1"/>
              </a:buClr>
              <a:buSzPts val="1600"/>
              <a:buFont typeface="Noto Sans Symbols"/>
              <a:buChar char="►"/>
            </a:pPr>
            <a:r>
              <a:rPr b="0" i="0" lang="en-US" sz="2000" u="none" cap="none" strike="noStrike">
                <a:solidFill>
                  <a:srgbClr val="FF0000"/>
                </a:solidFill>
                <a:latin typeface="Microsoft YaHei"/>
                <a:ea typeface="Microsoft YaHei"/>
                <a:cs typeface="Microsoft YaHei"/>
                <a:sym typeface="Microsoft YaHei"/>
              </a:rPr>
              <a:t>Please cancel your registration of the vehicle after you graduate or leaving Taiwan.</a:t>
            </a:r>
            <a:endParaRPr b="0" i="0" sz="2000" u="none" cap="none" strike="noStrike">
              <a:solidFill>
                <a:srgbClr val="FF0000"/>
              </a:solidFill>
              <a:latin typeface="Microsoft YaHei"/>
              <a:ea typeface="Microsoft YaHei"/>
              <a:cs typeface="Microsoft YaHei"/>
              <a:sym typeface="Microsoft YaHe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pic>
        <p:nvPicPr>
          <p:cNvPr id="1225" name="Google Shape;1225;p30"/>
          <p:cNvPicPr preferRelativeResize="0"/>
          <p:nvPr/>
        </p:nvPicPr>
        <p:blipFill rotWithShape="1">
          <a:blip r:embed="rId3">
            <a:alphaModFix/>
          </a:blip>
          <a:srcRect b="0" l="0" r="0" t="0"/>
          <a:stretch/>
        </p:blipFill>
        <p:spPr>
          <a:xfrm>
            <a:off x="8826180" y="385954"/>
            <a:ext cx="2830830" cy="3774440"/>
          </a:xfrm>
          <a:prstGeom prst="rect">
            <a:avLst/>
          </a:prstGeom>
          <a:noFill/>
          <a:ln>
            <a:noFill/>
          </a:ln>
        </p:spPr>
      </p:pic>
      <p:pic>
        <p:nvPicPr>
          <p:cNvPr id="1226" name="Google Shape;1226;p30"/>
          <p:cNvPicPr preferRelativeResize="0"/>
          <p:nvPr/>
        </p:nvPicPr>
        <p:blipFill rotWithShape="1">
          <a:blip r:embed="rId4">
            <a:alphaModFix/>
          </a:blip>
          <a:srcRect b="0" l="2669" r="11685" t="0"/>
          <a:stretch/>
        </p:blipFill>
        <p:spPr>
          <a:xfrm>
            <a:off x="201733" y="1616388"/>
            <a:ext cx="5273040" cy="4316106"/>
          </a:xfrm>
          <a:prstGeom prst="rect">
            <a:avLst/>
          </a:prstGeom>
          <a:noFill/>
          <a:ln>
            <a:noFill/>
          </a:ln>
        </p:spPr>
      </p:pic>
      <p:sp>
        <p:nvSpPr>
          <p:cNvPr id="1227" name="Google Shape;1227;p30"/>
          <p:cNvSpPr/>
          <p:nvPr/>
        </p:nvSpPr>
        <p:spPr>
          <a:xfrm>
            <a:off x="8826180" y="4360448"/>
            <a:ext cx="2798538" cy="1015663"/>
          </a:xfrm>
          <a:prstGeom prst="rect">
            <a:avLst/>
          </a:prstGeom>
          <a:noFill/>
          <a:ln>
            <a:noFill/>
          </a:ln>
        </p:spPr>
        <p:txBody>
          <a:bodyPr anchorCtr="0" anchor="t" bIns="45700" lIns="91425" spcFirstLastPara="1" rIns="91425" wrap="square" tIns="45700">
            <a:spAutoFit/>
          </a:bodyPr>
          <a:lstStyle/>
          <a:p>
            <a:pPr indent="-342891" lvl="0" marL="342891" marR="0" rtl="0" algn="just">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Times New Roman"/>
                <a:ea typeface="Times New Roman"/>
                <a:cs typeface="Times New Roman"/>
                <a:sym typeface="Times New Roman"/>
              </a:rPr>
              <a:t>簽證頁 </a:t>
            </a:r>
            <a:br>
              <a:rPr b="1" i="0" lang="en-US" sz="2000" u="none" cap="none" strike="noStrike">
                <a:solidFill>
                  <a:srgbClr val="000000"/>
                </a:solidFill>
                <a:latin typeface="Times New Roman"/>
                <a:ea typeface="Times New Roman"/>
                <a:cs typeface="Times New Roman"/>
                <a:sym typeface="Times New Roman"/>
              </a:rPr>
            </a:br>
            <a:r>
              <a:rPr b="1" i="0" lang="en-US" sz="2000" u="none" cap="none" strike="noStrike">
                <a:solidFill>
                  <a:srgbClr val="000000"/>
                </a:solidFill>
                <a:latin typeface="Times New Roman"/>
                <a:ea typeface="Times New Roman"/>
                <a:cs typeface="Times New Roman"/>
                <a:sym typeface="Times New Roman"/>
              </a:rPr>
              <a:t>Visa Page with entry stamp </a:t>
            </a:r>
            <a:endParaRPr b="1" i="0" sz="2000" u="none" cap="none" strike="noStrike">
              <a:solidFill>
                <a:srgbClr val="000000"/>
              </a:solidFill>
              <a:latin typeface="Times New Roman"/>
              <a:ea typeface="Times New Roman"/>
              <a:cs typeface="Times New Roman"/>
              <a:sym typeface="Times New Roman"/>
            </a:endParaRPr>
          </a:p>
        </p:txBody>
      </p:sp>
      <p:pic>
        <p:nvPicPr>
          <p:cNvPr id="1228" name="Google Shape;1228;p30"/>
          <p:cNvPicPr preferRelativeResize="0"/>
          <p:nvPr/>
        </p:nvPicPr>
        <p:blipFill rotWithShape="1">
          <a:blip r:embed="rId5">
            <a:alphaModFix/>
          </a:blip>
          <a:srcRect b="0" l="0" r="0" t="0"/>
          <a:stretch/>
        </p:blipFill>
        <p:spPr>
          <a:xfrm>
            <a:off x="5623782" y="437643"/>
            <a:ext cx="2717895" cy="3922805"/>
          </a:xfrm>
          <a:prstGeom prst="rect">
            <a:avLst/>
          </a:prstGeom>
          <a:noFill/>
          <a:ln>
            <a:noFill/>
          </a:ln>
        </p:spPr>
      </p:pic>
      <p:sp>
        <p:nvSpPr>
          <p:cNvPr id="1229" name="Google Shape;1229;p30"/>
          <p:cNvSpPr/>
          <p:nvPr/>
        </p:nvSpPr>
        <p:spPr>
          <a:xfrm>
            <a:off x="5474773" y="4514336"/>
            <a:ext cx="2798538" cy="707886"/>
          </a:xfrm>
          <a:prstGeom prst="rect">
            <a:avLst/>
          </a:prstGeom>
          <a:noFill/>
          <a:ln>
            <a:noFill/>
          </a:ln>
        </p:spPr>
        <p:txBody>
          <a:bodyPr anchorCtr="0" anchor="t" bIns="45700" lIns="91425" spcFirstLastPara="1" rIns="91425" wrap="square" tIns="45700">
            <a:spAutoFit/>
          </a:bodyPr>
          <a:lstStyle/>
          <a:p>
            <a:pPr indent="-342891" lvl="0" marL="342891" marR="0" rtl="0" algn="just">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Times New Roman"/>
                <a:ea typeface="Times New Roman"/>
                <a:cs typeface="Times New Roman"/>
                <a:sym typeface="Times New Roman"/>
              </a:rPr>
              <a:t>護照基本頁</a:t>
            </a:r>
            <a:br>
              <a:rPr b="1" i="0" lang="en-US" sz="2000" u="none" cap="none" strike="noStrike">
                <a:solidFill>
                  <a:srgbClr val="000000"/>
                </a:solidFill>
                <a:latin typeface="Times New Roman"/>
                <a:ea typeface="Times New Roman"/>
                <a:cs typeface="Times New Roman"/>
                <a:sym typeface="Times New Roman"/>
              </a:rPr>
            </a:br>
            <a:r>
              <a:rPr b="1" i="0" lang="en-US" sz="2000" u="none" cap="none" strike="noStrike">
                <a:solidFill>
                  <a:srgbClr val="000000"/>
                </a:solidFill>
                <a:latin typeface="Times New Roman"/>
                <a:ea typeface="Times New Roman"/>
                <a:cs typeface="Times New Roman"/>
                <a:sym typeface="Times New Roman"/>
              </a:rPr>
              <a:t>Passport Basic Page </a:t>
            </a:r>
            <a:endParaRPr b="1" i="0" sz="2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70"/>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rmAutofit/>
          </a:bodyPr>
          <a:lstStyle/>
          <a:p>
            <a:pPr indent="0" lvl="0" marL="0" rtl="0" algn="l">
              <a:lnSpc>
                <a:spcPct val="100000"/>
              </a:lnSpc>
              <a:spcBef>
                <a:spcPts val="0"/>
              </a:spcBef>
              <a:spcAft>
                <a:spcPts val="0"/>
              </a:spcAft>
              <a:buSzPts val="1400"/>
              <a:buNone/>
            </a:pPr>
            <a:r>
              <a:rPr lang="en-US"/>
              <a:t>郵局 Post Office</a:t>
            </a:r>
            <a:endParaRPr/>
          </a:p>
        </p:txBody>
      </p:sp>
      <p:sp>
        <p:nvSpPr>
          <p:cNvPr id="2010" name="Google Shape;2010;p70"/>
          <p:cNvSpPr txBox="1"/>
          <p:nvPr>
            <p:ph idx="1" type="body"/>
          </p:nvPr>
        </p:nvSpPr>
        <p:spPr>
          <a:xfrm>
            <a:off x="677863" y="2160588"/>
            <a:ext cx="7363730" cy="1770477"/>
          </a:xfrm>
          <a:prstGeom prst="rect">
            <a:avLst/>
          </a:prstGeom>
          <a:noFill/>
          <a:ln>
            <a:noFill/>
          </a:ln>
        </p:spPr>
        <p:txBody>
          <a:bodyPr anchorCtr="0" anchor="t" bIns="45700" lIns="91400" spcFirstLastPara="1" rIns="91400" wrap="square" tIns="45700">
            <a:noAutofit/>
          </a:bodyPr>
          <a:lstStyle/>
          <a:p>
            <a:pPr indent="-342834" lvl="0" marL="342834" rtl="0" algn="l">
              <a:lnSpc>
                <a:spcPct val="100000"/>
              </a:lnSpc>
              <a:spcBef>
                <a:spcPts val="0"/>
              </a:spcBef>
              <a:spcAft>
                <a:spcPts val="0"/>
              </a:spcAft>
              <a:buSzPts val="1740"/>
              <a:buChar char="►"/>
            </a:pPr>
            <a:r>
              <a:rPr lang="en-US" sz="2100">
                <a:latin typeface="DFKai-SB"/>
                <a:ea typeface="DFKai-SB"/>
                <a:cs typeface="DFKai-SB"/>
                <a:sym typeface="DFKai-SB"/>
              </a:rPr>
              <a:t>營業時間</a:t>
            </a:r>
            <a:r>
              <a:rPr lang="en-US" sz="2100">
                <a:latin typeface="Microsoft YaHei"/>
                <a:ea typeface="Microsoft YaHei"/>
                <a:cs typeface="Microsoft YaHei"/>
                <a:sym typeface="Microsoft YaHei"/>
              </a:rPr>
              <a:t> (Opening hours): Mon.~ Fri. 08:30-12:30 13:00-16:30</a:t>
            </a:r>
            <a:endParaRPr sz="2100"/>
          </a:p>
          <a:p>
            <a:pPr indent="-342833" lvl="0" marL="342833" rtl="0" algn="l">
              <a:lnSpc>
                <a:spcPct val="100000"/>
              </a:lnSpc>
              <a:spcBef>
                <a:spcPts val="1000"/>
              </a:spcBef>
              <a:spcAft>
                <a:spcPts val="0"/>
              </a:spcAft>
              <a:buSzPts val="1740"/>
              <a:buChar char="►"/>
            </a:pPr>
            <a:r>
              <a:rPr lang="en-US" sz="2100">
                <a:latin typeface="DFKai-SB"/>
                <a:ea typeface="DFKai-SB"/>
                <a:cs typeface="DFKai-SB"/>
                <a:sym typeface="DFKai-SB"/>
              </a:rPr>
              <a:t>Mail service</a:t>
            </a:r>
            <a:endParaRPr sz="2100">
              <a:latin typeface="DFKai-SB"/>
              <a:ea typeface="DFKai-SB"/>
              <a:cs typeface="DFKai-SB"/>
              <a:sym typeface="DFKai-SB"/>
            </a:endParaRPr>
          </a:p>
          <a:p>
            <a:pPr indent="-342833" lvl="0" marL="342833" rtl="0" algn="l">
              <a:lnSpc>
                <a:spcPct val="100000"/>
              </a:lnSpc>
              <a:spcBef>
                <a:spcPts val="1000"/>
              </a:spcBef>
              <a:spcAft>
                <a:spcPts val="0"/>
              </a:spcAft>
              <a:buSzPts val="1740"/>
              <a:buChar char="►"/>
            </a:pPr>
            <a:r>
              <a:rPr lang="en-US" sz="2100">
                <a:latin typeface="DFKai-SB"/>
                <a:ea typeface="DFKai-SB"/>
                <a:cs typeface="DFKai-SB"/>
                <a:sym typeface="DFKai-SB"/>
              </a:rPr>
              <a:t>Banking service</a:t>
            </a:r>
            <a:endParaRPr sz="2100">
              <a:latin typeface="DFKai-SB"/>
              <a:ea typeface="DFKai-SB"/>
              <a:cs typeface="DFKai-SB"/>
              <a:sym typeface="DFKai-SB"/>
            </a:endParaRPr>
          </a:p>
          <a:p>
            <a:pPr indent="-342834" lvl="0" marL="342834" rtl="0" algn="l">
              <a:lnSpc>
                <a:spcPct val="100000"/>
              </a:lnSpc>
              <a:spcBef>
                <a:spcPts val="1000"/>
              </a:spcBef>
              <a:spcAft>
                <a:spcPts val="0"/>
              </a:spcAft>
              <a:buSzPts val="1740"/>
              <a:buChar char="►"/>
            </a:pPr>
            <a:r>
              <a:rPr lang="en-US" sz="2100">
                <a:latin typeface="Microsoft YaHei"/>
                <a:ea typeface="Microsoft YaHei"/>
                <a:cs typeface="Microsoft YaHei"/>
                <a:sym typeface="Microsoft YaHei"/>
              </a:rPr>
              <a:t>Visa Debit card </a:t>
            </a:r>
            <a:r>
              <a:rPr lang="en-US" sz="2100">
                <a:latin typeface="DFKai-SB"/>
                <a:ea typeface="DFKai-SB"/>
                <a:cs typeface="DFKai-SB"/>
                <a:sym typeface="DFKai-SB"/>
              </a:rPr>
              <a:t>金融卡</a:t>
            </a:r>
            <a:endParaRPr sz="2100"/>
          </a:p>
        </p:txBody>
      </p:sp>
      <p:pic>
        <p:nvPicPr>
          <p:cNvPr id="2011" name="Google Shape;2011;p70"/>
          <p:cNvPicPr preferRelativeResize="0"/>
          <p:nvPr/>
        </p:nvPicPr>
        <p:blipFill rotWithShape="1">
          <a:blip r:embed="rId3">
            <a:alphaModFix/>
          </a:blip>
          <a:srcRect b="0" l="29049" r="0" t="0"/>
          <a:stretch/>
        </p:blipFill>
        <p:spPr>
          <a:xfrm>
            <a:off x="6392590" y="2908301"/>
            <a:ext cx="5559625" cy="3363912"/>
          </a:xfrm>
          <a:prstGeom prst="rect">
            <a:avLst/>
          </a:prstGeom>
          <a:noFill/>
          <a:ln>
            <a:noFill/>
          </a:ln>
        </p:spPr>
      </p:pic>
      <p:sp>
        <p:nvSpPr>
          <p:cNvPr id="2012" name="Google Shape;2012;p70"/>
          <p:cNvSpPr/>
          <p:nvPr/>
        </p:nvSpPr>
        <p:spPr>
          <a:xfrm>
            <a:off x="7306323" y="4643023"/>
            <a:ext cx="1020932" cy="1020932"/>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72"/>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sz="2800">
                <a:latin typeface="Microsoft YaHei"/>
                <a:ea typeface="Microsoft YaHei"/>
                <a:cs typeface="Microsoft YaHei"/>
                <a:sym typeface="Microsoft YaHei"/>
              </a:rPr>
              <a:t>貨幣兌換/提款 Money Exchange/Withdrawal</a:t>
            </a:r>
            <a:endParaRPr sz="2800">
              <a:latin typeface="Microsoft YaHei"/>
              <a:ea typeface="Microsoft YaHei"/>
              <a:cs typeface="Microsoft YaHei"/>
              <a:sym typeface="Microsoft YaHei"/>
            </a:endParaRPr>
          </a:p>
        </p:txBody>
      </p:sp>
      <p:sp>
        <p:nvSpPr>
          <p:cNvPr id="2018" name="Google Shape;2018;p72"/>
          <p:cNvSpPr txBox="1"/>
          <p:nvPr>
            <p:ph idx="1" type="body"/>
          </p:nvPr>
        </p:nvSpPr>
        <p:spPr>
          <a:xfrm>
            <a:off x="677512" y="2160591"/>
            <a:ext cx="4185125" cy="3880772"/>
          </a:xfrm>
          <a:prstGeom prst="rect">
            <a:avLst/>
          </a:prstGeom>
          <a:noFill/>
          <a:ln>
            <a:noFill/>
          </a:ln>
        </p:spPr>
        <p:txBody>
          <a:bodyPr anchorCtr="0" anchor="t" bIns="45700" lIns="91400" spcFirstLastPara="1" rIns="91400" wrap="square" tIns="45700">
            <a:noAutofit/>
          </a:bodyPr>
          <a:lstStyle/>
          <a:p>
            <a:pPr indent="-341281" lvl="0" marL="341281" rtl="0" algn="l">
              <a:lnSpc>
                <a:spcPct val="122222"/>
              </a:lnSpc>
              <a:spcBef>
                <a:spcPts val="0"/>
              </a:spcBef>
              <a:spcAft>
                <a:spcPts val="0"/>
              </a:spcAft>
              <a:buSzPts val="1440"/>
              <a:buChar char="►"/>
            </a:pPr>
            <a:r>
              <a:rPr lang="en-US">
                <a:latin typeface="Microsoft YaHei"/>
                <a:ea typeface="Microsoft YaHei"/>
                <a:cs typeface="Microsoft YaHei"/>
                <a:sym typeface="Microsoft YaHei"/>
              </a:rPr>
              <a:t>你可以至義大購物中心A區服務櫃檯進行貨幣兌換或至學校所設之土地銀行ATM提款機進行提款</a:t>
            </a:r>
            <a:endParaRPr>
              <a:latin typeface="Microsoft YaHei"/>
              <a:ea typeface="Microsoft YaHei"/>
              <a:cs typeface="Microsoft YaHei"/>
              <a:sym typeface="Microsoft YaHei"/>
            </a:endParaRPr>
          </a:p>
          <a:p>
            <a:pPr indent="-249841" lvl="0" marL="341281" rtl="0" algn="l">
              <a:lnSpc>
                <a:spcPct val="122222"/>
              </a:lnSpc>
              <a:spcBef>
                <a:spcPts val="1000"/>
              </a:spcBef>
              <a:spcAft>
                <a:spcPts val="0"/>
              </a:spcAft>
              <a:buSzPts val="1440"/>
              <a:buNone/>
            </a:pPr>
            <a:r>
              <a:t/>
            </a:r>
            <a:endParaRPr>
              <a:latin typeface="Microsoft YaHei"/>
              <a:ea typeface="Microsoft YaHei"/>
              <a:cs typeface="Microsoft YaHei"/>
              <a:sym typeface="Microsoft YaHei"/>
            </a:endParaRPr>
          </a:p>
          <a:p>
            <a:pPr indent="-341281" lvl="0" marL="341281" rtl="0" algn="l">
              <a:lnSpc>
                <a:spcPct val="122222"/>
              </a:lnSpc>
              <a:spcBef>
                <a:spcPts val="1000"/>
              </a:spcBef>
              <a:spcAft>
                <a:spcPts val="0"/>
              </a:spcAft>
              <a:buSzPts val="1440"/>
              <a:buChar char="►"/>
            </a:pPr>
            <a:r>
              <a:rPr lang="en-US">
                <a:latin typeface="Microsoft YaHei"/>
                <a:ea typeface="Microsoft YaHei"/>
                <a:cs typeface="Microsoft YaHei"/>
                <a:sym typeface="Microsoft YaHei"/>
              </a:rPr>
              <a:t>如持銀行信用卡或提款卡，請事先於當地銀行</a:t>
            </a:r>
            <a:r>
              <a:rPr b="1" lang="en-US">
                <a:solidFill>
                  <a:schemeClr val="accent1"/>
                </a:solidFill>
                <a:latin typeface="Microsoft YaHei"/>
                <a:ea typeface="Microsoft YaHei"/>
                <a:cs typeface="Microsoft YaHei"/>
                <a:sym typeface="Microsoft YaHei"/>
              </a:rPr>
              <a:t>開通【海外提領現金功能】</a:t>
            </a:r>
            <a:r>
              <a:rPr lang="en-US">
                <a:latin typeface="Microsoft YaHei"/>
                <a:ea typeface="Microsoft YaHei"/>
                <a:cs typeface="Microsoft YaHei"/>
                <a:sym typeface="Microsoft YaHei"/>
              </a:rPr>
              <a:t>，則可於校內外各銀行之提款機(Auto Teller Machine)使用。</a:t>
            </a:r>
            <a:endParaRPr/>
          </a:p>
        </p:txBody>
      </p:sp>
      <p:sp>
        <p:nvSpPr>
          <p:cNvPr id="2019" name="Google Shape;2019;p72"/>
          <p:cNvSpPr txBox="1"/>
          <p:nvPr>
            <p:ph idx="2" type="body"/>
          </p:nvPr>
        </p:nvSpPr>
        <p:spPr>
          <a:xfrm>
            <a:off x="5091299" y="2160591"/>
            <a:ext cx="4185124" cy="3880773"/>
          </a:xfrm>
          <a:prstGeom prst="rect">
            <a:avLst/>
          </a:prstGeom>
          <a:noFill/>
          <a:ln>
            <a:noFill/>
          </a:ln>
        </p:spPr>
        <p:txBody>
          <a:bodyPr anchorCtr="0" anchor="t" bIns="45700" lIns="91400" spcFirstLastPara="1" rIns="91400" wrap="square" tIns="45700">
            <a:noAutofit/>
          </a:bodyPr>
          <a:lstStyle/>
          <a:p>
            <a:pPr indent="-341281" lvl="0" marL="341281" rtl="0" algn="l">
              <a:lnSpc>
                <a:spcPct val="122222"/>
              </a:lnSpc>
              <a:spcBef>
                <a:spcPts val="0"/>
              </a:spcBef>
              <a:spcAft>
                <a:spcPts val="0"/>
              </a:spcAft>
              <a:buSzPts val="1440"/>
              <a:buChar char="►"/>
            </a:pPr>
            <a:r>
              <a:rPr lang="en-US">
                <a:latin typeface="Microsoft YaHei"/>
                <a:ea typeface="Microsoft YaHei"/>
                <a:cs typeface="Microsoft YaHei"/>
                <a:sym typeface="Microsoft YaHei"/>
              </a:rPr>
              <a:t>You can exchange money at E-Da Outlet Mall (zone A Information Desk) or withdraw money from ATM of Land Bank on campus.</a:t>
            </a:r>
            <a:endParaRPr/>
          </a:p>
          <a:p>
            <a:pPr indent="-249841" lvl="0" marL="341281" rtl="0" algn="l">
              <a:lnSpc>
                <a:spcPct val="122222"/>
              </a:lnSpc>
              <a:spcBef>
                <a:spcPts val="1000"/>
              </a:spcBef>
              <a:spcAft>
                <a:spcPts val="0"/>
              </a:spcAft>
              <a:buSzPts val="1440"/>
              <a:buNone/>
            </a:pPr>
            <a:r>
              <a:t/>
            </a:r>
            <a:endParaRPr>
              <a:latin typeface="Microsoft YaHei"/>
              <a:ea typeface="Microsoft YaHei"/>
              <a:cs typeface="Microsoft YaHei"/>
              <a:sym typeface="Microsoft YaHei"/>
            </a:endParaRPr>
          </a:p>
          <a:p>
            <a:pPr indent="-341281" lvl="0" marL="341281" rtl="0" algn="l">
              <a:lnSpc>
                <a:spcPct val="122222"/>
              </a:lnSpc>
              <a:spcBef>
                <a:spcPts val="1000"/>
              </a:spcBef>
              <a:spcAft>
                <a:spcPts val="0"/>
              </a:spcAft>
              <a:buSzPts val="1440"/>
              <a:buChar char="►"/>
            </a:pPr>
            <a:r>
              <a:rPr lang="en-US">
                <a:latin typeface="Microsoft YaHei"/>
                <a:ea typeface="Microsoft YaHei"/>
                <a:cs typeface="Microsoft YaHei"/>
                <a:sym typeface="Microsoft YaHei"/>
              </a:rPr>
              <a:t>Please </a:t>
            </a:r>
            <a:r>
              <a:rPr b="1" lang="en-US">
                <a:solidFill>
                  <a:schemeClr val="accent1"/>
                </a:solidFill>
                <a:latin typeface="Microsoft YaHei"/>
                <a:ea typeface="Microsoft YaHei"/>
                <a:cs typeface="Microsoft YaHei"/>
                <a:sym typeface="Microsoft YaHei"/>
              </a:rPr>
              <a:t>activate the function of overseas cash withdrawal first</a:t>
            </a:r>
            <a:r>
              <a:rPr lang="en-US">
                <a:latin typeface="Microsoft YaHei"/>
                <a:ea typeface="Microsoft YaHei"/>
                <a:cs typeface="Microsoft YaHei"/>
                <a:sym typeface="Microsoft YaHei"/>
              </a:rPr>
              <a:t>. Then you can withdraw cash from any Auto Teller Machine in Taiwan.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p73"/>
          <p:cNvSpPr txBox="1"/>
          <p:nvPr>
            <p:ph type="title"/>
          </p:nvPr>
        </p:nvSpPr>
        <p:spPr>
          <a:xfrm>
            <a:off x="677863" y="609600"/>
            <a:ext cx="8597900" cy="13208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400"/>
              <a:buNone/>
            </a:pPr>
            <a:r>
              <a:rPr lang="en-US" sz="2400">
                <a:latin typeface="Microsoft YaHei"/>
                <a:ea typeface="Microsoft YaHei"/>
                <a:cs typeface="Microsoft YaHei"/>
                <a:sym typeface="Microsoft YaHei"/>
              </a:rPr>
              <a:t>如何辦理郵局(銀行)開戶? How to open the bank account?</a:t>
            </a:r>
            <a:endParaRPr sz="2400">
              <a:latin typeface="Microsoft YaHei"/>
              <a:ea typeface="Microsoft YaHei"/>
              <a:cs typeface="Microsoft YaHei"/>
              <a:sym typeface="Microsoft YaHei"/>
            </a:endParaRPr>
          </a:p>
        </p:txBody>
      </p:sp>
      <p:sp>
        <p:nvSpPr>
          <p:cNvPr id="2025" name="Google Shape;2025;p73"/>
          <p:cNvSpPr txBox="1"/>
          <p:nvPr>
            <p:ph idx="1" type="body"/>
          </p:nvPr>
        </p:nvSpPr>
        <p:spPr>
          <a:xfrm>
            <a:off x="677863" y="1622206"/>
            <a:ext cx="4185125" cy="3880772"/>
          </a:xfrm>
          <a:prstGeom prst="rect">
            <a:avLst/>
          </a:prstGeom>
          <a:noFill/>
          <a:ln>
            <a:noFill/>
          </a:ln>
        </p:spPr>
        <p:txBody>
          <a:bodyPr anchorCtr="0" anchor="t" bIns="45700" lIns="91400" spcFirstLastPara="1" rIns="91400" wrap="square" tIns="45700">
            <a:noAutofit/>
          </a:bodyPr>
          <a:lstStyle/>
          <a:p>
            <a:pPr indent="-341281" lvl="0" marL="341281" rtl="0" algn="l">
              <a:lnSpc>
                <a:spcPct val="122222"/>
              </a:lnSpc>
              <a:spcBef>
                <a:spcPts val="0"/>
              </a:spcBef>
              <a:spcAft>
                <a:spcPts val="0"/>
              </a:spcAft>
              <a:buSzPts val="1440"/>
              <a:buChar char="►"/>
            </a:pPr>
            <a:r>
              <a:rPr lang="en-US">
                <a:latin typeface="Microsoft YaHei"/>
                <a:ea typeface="Microsoft YaHei"/>
                <a:cs typeface="Microsoft YaHei"/>
                <a:sym typeface="Microsoft YaHei"/>
              </a:rPr>
              <a:t>到校取得</a:t>
            </a:r>
            <a:r>
              <a:rPr b="1" lang="en-US">
                <a:solidFill>
                  <a:schemeClr val="accent1"/>
                </a:solidFill>
                <a:latin typeface="Microsoft YaHei"/>
                <a:ea typeface="Microsoft YaHei"/>
                <a:cs typeface="Microsoft YaHei"/>
                <a:sym typeface="Microsoft YaHei"/>
              </a:rPr>
              <a:t>居留證/中華民國統一證號及印章</a:t>
            </a:r>
            <a:r>
              <a:rPr lang="en-US">
                <a:latin typeface="Microsoft YaHei"/>
                <a:ea typeface="Microsoft YaHei"/>
                <a:cs typeface="Microsoft YaHei"/>
                <a:sym typeface="Microsoft YaHei"/>
              </a:rPr>
              <a:t>後，可於義守大學郵局開設儲蓄帳戶，存取所攜現金.</a:t>
            </a:r>
            <a:endParaRPr/>
          </a:p>
          <a:p>
            <a:pPr indent="-249841" lvl="0" marL="341281" rtl="0" algn="l">
              <a:lnSpc>
                <a:spcPct val="122222"/>
              </a:lnSpc>
              <a:spcBef>
                <a:spcPts val="1000"/>
              </a:spcBef>
              <a:spcAft>
                <a:spcPts val="0"/>
              </a:spcAft>
              <a:buSzPts val="1440"/>
              <a:buNone/>
            </a:pPr>
            <a:r>
              <a:t/>
            </a:r>
            <a:endParaRPr>
              <a:latin typeface="Microsoft YaHei"/>
              <a:ea typeface="Microsoft YaHei"/>
              <a:cs typeface="Microsoft YaHei"/>
              <a:sym typeface="Microsoft YaHei"/>
            </a:endParaRPr>
          </a:p>
          <a:p>
            <a:pPr indent="-341281" lvl="0" marL="341281" rtl="0" algn="l">
              <a:lnSpc>
                <a:spcPct val="122222"/>
              </a:lnSpc>
              <a:spcBef>
                <a:spcPts val="1000"/>
              </a:spcBef>
              <a:spcAft>
                <a:spcPts val="0"/>
              </a:spcAft>
              <a:buSzPts val="1440"/>
              <a:buChar char="►"/>
            </a:pPr>
            <a:r>
              <a:rPr lang="en-US">
                <a:latin typeface="Microsoft YaHei"/>
                <a:ea typeface="Microsoft YaHei"/>
                <a:cs typeface="Microsoft YaHei"/>
                <a:sym typeface="Microsoft YaHei"/>
              </a:rPr>
              <a:t>郵局只接受新臺幣存款，</a:t>
            </a:r>
            <a:r>
              <a:rPr b="1" lang="en-US">
                <a:solidFill>
                  <a:schemeClr val="accent1"/>
                </a:solidFill>
                <a:latin typeface="Microsoft YaHei"/>
                <a:ea typeface="Microsoft YaHei"/>
                <a:cs typeface="Microsoft YaHei"/>
                <a:sym typeface="Microsoft YaHei"/>
              </a:rPr>
              <a:t>無法提供外幣兌換服務</a:t>
            </a:r>
            <a:r>
              <a:rPr lang="en-US">
                <a:latin typeface="Microsoft YaHei"/>
                <a:ea typeface="Microsoft YaHei"/>
                <a:cs typeface="Microsoft YaHei"/>
                <a:sym typeface="Microsoft YaHei"/>
              </a:rPr>
              <a:t>。</a:t>
            </a:r>
            <a:endParaRPr>
              <a:latin typeface="Microsoft YaHei"/>
              <a:ea typeface="Microsoft YaHei"/>
              <a:cs typeface="Microsoft YaHei"/>
              <a:sym typeface="Microsoft YaHei"/>
            </a:endParaRPr>
          </a:p>
          <a:p>
            <a:pPr indent="-249841" lvl="0" marL="341281" rtl="0" algn="l">
              <a:lnSpc>
                <a:spcPct val="122222"/>
              </a:lnSpc>
              <a:spcBef>
                <a:spcPts val="1000"/>
              </a:spcBef>
              <a:spcAft>
                <a:spcPts val="0"/>
              </a:spcAft>
              <a:buSzPts val="1440"/>
              <a:buNone/>
            </a:pPr>
            <a:r>
              <a:t/>
            </a:r>
            <a:endParaRPr b="1">
              <a:solidFill>
                <a:srgbClr val="FF0000"/>
              </a:solidFill>
              <a:latin typeface="Microsoft YaHei"/>
              <a:ea typeface="Microsoft YaHei"/>
              <a:cs typeface="Microsoft YaHei"/>
              <a:sym typeface="Microsoft YaHei"/>
            </a:endParaRPr>
          </a:p>
          <a:p>
            <a:pPr indent="-341281" lvl="0" marL="341281" rtl="0" algn="l">
              <a:lnSpc>
                <a:spcPct val="122222"/>
              </a:lnSpc>
              <a:spcBef>
                <a:spcPts val="1000"/>
              </a:spcBef>
              <a:spcAft>
                <a:spcPts val="0"/>
              </a:spcAft>
              <a:buSzPts val="1440"/>
              <a:buChar char="►"/>
            </a:pPr>
            <a:r>
              <a:rPr lang="en-US">
                <a:latin typeface="Microsoft YaHei"/>
                <a:ea typeface="Microsoft YaHei"/>
                <a:cs typeface="Microsoft YaHei"/>
                <a:sym typeface="Microsoft YaHei"/>
              </a:rPr>
              <a:t>請至國際及兩岸事務處辦理印章申請，並繳交</a:t>
            </a:r>
            <a:r>
              <a:rPr b="1" lang="en-US">
                <a:solidFill>
                  <a:schemeClr val="accent1"/>
                </a:solidFill>
                <a:latin typeface="Microsoft YaHei"/>
                <a:ea typeface="Microsoft YaHei"/>
                <a:cs typeface="Microsoft YaHei"/>
                <a:sym typeface="Microsoft YaHei"/>
              </a:rPr>
              <a:t>50元刻印章費用</a:t>
            </a:r>
            <a:r>
              <a:rPr lang="en-US">
                <a:latin typeface="Microsoft YaHei"/>
                <a:ea typeface="Microsoft YaHei"/>
                <a:cs typeface="Microsoft YaHei"/>
                <a:sym typeface="Microsoft YaHei"/>
              </a:rPr>
              <a:t>。</a:t>
            </a:r>
            <a:endParaRPr>
              <a:latin typeface="Microsoft YaHei"/>
              <a:ea typeface="Microsoft YaHei"/>
              <a:cs typeface="Microsoft YaHei"/>
              <a:sym typeface="Microsoft YaHei"/>
            </a:endParaRPr>
          </a:p>
          <a:p>
            <a:pPr indent="-249841" lvl="0" marL="341281" rtl="0" algn="l">
              <a:lnSpc>
                <a:spcPct val="122222"/>
              </a:lnSpc>
              <a:spcBef>
                <a:spcPts val="1000"/>
              </a:spcBef>
              <a:spcAft>
                <a:spcPts val="0"/>
              </a:spcAft>
              <a:buSzPts val="1440"/>
              <a:buNone/>
            </a:pPr>
            <a:r>
              <a:t/>
            </a:r>
            <a:endParaRPr>
              <a:latin typeface="Microsoft YaHei"/>
              <a:ea typeface="Microsoft YaHei"/>
              <a:cs typeface="Microsoft YaHei"/>
              <a:sym typeface="Microsoft YaHei"/>
            </a:endParaRPr>
          </a:p>
          <a:p>
            <a:pPr indent="-341281" lvl="0" marL="341281" rtl="0" algn="l">
              <a:lnSpc>
                <a:spcPct val="122222"/>
              </a:lnSpc>
              <a:spcBef>
                <a:spcPts val="1000"/>
              </a:spcBef>
              <a:spcAft>
                <a:spcPts val="0"/>
              </a:spcAft>
              <a:buSzPts val="1440"/>
              <a:buChar char="►"/>
            </a:pPr>
            <a:r>
              <a:rPr lang="en-US">
                <a:latin typeface="Microsoft YaHei"/>
                <a:ea typeface="Microsoft YaHei"/>
                <a:cs typeface="Microsoft YaHei"/>
                <a:sym typeface="Microsoft YaHei"/>
              </a:rPr>
              <a:t>開戶前，所攜現金亦可暫交本校國際及兩岸事務處代為存入出納組保險箱保管。</a:t>
            </a:r>
            <a:endParaRPr>
              <a:latin typeface="Microsoft YaHei"/>
              <a:ea typeface="Microsoft YaHei"/>
              <a:cs typeface="Microsoft YaHei"/>
              <a:sym typeface="Microsoft YaHei"/>
            </a:endParaRPr>
          </a:p>
        </p:txBody>
      </p:sp>
      <p:sp>
        <p:nvSpPr>
          <p:cNvPr id="2026" name="Google Shape;2026;p73"/>
          <p:cNvSpPr txBox="1"/>
          <p:nvPr>
            <p:ph idx="2" type="body"/>
          </p:nvPr>
        </p:nvSpPr>
        <p:spPr>
          <a:xfrm>
            <a:off x="5082758" y="1622206"/>
            <a:ext cx="4922713" cy="3880773"/>
          </a:xfrm>
          <a:prstGeom prst="rect">
            <a:avLst/>
          </a:prstGeom>
          <a:noFill/>
          <a:ln>
            <a:noFill/>
          </a:ln>
        </p:spPr>
        <p:txBody>
          <a:bodyPr anchorCtr="0" anchor="t" bIns="45700" lIns="91400" spcFirstLastPara="1" rIns="91400" wrap="square" tIns="45700">
            <a:noAutofit/>
          </a:bodyPr>
          <a:lstStyle/>
          <a:p>
            <a:pPr indent="-341281" lvl="0" marL="341281" rtl="0" algn="l">
              <a:lnSpc>
                <a:spcPct val="137500"/>
              </a:lnSpc>
              <a:spcBef>
                <a:spcPts val="0"/>
              </a:spcBef>
              <a:spcAft>
                <a:spcPts val="0"/>
              </a:spcAft>
              <a:buSzPts val="1280"/>
              <a:buChar char="►"/>
            </a:pPr>
            <a:r>
              <a:rPr lang="en-US" sz="1600">
                <a:latin typeface="Microsoft YaHei"/>
                <a:ea typeface="Microsoft YaHei"/>
                <a:cs typeface="Microsoft YaHei"/>
                <a:sym typeface="Microsoft YaHei"/>
              </a:rPr>
              <a:t>After obtaining your </a:t>
            </a:r>
            <a:r>
              <a:rPr b="1" lang="en-US" sz="1600">
                <a:solidFill>
                  <a:schemeClr val="accent1"/>
                </a:solidFill>
                <a:latin typeface="Microsoft YaHei"/>
                <a:ea typeface="Microsoft YaHei"/>
                <a:cs typeface="Microsoft YaHei"/>
                <a:sym typeface="Microsoft YaHei"/>
              </a:rPr>
              <a:t>ARC or</a:t>
            </a:r>
            <a:r>
              <a:rPr lang="en-US" sz="1600">
                <a:solidFill>
                  <a:schemeClr val="accent1"/>
                </a:solidFill>
                <a:latin typeface="Microsoft YaHei"/>
                <a:ea typeface="Microsoft YaHei"/>
                <a:cs typeface="Microsoft YaHei"/>
                <a:sym typeface="Microsoft YaHei"/>
              </a:rPr>
              <a:t> </a:t>
            </a:r>
            <a:r>
              <a:rPr b="1" lang="en-US" sz="1600">
                <a:solidFill>
                  <a:schemeClr val="accent1"/>
                </a:solidFill>
                <a:latin typeface="Microsoft YaHei"/>
                <a:ea typeface="Microsoft YaHei"/>
                <a:cs typeface="Microsoft YaHei"/>
                <a:sym typeface="Microsoft YaHei"/>
              </a:rPr>
              <a:t>ROC Uniform ID No </a:t>
            </a:r>
            <a:r>
              <a:rPr lang="en-US" sz="1600">
                <a:latin typeface="Microsoft YaHei"/>
                <a:ea typeface="Microsoft YaHei"/>
                <a:cs typeface="Microsoft YaHei"/>
                <a:sym typeface="Microsoft YaHei"/>
              </a:rPr>
              <a:t>and </a:t>
            </a:r>
            <a:r>
              <a:rPr b="1" lang="en-US" sz="1600">
                <a:solidFill>
                  <a:schemeClr val="accent1"/>
                </a:solidFill>
                <a:latin typeface="Microsoft YaHei"/>
                <a:ea typeface="Microsoft YaHei"/>
                <a:cs typeface="Microsoft YaHei"/>
                <a:sym typeface="Microsoft YaHei"/>
              </a:rPr>
              <a:t>Seal</a:t>
            </a:r>
            <a:r>
              <a:rPr lang="en-US" sz="1600">
                <a:latin typeface="Microsoft YaHei"/>
                <a:ea typeface="Microsoft YaHei"/>
                <a:cs typeface="Microsoft YaHei"/>
                <a:sym typeface="Microsoft YaHei"/>
              </a:rPr>
              <a:t>, you can open a savings account in </a:t>
            </a:r>
            <a:r>
              <a:rPr b="1" lang="en-US" sz="1600">
                <a:solidFill>
                  <a:schemeClr val="accent1"/>
                </a:solidFill>
                <a:latin typeface="Microsoft YaHei"/>
                <a:ea typeface="Microsoft YaHei"/>
                <a:cs typeface="Microsoft YaHei"/>
                <a:sym typeface="Microsoft YaHei"/>
              </a:rPr>
              <a:t>Chunghwa Post ISU-campus-branch (post office)</a:t>
            </a:r>
            <a:r>
              <a:rPr lang="en-US" sz="1600">
                <a:solidFill>
                  <a:schemeClr val="accent1"/>
                </a:solidFill>
                <a:latin typeface="Microsoft YaHei"/>
                <a:ea typeface="Microsoft YaHei"/>
                <a:cs typeface="Microsoft YaHei"/>
                <a:sym typeface="Microsoft YaHei"/>
              </a:rPr>
              <a:t>. </a:t>
            </a:r>
            <a:endParaRPr sz="1600">
              <a:latin typeface="Microsoft YaHei"/>
              <a:ea typeface="Microsoft YaHei"/>
              <a:cs typeface="Microsoft YaHei"/>
              <a:sym typeface="Microsoft YaHei"/>
            </a:endParaRPr>
          </a:p>
          <a:p>
            <a:pPr indent="-341281" lvl="0" marL="341281" rtl="0" algn="l">
              <a:lnSpc>
                <a:spcPct val="137500"/>
              </a:lnSpc>
              <a:spcBef>
                <a:spcPts val="1000"/>
              </a:spcBef>
              <a:spcAft>
                <a:spcPts val="0"/>
              </a:spcAft>
              <a:buSzPts val="1280"/>
              <a:buChar char="►"/>
            </a:pPr>
            <a:r>
              <a:rPr lang="en-US" sz="1600">
                <a:latin typeface="Microsoft YaHei"/>
                <a:ea typeface="Microsoft YaHei"/>
                <a:cs typeface="Microsoft YaHei"/>
                <a:sym typeface="Microsoft YaHei"/>
              </a:rPr>
              <a:t>Chunghwa Post only accepts New Taiwan Dollar in cash. </a:t>
            </a:r>
            <a:r>
              <a:rPr b="1" lang="en-US" sz="1600">
                <a:solidFill>
                  <a:schemeClr val="accent1"/>
                </a:solidFill>
                <a:latin typeface="Microsoft YaHei"/>
                <a:ea typeface="Microsoft YaHei"/>
                <a:cs typeface="Microsoft YaHei"/>
                <a:sym typeface="Microsoft YaHei"/>
              </a:rPr>
              <a:t>No foreign currencies are accepted.</a:t>
            </a:r>
            <a:endParaRPr b="1" sz="1600">
              <a:solidFill>
                <a:srgbClr val="FF0000"/>
              </a:solidFill>
              <a:latin typeface="Microsoft YaHei"/>
              <a:ea typeface="Microsoft YaHei"/>
              <a:cs typeface="Microsoft YaHei"/>
              <a:sym typeface="Microsoft YaHei"/>
            </a:endParaRPr>
          </a:p>
          <a:p>
            <a:pPr indent="-341281" lvl="0" marL="341281" rtl="0" algn="l">
              <a:lnSpc>
                <a:spcPct val="137500"/>
              </a:lnSpc>
              <a:spcBef>
                <a:spcPts val="1000"/>
              </a:spcBef>
              <a:spcAft>
                <a:spcPts val="0"/>
              </a:spcAft>
              <a:buSzPts val="1280"/>
              <a:buChar char="►"/>
            </a:pPr>
            <a:r>
              <a:rPr lang="en-US" sz="1600">
                <a:latin typeface="Microsoft YaHei"/>
                <a:ea typeface="Microsoft YaHei"/>
                <a:cs typeface="Microsoft YaHei"/>
                <a:sym typeface="Microsoft YaHei"/>
              </a:rPr>
              <a:t>Please come to OICA and</a:t>
            </a:r>
            <a:r>
              <a:rPr b="1" lang="en-US" sz="1600">
                <a:latin typeface="Microsoft YaHei"/>
                <a:ea typeface="Microsoft YaHei"/>
                <a:cs typeface="Microsoft YaHei"/>
                <a:sym typeface="Microsoft YaHei"/>
              </a:rPr>
              <a:t> </a:t>
            </a:r>
            <a:r>
              <a:rPr b="1" lang="en-US" sz="1600">
                <a:solidFill>
                  <a:schemeClr val="accent1"/>
                </a:solidFill>
                <a:latin typeface="Microsoft YaHei"/>
                <a:ea typeface="Microsoft YaHei"/>
                <a:cs typeface="Microsoft YaHei"/>
                <a:sym typeface="Microsoft YaHei"/>
              </a:rPr>
              <a:t>bring TWD 50 </a:t>
            </a:r>
            <a:r>
              <a:rPr lang="en-US" sz="1600">
                <a:latin typeface="Microsoft YaHei"/>
                <a:ea typeface="Microsoft YaHei"/>
                <a:cs typeface="Microsoft YaHei"/>
                <a:sym typeface="Microsoft YaHei"/>
              </a:rPr>
              <a:t>to apply for making seal.</a:t>
            </a:r>
            <a:endParaRPr/>
          </a:p>
          <a:p>
            <a:pPr indent="-341281" lvl="0" marL="341281" rtl="0" algn="l">
              <a:lnSpc>
                <a:spcPct val="137500"/>
              </a:lnSpc>
              <a:spcBef>
                <a:spcPts val="1000"/>
              </a:spcBef>
              <a:spcAft>
                <a:spcPts val="0"/>
              </a:spcAft>
              <a:buSzPts val="1280"/>
              <a:buChar char="►"/>
            </a:pPr>
            <a:r>
              <a:rPr lang="en-US" sz="1600">
                <a:latin typeface="Microsoft YaHei"/>
                <a:ea typeface="Microsoft YaHei"/>
                <a:cs typeface="Microsoft YaHei"/>
                <a:sym typeface="Microsoft YaHei"/>
              </a:rPr>
              <a:t>The University provides temporary safe deposit box before you open a savings account. (OICA staff will assist students to go to the Cashier section to deposit cash.)</a:t>
            </a:r>
            <a:endParaRPr/>
          </a:p>
          <a:p>
            <a:pPr indent="-260001" lvl="0" marL="341281" rtl="0" algn="l">
              <a:lnSpc>
                <a:spcPct val="100000"/>
              </a:lnSpc>
              <a:spcBef>
                <a:spcPts val="1000"/>
              </a:spcBef>
              <a:spcAft>
                <a:spcPts val="0"/>
              </a:spcAft>
              <a:buSzPts val="1280"/>
              <a:buNone/>
            </a:pPr>
            <a:r>
              <a:t/>
            </a:r>
            <a:endParaRPr sz="1600">
              <a:latin typeface="Microsoft YaHei"/>
              <a:ea typeface="Microsoft YaHei"/>
              <a:cs typeface="Microsoft YaHei"/>
              <a:sym typeface="Microsoft YaHe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0" name="Shape 2030"/>
        <p:cNvGrpSpPr/>
        <p:nvPr/>
      </p:nvGrpSpPr>
      <p:grpSpPr>
        <a:xfrm>
          <a:off x="0" y="0"/>
          <a:ext cx="0" cy="0"/>
          <a:chOff x="0" y="0"/>
          <a:chExt cx="0" cy="0"/>
        </a:xfrm>
      </p:grpSpPr>
      <p:sp>
        <p:nvSpPr>
          <p:cNvPr id="2031" name="Google Shape;2031;p74"/>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高雄旅遊 Travel in Kaohsiung</a:t>
            </a:r>
            <a:endParaRPr/>
          </a:p>
        </p:txBody>
      </p:sp>
      <p:sp>
        <p:nvSpPr>
          <p:cNvPr id="2032" name="Google Shape;2032;p74"/>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pic>
        <p:nvPicPr>
          <p:cNvPr id="2037" name="Google Shape;2037;p75"/>
          <p:cNvPicPr preferRelativeResize="0"/>
          <p:nvPr/>
        </p:nvPicPr>
        <p:blipFill rotWithShape="1">
          <a:blip r:embed="rId3">
            <a:alphaModFix/>
          </a:blip>
          <a:srcRect b="0" l="0" r="0" t="0"/>
          <a:stretch/>
        </p:blipFill>
        <p:spPr>
          <a:xfrm>
            <a:off x="3" y="561518"/>
            <a:ext cx="12195900" cy="5734975"/>
          </a:xfrm>
          <a:prstGeom prst="rect">
            <a:avLst/>
          </a:prstGeom>
          <a:noFill/>
          <a:ln>
            <a:noFill/>
          </a:ln>
        </p:spPr>
      </p:pic>
      <p:sp>
        <p:nvSpPr>
          <p:cNvPr id="2038" name="Google Shape;2038;p75"/>
          <p:cNvSpPr txBox="1"/>
          <p:nvPr/>
        </p:nvSpPr>
        <p:spPr>
          <a:xfrm>
            <a:off x="2669386" y="6296487"/>
            <a:ext cx="685323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sng" cap="none" strike="noStrike">
                <a:solidFill>
                  <a:srgbClr val="3384CE"/>
                </a:solidFill>
                <a:latin typeface="Microsoft YaHei"/>
                <a:ea typeface="Microsoft YaHei"/>
                <a:cs typeface="Microsoft YaHei"/>
                <a:sym typeface="Microsoft YaHei"/>
                <a:hlinkClick r:id="rId4">
                  <a:extLst>
                    <a:ext uri="{A12FA001-AC4F-418D-AE19-62706E023703}">
                      <ahyp:hlinkClr val="tx"/>
                    </a:ext>
                  </a:extLst>
                </a:hlinkClick>
              </a:rPr>
              <a:t>高雄好所在 Beautiful Kaohsiung</a:t>
            </a:r>
            <a:endParaRPr b="0" i="0" sz="2800" u="none" cap="none" strike="noStrike">
              <a:solidFill>
                <a:srgbClr val="3384CE"/>
              </a:solidFill>
              <a:latin typeface="Microsoft YaHei"/>
              <a:ea typeface="Microsoft YaHei"/>
              <a:cs typeface="Microsoft YaHei"/>
              <a:sym typeface="Microsoft YaHe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78"/>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學生證 Student ID Card</a:t>
            </a:r>
            <a:endParaRPr/>
          </a:p>
        </p:txBody>
      </p:sp>
      <p:sp>
        <p:nvSpPr>
          <p:cNvPr id="2044" name="Google Shape;2044;p78"/>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pic>
        <p:nvPicPr>
          <p:cNvPr id="2049" name="Google Shape;2049;p79"/>
          <p:cNvPicPr preferRelativeResize="0"/>
          <p:nvPr>
            <p:ph idx="1" type="body"/>
          </p:nvPr>
        </p:nvPicPr>
        <p:blipFill rotWithShape="1">
          <a:blip r:embed="rId3">
            <a:alphaModFix/>
          </a:blip>
          <a:srcRect b="0" l="0" r="0" t="0"/>
          <a:stretch/>
        </p:blipFill>
        <p:spPr>
          <a:xfrm>
            <a:off x="3503613" y="1052513"/>
            <a:ext cx="6227762" cy="4343400"/>
          </a:xfrm>
          <a:prstGeom prst="rect">
            <a:avLst/>
          </a:prstGeom>
          <a:noFill/>
          <a:ln>
            <a:noFill/>
          </a:ln>
        </p:spPr>
      </p:pic>
      <p:sp>
        <p:nvSpPr>
          <p:cNvPr id="2050" name="Google Shape;2050;p79"/>
          <p:cNvSpPr/>
          <p:nvPr/>
        </p:nvSpPr>
        <p:spPr>
          <a:xfrm>
            <a:off x="6672064" y="3573016"/>
            <a:ext cx="1584176" cy="79208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51" name="Google Shape;2051;p79"/>
          <p:cNvSpPr/>
          <p:nvPr/>
        </p:nvSpPr>
        <p:spPr>
          <a:xfrm>
            <a:off x="6744071" y="4797152"/>
            <a:ext cx="13388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Microsoft JhengHei"/>
                <a:ea typeface="Microsoft JhengHei"/>
                <a:cs typeface="Microsoft JhengHei"/>
                <a:sym typeface="Microsoft JhengHei"/>
              </a:rPr>
              <a:t>一卡通功能</a:t>
            </a:r>
            <a:endParaRPr b="0" i="0" sz="1800" u="none" cap="none" strike="noStrike">
              <a:solidFill>
                <a:srgbClr val="FF0000"/>
              </a:solidFill>
              <a:latin typeface="Calibri"/>
              <a:ea typeface="Calibri"/>
              <a:cs typeface="Calibri"/>
              <a:sym typeface="Calibri"/>
            </a:endParaRPr>
          </a:p>
        </p:txBody>
      </p:sp>
      <p:sp>
        <p:nvSpPr>
          <p:cNvPr id="2052" name="Google Shape;2052;p79"/>
          <p:cNvSpPr/>
          <p:nvPr/>
        </p:nvSpPr>
        <p:spPr>
          <a:xfrm>
            <a:off x="7464152" y="4365104"/>
            <a:ext cx="141694" cy="432048"/>
          </a:xfrm>
          <a:prstGeom prst="up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
        <p:nvSpPr>
          <p:cNvPr id="2053" name="Google Shape;2053;p79"/>
          <p:cNvSpPr/>
          <p:nvPr/>
        </p:nvSpPr>
        <p:spPr>
          <a:xfrm>
            <a:off x="3503613" y="260648"/>
            <a:ext cx="280831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Microsoft JhengHei"/>
                <a:ea typeface="Microsoft JhengHei"/>
                <a:cs typeface="Microsoft JhengHei"/>
                <a:sym typeface="Microsoft JhengHei"/>
              </a:rPr>
              <a:t>義守大學學生證</a:t>
            </a:r>
            <a:endParaRPr b="1" i="0" sz="2800" u="none" cap="none" strike="noStrike">
              <a:solidFill>
                <a:srgbClr val="FF0000"/>
              </a:solidFill>
              <a:latin typeface="Calibri"/>
              <a:ea typeface="Calibri"/>
              <a:cs typeface="Calibri"/>
              <a:sym typeface="Calibri"/>
            </a:endParaRPr>
          </a:p>
        </p:txBody>
      </p:sp>
      <p:sp>
        <p:nvSpPr>
          <p:cNvPr id="2054" name="Google Shape;2054;p79"/>
          <p:cNvSpPr txBox="1"/>
          <p:nvPr/>
        </p:nvSpPr>
        <p:spPr>
          <a:xfrm>
            <a:off x="6672064" y="5166484"/>
            <a:ext cx="2199128"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FF0000"/>
                </a:solidFill>
                <a:latin typeface="Calibri"/>
                <a:ea typeface="Calibri"/>
                <a:cs typeface="Calibri"/>
                <a:sym typeface="Calibri"/>
              </a:rPr>
              <a:t>I-Pass</a:t>
            </a:r>
            <a:endParaRPr b="1" i="0" sz="6600" u="none" cap="none" strike="noStrike">
              <a:solidFill>
                <a:srgbClr val="FF0000"/>
              </a:solidFill>
              <a:latin typeface="Calibri"/>
              <a:ea typeface="Calibri"/>
              <a:cs typeface="Calibri"/>
              <a:sym typeface="Calibri"/>
            </a:endParaRPr>
          </a:p>
        </p:txBody>
      </p:sp>
      <p:sp>
        <p:nvSpPr>
          <p:cNvPr id="2055" name="Google Shape;2055;p79"/>
          <p:cNvSpPr txBox="1"/>
          <p:nvPr/>
        </p:nvSpPr>
        <p:spPr>
          <a:xfrm>
            <a:off x="581350" y="1139600"/>
            <a:ext cx="2727000" cy="45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Calibri"/>
                <a:ea typeface="Calibri"/>
                <a:cs typeface="Calibri"/>
                <a:sym typeface="Calibri"/>
              </a:rPr>
              <a:t>Add cash value to your card at any convenient stores, or Metro stations.</a:t>
            </a:r>
            <a:endParaRPr b="0"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Calibri"/>
                <a:ea typeface="Calibri"/>
                <a:cs typeface="Calibri"/>
                <a:sym typeface="Calibri"/>
              </a:rPr>
              <a:t>各便利商店、捷運站可加值。</a:t>
            </a:r>
            <a:endParaRPr b="0" i="0" sz="3100" u="none" cap="none" strike="noStrike">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sp>
        <p:nvSpPr>
          <p:cNvPr id="2060" name="Google Shape;2060;p80"/>
          <p:cNvSpPr txBox="1"/>
          <p:nvPr>
            <p:ph type="title"/>
          </p:nvPr>
        </p:nvSpPr>
        <p:spPr>
          <a:xfrm>
            <a:off x="1405882" y="135468"/>
            <a:ext cx="8597900" cy="50460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latin typeface="Microsoft YaHei"/>
                <a:ea typeface="Microsoft YaHei"/>
                <a:cs typeface="Microsoft YaHei"/>
                <a:sym typeface="Microsoft YaHei"/>
              </a:rPr>
              <a:t>高雄捷運（一卡通）Kaohsiung M.R.T (I-PASS)</a:t>
            </a:r>
            <a:endParaRPr sz="2800"/>
          </a:p>
        </p:txBody>
      </p:sp>
      <p:sp>
        <p:nvSpPr>
          <p:cNvPr id="2061" name="Google Shape;2061;p80"/>
          <p:cNvSpPr txBox="1"/>
          <p:nvPr>
            <p:ph idx="1" type="body"/>
          </p:nvPr>
        </p:nvSpPr>
        <p:spPr>
          <a:xfrm>
            <a:off x="5089853" y="1478419"/>
            <a:ext cx="5911976" cy="2266266"/>
          </a:xfrm>
          <a:prstGeom prst="rect">
            <a:avLst/>
          </a:prstGeom>
          <a:noFill/>
          <a:ln>
            <a:noFill/>
          </a:ln>
        </p:spPr>
        <p:txBody>
          <a:bodyPr anchorCtr="0" anchor="t" bIns="45700" lIns="91425" spcFirstLastPara="1" rIns="91425" wrap="square" tIns="45700">
            <a:noAutofit/>
          </a:bodyPr>
          <a:lstStyle/>
          <a:p>
            <a:pPr indent="-341313" lvl="0" marL="341313" rtl="0" algn="l">
              <a:lnSpc>
                <a:spcPct val="100000"/>
              </a:lnSpc>
              <a:spcBef>
                <a:spcPts val="0"/>
              </a:spcBef>
              <a:spcAft>
                <a:spcPts val="0"/>
              </a:spcAft>
              <a:buClr>
                <a:srgbClr val="000000"/>
              </a:buClr>
              <a:buSzPts val="1600"/>
              <a:buFont typeface="Microsoft YaHei"/>
              <a:buNone/>
            </a:pPr>
            <a:r>
              <a:rPr lang="en-US" sz="1600">
                <a:solidFill>
                  <a:srgbClr val="000000"/>
                </a:solidFill>
                <a:latin typeface="Microsoft YaHei"/>
                <a:ea typeface="Microsoft YaHei"/>
                <a:cs typeface="Microsoft YaHei"/>
                <a:sym typeface="Microsoft YaHei"/>
              </a:rPr>
              <a:t>義守大學學生證可開通一卡通功能，可使用於搭乘捷運上。</a:t>
            </a:r>
            <a:endParaRPr sz="1600">
              <a:solidFill>
                <a:srgbClr val="000000"/>
              </a:solidFill>
              <a:latin typeface="Microsoft YaHei"/>
              <a:ea typeface="Microsoft YaHei"/>
              <a:cs typeface="Microsoft YaHei"/>
              <a:sym typeface="Microsoft YaHei"/>
            </a:endParaRPr>
          </a:p>
          <a:p>
            <a:pPr indent="-341313" lvl="0" marL="341313" rtl="0" algn="l">
              <a:lnSpc>
                <a:spcPct val="100000"/>
              </a:lnSpc>
              <a:spcBef>
                <a:spcPts val="0"/>
              </a:spcBef>
              <a:spcAft>
                <a:spcPts val="0"/>
              </a:spcAft>
              <a:buClr>
                <a:srgbClr val="404040"/>
              </a:buClr>
              <a:buSzPts val="1600"/>
              <a:buFont typeface="Arial"/>
              <a:buNone/>
            </a:pPr>
            <a:r>
              <a:t/>
            </a:r>
            <a:endParaRPr sz="1600">
              <a:solidFill>
                <a:srgbClr val="000000"/>
              </a:solidFill>
              <a:latin typeface="Microsoft YaHei"/>
              <a:ea typeface="Microsoft YaHei"/>
              <a:cs typeface="Microsoft YaHei"/>
              <a:sym typeface="Microsoft YaHei"/>
            </a:endParaRPr>
          </a:p>
          <a:p>
            <a:pPr indent="-341313" lvl="0" marL="341313" rtl="0" algn="l">
              <a:lnSpc>
                <a:spcPct val="100000"/>
              </a:lnSpc>
              <a:spcBef>
                <a:spcPts val="0"/>
              </a:spcBef>
              <a:spcAft>
                <a:spcPts val="0"/>
              </a:spcAft>
              <a:buClr>
                <a:srgbClr val="404040"/>
              </a:buClr>
              <a:buSzPts val="1600"/>
              <a:buFont typeface="Arial"/>
              <a:buNone/>
            </a:pPr>
            <a:r>
              <a:t/>
            </a:r>
            <a:endParaRPr b="1" sz="1600">
              <a:solidFill>
                <a:srgbClr val="000000"/>
              </a:solidFill>
              <a:latin typeface="Microsoft YaHei"/>
              <a:ea typeface="Microsoft YaHei"/>
              <a:cs typeface="Microsoft YaHei"/>
              <a:sym typeface="Microsoft YaHei"/>
            </a:endParaRPr>
          </a:p>
          <a:p>
            <a:pPr indent="0" lvl="1" marL="182562" rtl="0" algn="l">
              <a:lnSpc>
                <a:spcPct val="100000"/>
              </a:lnSpc>
              <a:spcBef>
                <a:spcPts val="0"/>
              </a:spcBef>
              <a:spcAft>
                <a:spcPts val="0"/>
              </a:spcAft>
              <a:buClr>
                <a:srgbClr val="404040"/>
              </a:buClr>
              <a:buSzPts val="960"/>
              <a:buNone/>
            </a:pPr>
            <a:r>
              <a:t/>
            </a:r>
            <a:endParaRPr b="1" sz="1200">
              <a:solidFill>
                <a:srgbClr val="000000"/>
              </a:solidFill>
              <a:latin typeface="Microsoft YaHei"/>
              <a:ea typeface="Microsoft YaHei"/>
              <a:cs typeface="Microsoft YaHei"/>
              <a:sym typeface="Microsoft YaHei"/>
            </a:endParaRPr>
          </a:p>
          <a:p>
            <a:pPr indent="-223203" lvl="1" marL="466725" rtl="0" algn="l">
              <a:lnSpc>
                <a:spcPct val="100000"/>
              </a:lnSpc>
              <a:spcBef>
                <a:spcPts val="0"/>
              </a:spcBef>
              <a:spcAft>
                <a:spcPts val="0"/>
              </a:spcAft>
              <a:buClr>
                <a:srgbClr val="404040"/>
              </a:buClr>
              <a:buSzPts val="960"/>
              <a:buFont typeface="Noto Sans Symbols"/>
              <a:buNone/>
            </a:pPr>
            <a:r>
              <a:t/>
            </a:r>
            <a:endParaRPr b="1" sz="1200">
              <a:solidFill>
                <a:srgbClr val="7030A0"/>
              </a:solidFill>
              <a:latin typeface="Microsoft YaHei"/>
              <a:ea typeface="Microsoft YaHei"/>
              <a:cs typeface="Microsoft YaHei"/>
              <a:sym typeface="Microsoft YaHei"/>
            </a:endParaRPr>
          </a:p>
          <a:p>
            <a:pPr indent="-342900" lvl="0" marL="342900" rtl="0" algn="l">
              <a:lnSpc>
                <a:spcPct val="100000"/>
              </a:lnSpc>
              <a:spcBef>
                <a:spcPts val="0"/>
              </a:spcBef>
              <a:spcAft>
                <a:spcPts val="0"/>
              </a:spcAft>
              <a:buClr>
                <a:srgbClr val="FF0000"/>
              </a:buClr>
              <a:buSzPts val="1600"/>
              <a:buFont typeface="Noto Sans Symbols"/>
              <a:buChar char="✔"/>
            </a:pPr>
            <a:r>
              <a:rPr b="1" lang="en-US" sz="1600">
                <a:solidFill>
                  <a:srgbClr val="FF0000"/>
                </a:solidFill>
                <a:latin typeface="Microsoft YaHei"/>
                <a:ea typeface="Microsoft YaHei"/>
                <a:cs typeface="Microsoft YaHei"/>
                <a:sym typeface="Microsoft YaHei"/>
              </a:rPr>
              <a:t>必須於學歷驗證後，才會拿到學生證。</a:t>
            </a:r>
            <a:endParaRPr b="1" sz="1600">
              <a:solidFill>
                <a:srgbClr val="FF0000"/>
              </a:solidFill>
              <a:latin typeface="Microsoft YaHei"/>
              <a:ea typeface="Microsoft YaHei"/>
              <a:cs typeface="Microsoft YaHei"/>
              <a:sym typeface="Microsoft YaHei"/>
            </a:endParaRPr>
          </a:p>
          <a:p>
            <a:pPr indent="-342900" lvl="0" marL="342900" rtl="0" algn="l">
              <a:lnSpc>
                <a:spcPct val="100000"/>
              </a:lnSpc>
              <a:spcBef>
                <a:spcPts val="0"/>
              </a:spcBef>
              <a:spcAft>
                <a:spcPts val="0"/>
              </a:spcAft>
              <a:buClr>
                <a:srgbClr val="FF0000"/>
              </a:buClr>
              <a:buSzPts val="1600"/>
              <a:buFont typeface="Noto Sans Symbols"/>
              <a:buChar char="✔"/>
            </a:pPr>
            <a:r>
              <a:rPr b="1" lang="en-US" sz="1600">
                <a:solidFill>
                  <a:srgbClr val="FF0000"/>
                </a:solidFill>
                <a:latin typeface="Microsoft YaHei"/>
                <a:ea typeface="Microsoft YaHei"/>
                <a:cs typeface="Microsoft YaHei"/>
                <a:sym typeface="Microsoft YaHei"/>
              </a:rPr>
              <a:t>請務必記得將學歷證明上傳至應用系統。</a:t>
            </a:r>
            <a:endParaRPr b="1" sz="1600">
              <a:solidFill>
                <a:srgbClr val="FF0000"/>
              </a:solidFill>
              <a:latin typeface="Microsoft YaHei"/>
              <a:ea typeface="Microsoft YaHei"/>
              <a:cs typeface="Microsoft YaHei"/>
              <a:sym typeface="Microsoft YaHei"/>
            </a:endParaRPr>
          </a:p>
          <a:p>
            <a:pPr indent="-341313" lvl="0" marL="341313" rtl="0" algn="l">
              <a:lnSpc>
                <a:spcPct val="100000"/>
              </a:lnSpc>
              <a:spcBef>
                <a:spcPts val="0"/>
              </a:spcBef>
              <a:spcAft>
                <a:spcPts val="0"/>
              </a:spcAft>
              <a:buClr>
                <a:srgbClr val="404040"/>
              </a:buClr>
              <a:buSzPts val="1600"/>
              <a:buFont typeface="Arial"/>
              <a:buNone/>
            </a:pPr>
            <a:r>
              <a:t/>
            </a:r>
            <a:endParaRPr b="1" sz="1600">
              <a:solidFill>
                <a:srgbClr val="FF0000"/>
              </a:solidFill>
              <a:latin typeface="Microsoft YaHei"/>
              <a:ea typeface="Microsoft YaHei"/>
              <a:cs typeface="Microsoft YaHei"/>
              <a:sym typeface="Microsoft YaHei"/>
            </a:endParaRPr>
          </a:p>
          <a:p>
            <a:pPr indent="-270193" lvl="0" marL="341313" rtl="0" algn="l">
              <a:lnSpc>
                <a:spcPct val="100000"/>
              </a:lnSpc>
              <a:spcBef>
                <a:spcPts val="1000"/>
              </a:spcBef>
              <a:spcAft>
                <a:spcPts val="0"/>
              </a:spcAft>
              <a:buSzPts val="1120"/>
              <a:buNone/>
            </a:pPr>
            <a:r>
              <a:t/>
            </a:r>
            <a:endParaRPr sz="1400">
              <a:latin typeface="Microsoft YaHei"/>
              <a:ea typeface="Microsoft YaHei"/>
              <a:cs typeface="Microsoft YaHei"/>
              <a:sym typeface="Microsoft YaHei"/>
            </a:endParaRPr>
          </a:p>
        </p:txBody>
      </p:sp>
      <p:sp>
        <p:nvSpPr>
          <p:cNvPr id="2062" name="Google Shape;2062;p80"/>
          <p:cNvSpPr txBox="1"/>
          <p:nvPr>
            <p:ph idx="2" type="body"/>
          </p:nvPr>
        </p:nvSpPr>
        <p:spPr>
          <a:xfrm>
            <a:off x="5134841" y="3931335"/>
            <a:ext cx="6418531" cy="1845351"/>
          </a:xfrm>
          <a:prstGeom prst="rect">
            <a:avLst/>
          </a:prstGeom>
          <a:noFill/>
          <a:ln>
            <a:noFill/>
          </a:ln>
        </p:spPr>
        <p:txBody>
          <a:bodyPr anchorCtr="0" anchor="t" bIns="45700" lIns="91425" spcFirstLastPara="1" rIns="91425" wrap="square" tIns="45700">
            <a:noAutofit/>
          </a:bodyPr>
          <a:lstStyle/>
          <a:p>
            <a:pPr indent="-341313" lvl="0" marL="341313" rtl="0" algn="l">
              <a:lnSpc>
                <a:spcPct val="100000"/>
              </a:lnSpc>
              <a:spcBef>
                <a:spcPts val="0"/>
              </a:spcBef>
              <a:spcAft>
                <a:spcPts val="0"/>
              </a:spcAft>
              <a:buSzPts val="960"/>
              <a:buNone/>
            </a:pPr>
            <a:r>
              <a:rPr lang="en-US" sz="1200">
                <a:solidFill>
                  <a:srgbClr val="000000"/>
                </a:solidFill>
                <a:latin typeface="Microsoft YaHei"/>
                <a:ea typeface="Microsoft YaHei"/>
                <a:cs typeface="Microsoft YaHei"/>
                <a:sym typeface="Microsoft YaHei"/>
              </a:rPr>
              <a:t>The ISU student ID card is available to activate I-PASS for using public transportation.</a:t>
            </a:r>
            <a:endParaRPr/>
          </a:p>
          <a:p>
            <a:pPr indent="-341313" lvl="0" marL="341313" rtl="0" algn="l">
              <a:lnSpc>
                <a:spcPct val="100000"/>
              </a:lnSpc>
              <a:spcBef>
                <a:spcPts val="0"/>
              </a:spcBef>
              <a:spcAft>
                <a:spcPts val="0"/>
              </a:spcAft>
              <a:buSzPts val="960"/>
              <a:buFont typeface="Arial"/>
              <a:buNone/>
            </a:pPr>
            <a:r>
              <a:t/>
            </a:r>
            <a:endParaRPr sz="1200">
              <a:solidFill>
                <a:srgbClr val="000000"/>
              </a:solidFill>
              <a:latin typeface="Microsoft YaHei"/>
              <a:ea typeface="Microsoft YaHei"/>
              <a:cs typeface="Microsoft YaHei"/>
              <a:sym typeface="Microsoft YaHei"/>
            </a:endParaRPr>
          </a:p>
          <a:p>
            <a:pPr indent="-341313" lvl="0" marL="341313" rtl="0" algn="l">
              <a:lnSpc>
                <a:spcPct val="100000"/>
              </a:lnSpc>
              <a:spcBef>
                <a:spcPts val="0"/>
              </a:spcBef>
              <a:spcAft>
                <a:spcPts val="0"/>
              </a:spcAft>
              <a:buSzPts val="960"/>
              <a:buFont typeface="Arial"/>
              <a:buNone/>
            </a:pPr>
            <a:r>
              <a:t/>
            </a:r>
            <a:endParaRPr sz="1200">
              <a:solidFill>
                <a:srgbClr val="000000"/>
              </a:solidFill>
              <a:latin typeface="Microsoft YaHei"/>
              <a:ea typeface="Microsoft YaHei"/>
              <a:cs typeface="Microsoft YaHei"/>
              <a:sym typeface="Microsoft YaHei"/>
            </a:endParaRPr>
          </a:p>
          <a:p>
            <a:pPr indent="-341313" lvl="0" marL="341313" rtl="0" algn="l">
              <a:lnSpc>
                <a:spcPct val="100000"/>
              </a:lnSpc>
              <a:spcBef>
                <a:spcPts val="0"/>
              </a:spcBef>
              <a:spcAft>
                <a:spcPts val="0"/>
              </a:spcAft>
              <a:buSzPts val="960"/>
              <a:buFont typeface="Noto Sans Symbols"/>
              <a:buNone/>
            </a:pPr>
            <a:r>
              <a:t/>
            </a:r>
            <a:endParaRPr sz="1200">
              <a:solidFill>
                <a:srgbClr val="000000"/>
              </a:solidFill>
              <a:latin typeface="Microsoft YaHei"/>
              <a:ea typeface="Microsoft YaHei"/>
              <a:cs typeface="Microsoft YaHei"/>
              <a:sym typeface="Microsoft YaHei"/>
            </a:endParaRPr>
          </a:p>
          <a:p>
            <a:pPr indent="-285750" lvl="0" marL="285750" rtl="0" algn="l">
              <a:lnSpc>
                <a:spcPct val="100000"/>
              </a:lnSpc>
              <a:spcBef>
                <a:spcPts val="0"/>
              </a:spcBef>
              <a:spcAft>
                <a:spcPts val="0"/>
              </a:spcAft>
              <a:buSzPts val="960"/>
              <a:buFont typeface="Noto Sans Symbols"/>
              <a:buChar char="✔"/>
            </a:pPr>
            <a:r>
              <a:rPr lang="en-US" sz="1200">
                <a:solidFill>
                  <a:srgbClr val="FF0000"/>
                </a:solidFill>
                <a:latin typeface="Microsoft YaHei"/>
                <a:ea typeface="Microsoft YaHei"/>
                <a:cs typeface="Microsoft YaHei"/>
                <a:sym typeface="Microsoft YaHei"/>
              </a:rPr>
              <a:t>Only students who verify their academic qualifications can get their student ID.</a:t>
            </a:r>
            <a:endParaRPr/>
          </a:p>
          <a:p>
            <a:pPr indent="-285750" lvl="0" marL="285750" rtl="0" algn="l">
              <a:lnSpc>
                <a:spcPct val="100000"/>
              </a:lnSpc>
              <a:spcBef>
                <a:spcPts val="0"/>
              </a:spcBef>
              <a:spcAft>
                <a:spcPts val="0"/>
              </a:spcAft>
              <a:buSzPts val="960"/>
              <a:buFont typeface="Noto Sans Symbols"/>
              <a:buChar char="✔"/>
            </a:pPr>
            <a:r>
              <a:rPr lang="en-US" sz="1200">
                <a:solidFill>
                  <a:srgbClr val="FF0000"/>
                </a:solidFill>
                <a:latin typeface="Microsoft YaHei"/>
                <a:ea typeface="Microsoft YaHei"/>
                <a:cs typeface="Microsoft YaHei"/>
                <a:sym typeface="Microsoft YaHei"/>
              </a:rPr>
              <a:t>Please remember upload your academic qualifications to Information System.</a:t>
            </a:r>
            <a:endParaRPr/>
          </a:p>
        </p:txBody>
      </p:sp>
      <p:pic>
        <p:nvPicPr>
          <p:cNvPr id="2063" name="Google Shape;2063;p80"/>
          <p:cNvPicPr preferRelativeResize="0"/>
          <p:nvPr/>
        </p:nvPicPr>
        <p:blipFill rotWithShape="1">
          <a:blip r:embed="rId3">
            <a:alphaModFix/>
          </a:blip>
          <a:srcRect b="0" l="0" r="0" t="0"/>
          <a:stretch/>
        </p:blipFill>
        <p:spPr>
          <a:xfrm>
            <a:off x="293831" y="733401"/>
            <a:ext cx="4372171" cy="602256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81"/>
          <p:cNvSpPr txBox="1"/>
          <p:nvPr>
            <p:ph type="title"/>
          </p:nvPr>
        </p:nvSpPr>
        <p:spPr>
          <a:xfrm>
            <a:off x="677513" y="2700872"/>
            <a:ext cx="8598907" cy="1826581"/>
          </a:xfrm>
          <a:prstGeom prst="rect">
            <a:avLst/>
          </a:prstGeom>
          <a:noFill/>
          <a:ln>
            <a:noFill/>
          </a:ln>
        </p:spPr>
        <p:txBody>
          <a:bodyPr anchorCtr="0" anchor="b" bIns="45700" lIns="91400" spcFirstLastPara="1" rIns="91400" wrap="square" tIns="45700">
            <a:noAutofit/>
          </a:bodyPr>
          <a:lstStyle/>
          <a:p>
            <a:pPr indent="0" lvl="0" marL="0" rtl="0" algn="l">
              <a:lnSpc>
                <a:spcPct val="100000"/>
              </a:lnSpc>
              <a:spcBef>
                <a:spcPts val="0"/>
              </a:spcBef>
              <a:spcAft>
                <a:spcPts val="0"/>
              </a:spcAft>
              <a:buSzPts val="1400"/>
              <a:buNone/>
            </a:pPr>
            <a:r>
              <a:rPr lang="en-US"/>
              <a:t>交通 Transportation</a:t>
            </a:r>
            <a:endParaRPr/>
          </a:p>
        </p:txBody>
      </p:sp>
      <p:sp>
        <p:nvSpPr>
          <p:cNvPr id="2069" name="Google Shape;2069;p81"/>
          <p:cNvSpPr txBox="1"/>
          <p:nvPr>
            <p:ph idx="1" type="body"/>
          </p:nvPr>
        </p:nvSpPr>
        <p:spPr>
          <a:xfrm>
            <a:off x="677513" y="4527448"/>
            <a:ext cx="8598907" cy="8604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3" name="Shape 2073"/>
        <p:cNvGrpSpPr/>
        <p:nvPr/>
      </p:nvGrpSpPr>
      <p:grpSpPr>
        <a:xfrm>
          <a:off x="0" y="0"/>
          <a:ext cx="0" cy="0"/>
          <a:chOff x="0" y="0"/>
          <a:chExt cx="0" cy="0"/>
        </a:xfrm>
      </p:grpSpPr>
      <p:sp>
        <p:nvSpPr>
          <p:cNvPr id="2074" name="Google Shape;2074;p83"/>
          <p:cNvSpPr txBox="1"/>
          <p:nvPr>
            <p:ph type="title"/>
          </p:nvPr>
        </p:nvSpPr>
        <p:spPr>
          <a:xfrm>
            <a:off x="2347913" y="214313"/>
            <a:ext cx="6448425" cy="120332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283174"/>
              <a:buNone/>
            </a:pPr>
            <a:r>
              <a:rPr lang="en-US">
                <a:latin typeface="DFKai-SB"/>
                <a:ea typeface="DFKai-SB"/>
                <a:cs typeface="DFKai-SB"/>
                <a:sym typeface="DFKai-SB"/>
              </a:rPr>
              <a:t>台鐵(一卡通)</a:t>
            </a:r>
            <a:br>
              <a:rPr lang="en-US">
                <a:latin typeface="DFKai-SB"/>
                <a:ea typeface="DFKai-SB"/>
                <a:cs typeface="DFKai-SB"/>
                <a:sym typeface="DFKai-SB"/>
              </a:rPr>
            </a:br>
            <a:br>
              <a:rPr lang="en-US"/>
            </a:br>
            <a:endParaRPr sz="2250"/>
          </a:p>
        </p:txBody>
      </p:sp>
      <p:sp>
        <p:nvSpPr>
          <p:cNvPr id="2075" name="Google Shape;2075;p83"/>
          <p:cNvSpPr txBox="1"/>
          <p:nvPr/>
        </p:nvSpPr>
        <p:spPr>
          <a:xfrm>
            <a:off x="600075" y="881063"/>
            <a:ext cx="44895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DFKai-SB"/>
                <a:ea typeface="DFKai-SB"/>
                <a:cs typeface="DFKai-SB"/>
                <a:sym typeface="DFKai-SB"/>
              </a:rPr>
              <a:t>火車車種:</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3200"/>
              <a:buFont typeface="Noto Sans Symbols"/>
              <a:buChar char="✔"/>
            </a:pPr>
            <a:r>
              <a:rPr b="0" i="0" lang="en-US" sz="3200" u="none" cap="none" strike="noStrike">
                <a:solidFill>
                  <a:srgbClr val="000000"/>
                </a:solidFill>
                <a:latin typeface="DFKai-SB"/>
                <a:ea typeface="DFKai-SB"/>
                <a:cs typeface="DFKai-SB"/>
                <a:sym typeface="DFKai-SB"/>
              </a:rPr>
              <a:t>自強號</a:t>
            </a:r>
            <a:endParaRPr b="0" i="0" sz="3200" u="none" cap="none" strike="noStrike">
              <a:solidFill>
                <a:srgbClr val="000000"/>
              </a:solidFill>
              <a:latin typeface="DFKai-SB"/>
              <a:ea typeface="DFKai-SB"/>
              <a:cs typeface="DFKai-SB"/>
              <a:sym typeface="DFKai-SB"/>
            </a:endParaRPr>
          </a:p>
          <a:p>
            <a:pPr indent="-214313" lvl="0" marL="214313" marR="0" rtl="0" algn="l">
              <a:lnSpc>
                <a:spcPct val="100000"/>
              </a:lnSpc>
              <a:spcBef>
                <a:spcPts val="0"/>
              </a:spcBef>
              <a:spcAft>
                <a:spcPts val="0"/>
              </a:spcAft>
              <a:buClr>
                <a:srgbClr val="000000"/>
              </a:buClr>
              <a:buSzPts val="3200"/>
              <a:buFont typeface="Noto Sans Symbols"/>
              <a:buChar char="✔"/>
            </a:pPr>
            <a:r>
              <a:rPr b="0" i="0" lang="en-US" sz="3200" u="none" cap="none" strike="noStrike">
                <a:solidFill>
                  <a:srgbClr val="000000"/>
                </a:solidFill>
                <a:latin typeface="DFKai-SB"/>
                <a:ea typeface="DFKai-SB"/>
                <a:cs typeface="DFKai-SB"/>
                <a:sym typeface="DFKai-SB"/>
              </a:rPr>
              <a:t>莒光號</a:t>
            </a:r>
            <a:endParaRPr b="0" i="0" sz="3200" u="none" cap="none" strike="noStrike">
              <a:solidFill>
                <a:srgbClr val="000000"/>
              </a:solidFill>
              <a:latin typeface="DFKai-SB"/>
              <a:ea typeface="DFKai-SB"/>
              <a:cs typeface="DFKai-SB"/>
              <a:sym typeface="DFKai-SB"/>
            </a:endParaRPr>
          </a:p>
          <a:p>
            <a:pPr indent="-214313" lvl="0" marL="214313" marR="0" rtl="0" algn="l">
              <a:lnSpc>
                <a:spcPct val="10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DFKai-SB"/>
                <a:ea typeface="DFKai-SB"/>
                <a:cs typeface="DFKai-SB"/>
                <a:sym typeface="DFKai-SB"/>
              </a:rPr>
              <a:t>復興號</a:t>
            </a:r>
            <a:endParaRPr b="0" i="0" sz="3200" u="none" cap="none" strike="noStrike">
              <a:solidFill>
                <a:schemeClr val="dk1"/>
              </a:solidFill>
              <a:latin typeface="DFKai-SB"/>
              <a:ea typeface="DFKai-SB"/>
              <a:cs typeface="DFKai-SB"/>
              <a:sym typeface="DFKai-SB"/>
            </a:endParaRPr>
          </a:p>
          <a:p>
            <a:pPr indent="-214313" lvl="0" marL="214313" marR="0" rtl="0" algn="l">
              <a:lnSpc>
                <a:spcPct val="10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DFKai-SB"/>
                <a:ea typeface="DFKai-SB"/>
                <a:cs typeface="DFKai-SB"/>
                <a:sym typeface="DFKai-SB"/>
              </a:rPr>
              <a:t>區間車/區間快</a:t>
            </a:r>
            <a:endParaRPr b="0" i="0" sz="3200" u="none" cap="none" strike="noStrike">
              <a:solidFill>
                <a:schemeClr val="dk1"/>
              </a:solidFill>
              <a:latin typeface="DFKai-SB"/>
              <a:ea typeface="DFKai-SB"/>
              <a:cs typeface="DFKai-SB"/>
              <a:sym typeface="DFKai-SB"/>
            </a:endParaRPr>
          </a:p>
          <a:p>
            <a:pPr indent="-214313" lvl="0" marL="214313" marR="0" rtl="0" algn="l">
              <a:lnSpc>
                <a:spcPct val="100000"/>
              </a:lnSpc>
              <a:spcBef>
                <a:spcPts val="0"/>
              </a:spcBef>
              <a:spcAft>
                <a:spcPts val="0"/>
              </a:spcAft>
              <a:buClr>
                <a:srgbClr val="000000"/>
              </a:buClr>
              <a:buSzPts val="3200"/>
              <a:buFont typeface="Noto Sans Symbols"/>
              <a:buChar char="✔"/>
            </a:pPr>
            <a:r>
              <a:rPr b="0" i="0" lang="en-US" sz="3200" u="none" cap="none" strike="noStrike">
                <a:solidFill>
                  <a:srgbClr val="000000"/>
                </a:solidFill>
                <a:latin typeface="DFKai-SB"/>
                <a:ea typeface="DFKai-SB"/>
                <a:cs typeface="DFKai-SB"/>
                <a:sym typeface="DFKai-SB"/>
              </a:rPr>
              <a:t>普快車</a:t>
            </a:r>
            <a:endParaRPr b="0" i="0" sz="32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DFKai-SB"/>
                <a:ea typeface="DFKai-SB"/>
                <a:cs typeface="DFKai-SB"/>
                <a:sym typeface="DFKai-SB"/>
              </a:rPr>
              <a:t>哪裡你可以搭乘火車呢?</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DFKai-SB"/>
                <a:ea typeface="DFKai-SB"/>
                <a:cs typeface="DFKai-SB"/>
                <a:sym typeface="DFKai-SB"/>
              </a:rPr>
              <a:t>高雄火車站</a:t>
            </a:r>
            <a:endParaRPr b="1" i="0" sz="3200" u="none" cap="none" strike="noStrike">
              <a:solidFill>
                <a:srgbClr val="000000"/>
              </a:solidFill>
              <a:latin typeface="DFKai-SB"/>
              <a:ea typeface="DFKai-SB"/>
              <a:cs typeface="DFKai-SB"/>
              <a:sym typeface="DFKai-SB"/>
            </a:endParaRPr>
          </a:p>
          <a:p>
            <a:pPr indent="-257175" lvl="0" marL="257175" marR="0" rtl="0" algn="l">
              <a:lnSpc>
                <a:spcPct val="100000"/>
              </a:lnSpc>
              <a:spcBef>
                <a:spcPts val="0"/>
              </a:spcBef>
              <a:spcAft>
                <a:spcPts val="0"/>
              </a:spcAft>
              <a:buClr>
                <a:srgbClr val="000000"/>
              </a:buClr>
              <a:buSzPts val="3200"/>
              <a:buFont typeface="Noto Sans Symbols"/>
              <a:buChar char="✔"/>
            </a:pPr>
            <a:r>
              <a:rPr b="1" i="0" lang="en-US" sz="3200" u="none" cap="none" strike="noStrike">
                <a:solidFill>
                  <a:srgbClr val="000000"/>
                </a:solidFill>
                <a:latin typeface="DFKai-SB"/>
                <a:ea typeface="DFKai-SB"/>
                <a:cs typeface="DFKai-SB"/>
                <a:sym typeface="DFKai-SB"/>
              </a:rPr>
              <a:t>左營高鐵站</a:t>
            </a:r>
            <a:endParaRPr b="1" i="0" sz="3200" u="none" cap="none" strike="noStrike">
              <a:solidFill>
                <a:srgbClr val="000000"/>
              </a:solidFill>
              <a:latin typeface="DFKai-SB"/>
              <a:ea typeface="DFKai-SB"/>
              <a:cs typeface="DFKai-SB"/>
              <a:sym typeface="DFKai-SB"/>
            </a:endParaRPr>
          </a:p>
        </p:txBody>
      </p:sp>
      <p:sp>
        <p:nvSpPr>
          <p:cNvPr id="2076" name="Google Shape;2076;p83"/>
          <p:cNvSpPr txBox="1"/>
          <p:nvPr/>
        </p:nvSpPr>
        <p:spPr>
          <a:xfrm>
            <a:off x="779463" y="6223000"/>
            <a:ext cx="3094037" cy="5540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Microsoft JhengHei"/>
                <a:ea typeface="Microsoft JhengHei"/>
                <a:cs typeface="Microsoft JhengHei"/>
                <a:sym typeface="Microsoft JhengHei"/>
              </a:rPr>
              <a:t>交通部台灣鐵路管理局官方網頁:</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Noto Sans Symbols"/>
              <a:buNone/>
            </a:pPr>
            <a:r>
              <a:rPr b="0" i="0" lang="en-US" sz="1500" u="sng" cap="none" strike="noStrike">
                <a:solidFill>
                  <a:srgbClr val="000000"/>
                </a:solidFill>
                <a:latin typeface="Microsoft JhengHei"/>
                <a:ea typeface="Microsoft JhengHei"/>
                <a:cs typeface="Microsoft JhengHei"/>
                <a:sym typeface="Microsoft JhengHei"/>
                <a:hlinkClick r:id="rId3">
                  <a:extLst>
                    <a:ext uri="{A12FA001-AC4F-418D-AE19-62706E023703}">
                      <ahyp:hlinkClr val="tx"/>
                    </a:ext>
                  </a:extLst>
                </a:hlinkClick>
              </a:rPr>
              <a:t>http://www.railway.gov.tw/tw/</a:t>
            </a:r>
            <a:r>
              <a:rPr b="0" i="0" lang="en-US" sz="1500" u="none" cap="none" strike="noStrike">
                <a:solidFill>
                  <a:srgbClr val="000000"/>
                </a:solidFill>
                <a:latin typeface="Microsoft JhengHei"/>
                <a:ea typeface="Microsoft JhengHei"/>
                <a:cs typeface="Microsoft JhengHei"/>
                <a:sym typeface="Microsoft JhengHei"/>
              </a:rPr>
              <a:t> </a:t>
            </a:r>
            <a:endParaRPr b="0" i="0" sz="1500" u="none" cap="none" strike="noStrike">
              <a:solidFill>
                <a:srgbClr val="000000"/>
              </a:solidFill>
              <a:latin typeface="Microsoft JhengHei"/>
              <a:ea typeface="Microsoft JhengHei"/>
              <a:cs typeface="Microsoft JhengHei"/>
              <a:sym typeface="Microsoft JhengHei"/>
            </a:endParaRPr>
          </a:p>
        </p:txBody>
      </p:sp>
      <p:pic>
        <p:nvPicPr>
          <p:cNvPr id="2077" name="Google Shape;2077;p83"/>
          <p:cNvPicPr preferRelativeResize="0"/>
          <p:nvPr/>
        </p:nvPicPr>
        <p:blipFill rotWithShape="1">
          <a:blip r:embed="rId4">
            <a:alphaModFix/>
          </a:blip>
          <a:srcRect b="0" l="0" r="0" t="0"/>
          <a:stretch/>
        </p:blipFill>
        <p:spPr>
          <a:xfrm>
            <a:off x="5280025" y="404813"/>
            <a:ext cx="4359275" cy="6227762"/>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pic>
        <p:nvPicPr>
          <p:cNvPr id="1234" name="Google Shape;1234;g15393237438_0_10"/>
          <p:cNvPicPr preferRelativeResize="0"/>
          <p:nvPr/>
        </p:nvPicPr>
        <p:blipFill rotWithShape="1">
          <a:blip r:embed="rId3">
            <a:alphaModFix/>
          </a:blip>
          <a:srcRect b="17042" l="0" r="1389" t="15004"/>
          <a:stretch/>
        </p:blipFill>
        <p:spPr>
          <a:xfrm>
            <a:off x="555175" y="81650"/>
            <a:ext cx="11636826" cy="671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4"/>
                                        </p:tgtEl>
                                        <p:attrNameLst>
                                          <p:attrName>style.visibility</p:attrName>
                                        </p:attrNameLst>
                                      </p:cBhvr>
                                      <p:to>
                                        <p:strVal val="visible"/>
                                      </p:to>
                                    </p:set>
                                    <p:anim calcmode="lin" valueType="num">
                                      <p:cBhvr additive="base">
                                        <p:cTn dur="500"/>
                                        <p:tgtEl>
                                          <p:spTgt spid="123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234"/>
                                        </p:tgtEl>
                                        <p:attrNameLst>
                                          <p:attrName>ppt_y</p:attrName>
                                        </p:attrNameLst>
                                      </p:cBhvr>
                                      <p:tavLst>
                                        <p:tav fmla="" tm="0">
                                          <p:val>
                                            <p:strVal val="#ppt_y"/>
                                          </p:val>
                                        </p:tav>
                                        <p:tav fmla="" tm="100000">
                                          <p:val>
                                            <p:strVal val="#ppt_y+1"/>
                                          </p:val>
                                        </p:tav>
                                      </p:tavLst>
                                    </p:anim>
                                    <p:set>
                                      <p:cBhvr>
                                        <p:cTn dur="1" fill="hold">
                                          <p:stCondLst>
                                            <p:cond delay="500"/>
                                          </p:stCondLst>
                                        </p:cTn>
                                        <p:tgtEl>
                                          <p:spTgt spid="1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84"/>
          <p:cNvSpPr txBox="1"/>
          <p:nvPr>
            <p:ph type="title"/>
          </p:nvPr>
        </p:nvSpPr>
        <p:spPr>
          <a:xfrm>
            <a:off x="531813" y="350838"/>
            <a:ext cx="3497262" cy="120332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38888"/>
              <a:buNone/>
            </a:pPr>
            <a:r>
              <a:rPr lang="en-US" sz="4000">
                <a:latin typeface="Times New Roman"/>
                <a:ea typeface="Times New Roman"/>
                <a:cs typeface="Times New Roman"/>
                <a:sym typeface="Times New Roman"/>
              </a:rPr>
              <a:t>Railway(I-Pass)</a:t>
            </a:r>
            <a:br>
              <a:rPr lang="en-US"/>
            </a:br>
            <a:br>
              <a:rPr lang="en-US"/>
            </a:br>
            <a:endParaRPr sz="2250"/>
          </a:p>
        </p:txBody>
      </p:sp>
      <p:pic>
        <p:nvPicPr>
          <p:cNvPr id="2083" name="Google Shape;2083;p84"/>
          <p:cNvPicPr preferRelativeResize="0"/>
          <p:nvPr>
            <p:ph idx="1" type="body"/>
          </p:nvPr>
        </p:nvPicPr>
        <p:blipFill rotWithShape="1">
          <a:blip r:embed="rId3">
            <a:alphaModFix/>
          </a:blip>
          <a:srcRect b="0" l="0" r="0" t="0"/>
          <a:stretch/>
        </p:blipFill>
        <p:spPr>
          <a:xfrm>
            <a:off x="5210175" y="350838"/>
            <a:ext cx="4359275" cy="6227762"/>
          </a:xfrm>
          <a:prstGeom prst="rect">
            <a:avLst/>
          </a:prstGeom>
          <a:noFill/>
          <a:ln>
            <a:noFill/>
          </a:ln>
        </p:spPr>
      </p:pic>
      <p:sp>
        <p:nvSpPr>
          <p:cNvPr id="2084" name="Google Shape;2084;p84"/>
          <p:cNvSpPr txBox="1"/>
          <p:nvPr/>
        </p:nvSpPr>
        <p:spPr>
          <a:xfrm>
            <a:off x="508000" y="1468438"/>
            <a:ext cx="37290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Types of train:</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Times New Roman"/>
                <a:ea typeface="Times New Roman"/>
                <a:cs typeface="Times New Roman"/>
                <a:sym typeface="Times New Roman"/>
              </a:rPr>
              <a:t>Tze-Chiang Limited Express</a:t>
            </a:r>
            <a:endParaRPr b="0" i="0" sz="2000" u="none" cap="none" strike="noStrike">
              <a:solidFill>
                <a:schemeClr val="dk1"/>
              </a:solidFill>
              <a:latin typeface="Times New Roman"/>
              <a:ea typeface="Times New Roman"/>
              <a:cs typeface="Times New Roman"/>
              <a:sym typeface="Times New Roman"/>
            </a:endParaRPr>
          </a:p>
          <a:p>
            <a:pPr indent="-214313" lvl="0" marL="214313"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Chu-Kuang Express</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Fu-Hsing Semi Express</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Times New Roman"/>
                <a:ea typeface="Times New Roman"/>
                <a:cs typeface="Times New Roman"/>
                <a:sym typeface="Times New Roman"/>
              </a:rPr>
              <a:t>Local train/Fast Local Train</a:t>
            </a:r>
            <a:endParaRPr b="0" i="0" sz="2000" u="none" cap="none" strike="noStrike">
              <a:solidFill>
                <a:schemeClr val="dk1"/>
              </a:solidFill>
              <a:latin typeface="Times New Roman"/>
              <a:ea typeface="Times New Roman"/>
              <a:cs typeface="Times New Roman"/>
              <a:sym typeface="Times New Roman"/>
            </a:endParaRPr>
          </a:p>
          <a:p>
            <a:pPr indent="-214313" lvl="0" marL="214313"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Ordinary train</a:t>
            </a:r>
            <a:endParaRPr b="0" i="0" sz="1400" u="none" cap="none" strike="noStrike">
              <a:solidFill>
                <a:srgbClr val="000000"/>
              </a:solidFill>
              <a:latin typeface="Arial"/>
              <a:ea typeface="Arial"/>
              <a:cs typeface="Arial"/>
              <a:sym typeface="Arial"/>
            </a:endParaRPr>
          </a:p>
          <a:p>
            <a:pPr indent="-87313" lvl="0" marL="214313" marR="0" rtl="0" algn="l">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Where you can take railway?</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Times New Roman"/>
                <a:ea typeface="Times New Roman"/>
                <a:cs typeface="Times New Roman"/>
                <a:sym typeface="Times New Roman"/>
              </a:rPr>
              <a:t>Kaohsiung Main Station</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Times New Roman"/>
                <a:ea typeface="Times New Roman"/>
                <a:cs typeface="Times New Roman"/>
                <a:sym typeface="Times New Roman"/>
              </a:rPr>
              <a:t>Zuoying High Speed Rail</a:t>
            </a:r>
            <a:endParaRPr b="1" i="0" sz="2000" u="none" cap="none" strike="noStrike">
              <a:solidFill>
                <a:srgbClr val="000000"/>
              </a:solidFill>
              <a:latin typeface="Times New Roman"/>
              <a:ea typeface="Times New Roman"/>
              <a:cs typeface="Times New Roman"/>
              <a:sym typeface="Times New Roman"/>
            </a:endParaRPr>
          </a:p>
        </p:txBody>
      </p:sp>
      <p:sp>
        <p:nvSpPr>
          <p:cNvPr id="2085" name="Google Shape;2085;p84"/>
          <p:cNvSpPr txBox="1"/>
          <p:nvPr/>
        </p:nvSpPr>
        <p:spPr>
          <a:xfrm>
            <a:off x="330200" y="5822950"/>
            <a:ext cx="3344863" cy="5540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Times New Roman"/>
                <a:ea typeface="Times New Roman"/>
                <a:cs typeface="Times New Roman"/>
                <a:sym typeface="Times New Roman"/>
              </a:rPr>
              <a:t>Taiwan Railways Administration Wbsite: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Noto Sans Symbols"/>
              <a:buNone/>
            </a:pPr>
            <a:r>
              <a:rPr b="0" i="0" lang="en-US" sz="1500" u="sng" cap="none" strike="noStrike">
                <a:solidFill>
                  <a:srgbClr val="000000"/>
                </a:solidFill>
                <a:latin typeface="Times New Roman"/>
                <a:ea typeface="Times New Roman"/>
                <a:cs typeface="Times New Roman"/>
                <a:sym typeface="Times New Roman"/>
                <a:hlinkClick r:id="rId4">
                  <a:extLst>
                    <a:ext uri="{A12FA001-AC4F-418D-AE19-62706E023703}">
                      <ahyp:hlinkClr val="tx"/>
                    </a:ext>
                  </a:extLst>
                </a:hlinkClick>
              </a:rPr>
              <a:t>http://www.railway.gov.tw/en/index.aspx</a:t>
            </a:r>
            <a:r>
              <a:rPr b="0" i="0" lang="en-US" sz="1500" u="none" cap="none" strike="noStrike">
                <a:solidFill>
                  <a:srgbClr val="000000"/>
                </a:solidFill>
                <a:latin typeface="Times New Roman"/>
                <a:ea typeface="Times New Roman"/>
                <a:cs typeface="Times New Roman"/>
                <a:sym typeface="Times New Roman"/>
              </a:rPr>
              <a:t> </a:t>
            </a:r>
            <a:endParaRPr b="0" i="0" sz="15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85"/>
          <p:cNvSpPr txBox="1"/>
          <p:nvPr>
            <p:ph type="title"/>
          </p:nvPr>
        </p:nvSpPr>
        <p:spPr>
          <a:xfrm>
            <a:off x="677863" y="609600"/>
            <a:ext cx="8597900"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latin typeface="DFKai-SB"/>
                <a:ea typeface="DFKai-SB"/>
                <a:cs typeface="DFKai-SB"/>
                <a:sym typeface="DFKai-SB"/>
              </a:rPr>
              <a:t>高鐵 </a:t>
            </a:r>
            <a:r>
              <a:rPr lang="en-US">
                <a:latin typeface="Times New Roman"/>
                <a:ea typeface="Times New Roman"/>
                <a:cs typeface="Times New Roman"/>
                <a:sym typeface="Times New Roman"/>
              </a:rPr>
              <a:t>High Speed Railway </a:t>
            </a:r>
            <a:r>
              <a:rPr lang="en-US">
                <a:latin typeface="DFKai-SB"/>
                <a:ea typeface="DFKai-SB"/>
                <a:cs typeface="DFKai-SB"/>
                <a:sym typeface="DFKai-SB"/>
              </a:rPr>
              <a:t>	</a:t>
            </a:r>
            <a:endParaRPr>
              <a:latin typeface="DFKai-SB"/>
              <a:ea typeface="DFKai-SB"/>
              <a:cs typeface="DFKai-SB"/>
              <a:sym typeface="DFKai-SB"/>
            </a:endParaRPr>
          </a:p>
        </p:txBody>
      </p:sp>
      <p:pic>
        <p:nvPicPr>
          <p:cNvPr id="2092" name="Google Shape;2092;p85"/>
          <p:cNvPicPr preferRelativeResize="0"/>
          <p:nvPr>
            <p:ph idx="1" type="body"/>
          </p:nvPr>
        </p:nvPicPr>
        <p:blipFill rotWithShape="1">
          <a:blip r:embed="rId3">
            <a:alphaModFix/>
          </a:blip>
          <a:srcRect b="0" l="0" r="0" t="0"/>
          <a:stretch/>
        </p:blipFill>
        <p:spPr>
          <a:xfrm>
            <a:off x="1176338" y="1395413"/>
            <a:ext cx="7894637" cy="1824037"/>
          </a:xfrm>
          <a:prstGeom prst="rect">
            <a:avLst/>
          </a:prstGeom>
          <a:noFill/>
          <a:ln>
            <a:noFill/>
          </a:ln>
        </p:spPr>
      </p:pic>
      <p:sp>
        <p:nvSpPr>
          <p:cNvPr id="2093" name="Google Shape;2093;p85"/>
          <p:cNvSpPr txBox="1"/>
          <p:nvPr/>
        </p:nvSpPr>
        <p:spPr>
          <a:xfrm>
            <a:off x="1176337" y="3379788"/>
            <a:ext cx="5625515"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Noto Sans Symbols"/>
              <a:buNone/>
            </a:pPr>
            <a:r>
              <a:rPr b="0" i="0" lang="en-US" sz="2000" u="none" cap="none" strike="noStrike">
                <a:solidFill>
                  <a:srgbClr val="000000"/>
                </a:solidFill>
                <a:latin typeface="DFKai-SB"/>
                <a:ea typeface="DFKai-SB"/>
                <a:cs typeface="DFKai-SB"/>
                <a:sym typeface="DFKai-SB"/>
              </a:rPr>
              <a:t>哪裡你可以搭乘高鐵呢?</a:t>
            </a:r>
            <a:r>
              <a:rPr b="0" i="0" lang="en-US" sz="2000" u="none" cap="none" strike="noStrike">
                <a:solidFill>
                  <a:srgbClr val="000000"/>
                </a:solidFill>
                <a:latin typeface="Times New Roman"/>
                <a:ea typeface="Times New Roman"/>
                <a:cs typeface="Times New Roman"/>
                <a:sym typeface="Times New Roman"/>
              </a:rPr>
              <a:t> Where can you take the High Speed Railway?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04040"/>
              </a:buClr>
              <a:buSzPts val="2000"/>
              <a:buFont typeface="Noto Sans Symbols"/>
              <a:buNone/>
            </a:pPr>
            <a:r>
              <a:t/>
            </a:r>
            <a:endParaRPr b="0" i="0" sz="2000" u="none" cap="none" strike="noStrike">
              <a:solidFill>
                <a:srgbClr val="000000"/>
              </a:solidFill>
              <a:latin typeface="DFKai-SB"/>
              <a:ea typeface="DFKai-SB"/>
              <a:cs typeface="DFKai-SB"/>
              <a:sym typeface="DFKai-SB"/>
            </a:endParaRPr>
          </a:p>
          <a:p>
            <a:pPr indent="-127000" lvl="0" marL="0"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DFKai-SB"/>
                <a:ea typeface="DFKai-SB"/>
                <a:cs typeface="DFKai-SB"/>
                <a:sym typeface="DFKai-SB"/>
              </a:rPr>
              <a:t>左營高鐵站 </a:t>
            </a:r>
            <a:r>
              <a:rPr b="1" i="0" lang="en-US" sz="2000" u="none" cap="none" strike="noStrike">
                <a:solidFill>
                  <a:srgbClr val="000000"/>
                </a:solidFill>
                <a:latin typeface="Times New Roman"/>
                <a:ea typeface="Times New Roman"/>
                <a:cs typeface="Times New Roman"/>
                <a:sym typeface="Times New Roman"/>
              </a:rPr>
              <a:t>Zuoying High Speed Rail Station</a:t>
            </a:r>
            <a:endParaRPr b="1" i="0" sz="20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DFKai-SB"/>
                <a:ea typeface="DFKai-SB"/>
                <a:cs typeface="DFKai-SB"/>
                <a:sym typeface="DFKai-SB"/>
              </a:rPr>
              <a:t>台灣高鐵官方網站</a:t>
            </a:r>
            <a:r>
              <a:rPr b="0" i="0" lang="en-US" sz="1500" u="none" cap="none" strike="noStrike">
                <a:solidFill>
                  <a:srgbClr val="000000"/>
                </a:solidFill>
                <a:latin typeface="Times New Roman"/>
                <a:ea typeface="Times New Roman"/>
                <a:cs typeface="Times New Roman"/>
                <a:sym typeface="Times New Roman"/>
              </a:rPr>
              <a:t>Taiwan High Speed Railway Website: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DFKai-SB"/>
                <a:ea typeface="DFKai-SB"/>
                <a:cs typeface="DFKai-SB"/>
                <a:sym typeface="DFKai-SB"/>
              </a:rPr>
              <a:t>https://www.thsrc.com.tw/index.html?force=1</a:t>
            </a:r>
            <a:endParaRPr b="0" i="0" sz="1800" u="none" cap="none" strike="noStrike">
              <a:solidFill>
                <a:srgbClr val="000000"/>
              </a:solidFill>
              <a:latin typeface="DFKai-SB"/>
              <a:ea typeface="DFKai-SB"/>
              <a:cs typeface="DFKai-SB"/>
              <a:sym typeface="DFKai-SB"/>
            </a:endParaRPr>
          </a:p>
        </p:txBody>
      </p:sp>
      <p:pic>
        <p:nvPicPr>
          <p:cNvPr id="2094" name="Google Shape;2094;p85"/>
          <p:cNvPicPr preferRelativeResize="0"/>
          <p:nvPr/>
        </p:nvPicPr>
        <p:blipFill rotWithShape="1">
          <a:blip r:embed="rId4">
            <a:alphaModFix/>
          </a:blip>
          <a:srcRect b="0" l="0" r="0" t="0"/>
          <a:stretch/>
        </p:blipFill>
        <p:spPr>
          <a:xfrm>
            <a:off x="7164763" y="3831067"/>
            <a:ext cx="2579783" cy="1934837"/>
          </a:xfrm>
          <a:prstGeom prst="rect">
            <a:avLst/>
          </a:prstGeom>
          <a:noFill/>
          <a:ln>
            <a:noFill/>
          </a:ln>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sp>
        <p:nvSpPr>
          <p:cNvPr id="2099" name="Google Shape;2099;p86"/>
          <p:cNvSpPr txBox="1"/>
          <p:nvPr>
            <p:ph type="title"/>
          </p:nvPr>
        </p:nvSpPr>
        <p:spPr>
          <a:xfrm>
            <a:off x="2952750" y="282575"/>
            <a:ext cx="7499350" cy="114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latin typeface="DFKai-SB"/>
                <a:ea typeface="DFKai-SB"/>
                <a:cs typeface="DFKai-SB"/>
                <a:sym typeface="DFKai-SB"/>
              </a:rPr>
              <a:t>巴士(一卡通)	</a:t>
            </a:r>
            <a:endParaRPr>
              <a:latin typeface="DFKai-SB"/>
              <a:ea typeface="DFKai-SB"/>
              <a:cs typeface="DFKai-SB"/>
              <a:sym typeface="DFKai-SB"/>
            </a:endParaRPr>
          </a:p>
        </p:txBody>
      </p:sp>
      <p:pic>
        <p:nvPicPr>
          <p:cNvPr id="2100" name="Google Shape;2100;p86"/>
          <p:cNvPicPr preferRelativeResize="0"/>
          <p:nvPr>
            <p:ph idx="1" type="body"/>
          </p:nvPr>
        </p:nvPicPr>
        <p:blipFill rotWithShape="1">
          <a:blip r:embed="rId3">
            <a:alphaModFix/>
          </a:blip>
          <a:srcRect b="0" l="0" r="0" t="0"/>
          <a:stretch/>
        </p:blipFill>
        <p:spPr>
          <a:xfrm>
            <a:off x="446088" y="1490663"/>
            <a:ext cx="5211762" cy="4703762"/>
          </a:xfrm>
          <a:prstGeom prst="rect">
            <a:avLst/>
          </a:prstGeom>
          <a:noFill/>
          <a:ln>
            <a:noFill/>
          </a:ln>
        </p:spPr>
      </p:pic>
      <p:sp>
        <p:nvSpPr>
          <p:cNvPr id="2101" name="Google Shape;2101;p86"/>
          <p:cNvSpPr txBox="1"/>
          <p:nvPr/>
        </p:nvSpPr>
        <p:spPr>
          <a:xfrm>
            <a:off x="6200274" y="2407653"/>
            <a:ext cx="3363913" cy="22272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DFKai-SB"/>
                <a:ea typeface="DFKai-SB"/>
                <a:cs typeface="DFKai-SB"/>
                <a:sym typeface="DFKai-SB"/>
              </a:rPr>
              <a:t>如何去高雄市區?</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FF0000"/>
              </a:buClr>
              <a:buSzPts val="2000"/>
              <a:buFont typeface="Noto Sans Symbols"/>
              <a:buChar char="✔"/>
            </a:pPr>
            <a:r>
              <a:rPr b="1" i="0" lang="en-US" sz="2000" u="none" cap="none" strike="noStrike">
                <a:solidFill>
                  <a:srgbClr val="FF0000"/>
                </a:solidFill>
                <a:latin typeface="DFKai-SB"/>
                <a:ea typeface="DFKai-SB"/>
                <a:cs typeface="DFKai-SB"/>
                <a:sym typeface="DFKai-SB"/>
              </a:rPr>
              <a:t>在義大購物廣場搭乘義大客運8501。</a:t>
            </a:r>
            <a:endParaRPr b="1" i="0" sz="2000" u="none" cap="none" strike="noStrike">
              <a:solidFill>
                <a:srgbClr val="FF0000"/>
              </a:solidFill>
              <a:latin typeface="DFKai-SB"/>
              <a:ea typeface="DFKai-SB"/>
              <a:cs typeface="DFKai-SB"/>
              <a:sym typeface="DFKai-SB"/>
            </a:endParaRPr>
          </a:p>
          <a:p>
            <a:pPr indent="-214313" lvl="0" marL="214313"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DFKai-SB"/>
                <a:ea typeface="DFKai-SB"/>
                <a:cs typeface="DFKai-SB"/>
                <a:sym typeface="DFKai-SB"/>
              </a:rPr>
              <a:t>左營高鐵站為終點站，可透由捷運抵達大部分的熱門地點。</a:t>
            </a:r>
            <a:endParaRPr b="0" i="0" sz="20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1875"/>
              <a:buFont typeface="Arial"/>
              <a:buNone/>
            </a:pPr>
            <a:r>
              <a:t/>
            </a:r>
            <a:endParaRPr b="1" i="0" sz="1875" u="none" cap="none" strike="noStrike">
              <a:solidFill>
                <a:srgbClr val="000000"/>
              </a:solidFill>
              <a:latin typeface="Gill Sans"/>
              <a:ea typeface="Gill Sans"/>
              <a:cs typeface="Gill Sans"/>
              <a:sym typeface="Gill Sans"/>
            </a:endParaRPr>
          </a:p>
        </p:txBody>
      </p:sp>
      <p:sp>
        <p:nvSpPr>
          <p:cNvPr id="2102" name="Google Shape;2102;p86"/>
          <p:cNvSpPr txBox="1"/>
          <p:nvPr/>
        </p:nvSpPr>
        <p:spPr>
          <a:xfrm>
            <a:off x="6527800" y="6261100"/>
            <a:ext cx="4213225" cy="5540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DFKai-SB"/>
                <a:ea typeface="DFKai-SB"/>
                <a:cs typeface="DFKai-SB"/>
                <a:sym typeface="DFKai-SB"/>
              </a:rPr>
              <a:t>高雄市公車動態資訊官方網頁http://122.146.229.210/bus/BusRoute.aspx</a:t>
            </a:r>
            <a:endParaRPr b="0" i="0" sz="1500" u="none" cap="none" strike="noStrike">
              <a:solidFill>
                <a:srgbClr val="000000"/>
              </a:solidFill>
              <a:latin typeface="DFKai-SB"/>
              <a:ea typeface="DFKai-SB"/>
              <a:cs typeface="DFKai-SB"/>
              <a:sym typeface="DFKai-SB"/>
            </a:endParaRP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87"/>
          <p:cNvSpPr txBox="1"/>
          <p:nvPr>
            <p:ph type="title"/>
          </p:nvPr>
        </p:nvSpPr>
        <p:spPr>
          <a:xfrm>
            <a:off x="2855913" y="123825"/>
            <a:ext cx="7499350" cy="114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Bus(I-pass)</a:t>
            </a:r>
            <a:r>
              <a:rPr lang="en-US"/>
              <a:t>	</a:t>
            </a:r>
            <a:endParaRPr/>
          </a:p>
        </p:txBody>
      </p:sp>
      <p:pic>
        <p:nvPicPr>
          <p:cNvPr id="2108" name="Google Shape;2108;p87"/>
          <p:cNvPicPr preferRelativeResize="0"/>
          <p:nvPr>
            <p:ph idx="1" type="body"/>
          </p:nvPr>
        </p:nvPicPr>
        <p:blipFill rotWithShape="1">
          <a:blip r:embed="rId3">
            <a:alphaModFix/>
          </a:blip>
          <a:srcRect b="0" l="0" r="0" t="0"/>
          <a:stretch/>
        </p:blipFill>
        <p:spPr>
          <a:xfrm>
            <a:off x="249238" y="1101725"/>
            <a:ext cx="5213350" cy="4705350"/>
          </a:xfrm>
          <a:prstGeom prst="rect">
            <a:avLst/>
          </a:prstGeom>
          <a:noFill/>
          <a:ln>
            <a:noFill/>
          </a:ln>
        </p:spPr>
      </p:pic>
      <p:sp>
        <p:nvSpPr>
          <p:cNvPr id="2109" name="Google Shape;2109;p87"/>
          <p:cNvSpPr txBox="1"/>
          <p:nvPr/>
        </p:nvSpPr>
        <p:spPr>
          <a:xfrm>
            <a:off x="5881270" y="2048210"/>
            <a:ext cx="4055311" cy="22275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How to go to Kaohsiung downtown?</a:t>
            </a:r>
            <a:endParaRPr b="0" i="0" sz="2000" u="none" cap="none" strike="noStrike">
              <a:solidFill>
                <a:srgbClr val="000000"/>
              </a:solidFill>
              <a:latin typeface="Times New Roman"/>
              <a:ea typeface="Times New Roman"/>
              <a:cs typeface="Times New Roman"/>
              <a:sym typeface="Times New Roman"/>
            </a:endParaRPr>
          </a:p>
          <a:p>
            <a:pPr indent="-214313" lvl="0" marL="214313"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Times New Roman"/>
                <a:ea typeface="Times New Roman"/>
                <a:cs typeface="Times New Roman"/>
                <a:sym typeface="Times New Roman"/>
              </a:rPr>
              <a:t>Take </a:t>
            </a:r>
            <a:r>
              <a:rPr b="1" i="0" lang="en-US" sz="2000" u="none" cap="none" strike="noStrike">
                <a:solidFill>
                  <a:srgbClr val="FF0000"/>
                </a:solidFill>
                <a:latin typeface="Times New Roman"/>
                <a:ea typeface="Times New Roman"/>
                <a:cs typeface="Times New Roman"/>
                <a:sym typeface="Times New Roman"/>
              </a:rPr>
              <a:t>EDA bus 8501 at EDA mall Zone C. </a:t>
            </a:r>
            <a:endParaRPr b="1" i="0" sz="2000" u="none" cap="none" strike="noStrike">
              <a:solidFill>
                <a:srgbClr val="FF0000"/>
              </a:solidFill>
              <a:latin typeface="Times New Roman"/>
              <a:ea typeface="Times New Roman"/>
              <a:cs typeface="Times New Roman"/>
              <a:sym typeface="Times New Roman"/>
            </a:endParaRPr>
          </a:p>
          <a:p>
            <a:pPr indent="-214313" lvl="0" marL="214313"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Zuoying High Speed Rail is the last stop, you could go to most of popular attractions by MRT.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75"/>
              <a:buFont typeface="Arial"/>
              <a:buNone/>
            </a:pPr>
            <a:r>
              <a:t/>
            </a:r>
            <a:endParaRPr b="1" i="0" sz="1875" u="none" cap="none" strike="noStrike">
              <a:solidFill>
                <a:srgbClr val="000000"/>
              </a:solidFill>
              <a:latin typeface="Gill Sans"/>
              <a:ea typeface="Gill Sans"/>
              <a:cs typeface="Gill Sans"/>
              <a:sym typeface="Gill Sans"/>
            </a:endParaRPr>
          </a:p>
        </p:txBody>
      </p:sp>
      <p:sp>
        <p:nvSpPr>
          <p:cNvPr id="2110" name="Google Shape;2110;p87"/>
          <p:cNvSpPr txBox="1"/>
          <p:nvPr/>
        </p:nvSpPr>
        <p:spPr>
          <a:xfrm>
            <a:off x="5778500" y="5807075"/>
            <a:ext cx="3852863" cy="784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Times New Roman"/>
                <a:ea typeface="Times New Roman"/>
                <a:cs typeface="Times New Roman"/>
                <a:sym typeface="Times New Roman"/>
              </a:rPr>
              <a:t>Kaohsiung City Real Time Bus Arrival Information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Times New Roman"/>
                <a:ea typeface="Times New Roman"/>
                <a:cs typeface="Times New Roman"/>
                <a:sym typeface="Times New Roman"/>
              </a:rPr>
              <a:t>http://122.146.229.210/bus/BusRoute.aspx</a:t>
            </a:r>
            <a:endParaRPr b="0" i="0" sz="15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88"/>
          <p:cNvSpPr txBox="1"/>
          <p:nvPr/>
        </p:nvSpPr>
        <p:spPr>
          <a:xfrm>
            <a:off x="1377950" y="96838"/>
            <a:ext cx="6934200"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Noto Sans Symbols"/>
              <a:buNone/>
            </a:pPr>
            <a:r>
              <a:rPr b="1" i="0" lang="en-US" sz="4000" u="none" cap="none" strike="noStrike">
                <a:solidFill>
                  <a:srgbClr val="000000"/>
                </a:solidFill>
                <a:latin typeface="DFKai-SB"/>
                <a:ea typeface="DFKai-SB"/>
                <a:cs typeface="DFKai-SB"/>
                <a:sym typeface="DFKai-SB"/>
              </a:rPr>
              <a:t>校本部及醫學院區交通車(一)</a:t>
            </a:r>
            <a:endParaRPr b="0" i="0" sz="1400" u="none" cap="none" strike="noStrike">
              <a:solidFill>
                <a:srgbClr val="000000"/>
              </a:solidFill>
              <a:latin typeface="Arial"/>
              <a:ea typeface="Arial"/>
              <a:cs typeface="Arial"/>
              <a:sym typeface="Arial"/>
            </a:endParaRPr>
          </a:p>
        </p:txBody>
      </p:sp>
      <p:sp>
        <p:nvSpPr>
          <p:cNvPr id="2116" name="Google Shape;2116;p88"/>
          <p:cNvSpPr txBox="1"/>
          <p:nvPr/>
        </p:nvSpPr>
        <p:spPr>
          <a:xfrm>
            <a:off x="496888" y="1062038"/>
            <a:ext cx="8507400" cy="5559600"/>
          </a:xfrm>
          <a:prstGeom prst="rect">
            <a:avLst/>
          </a:prstGeom>
          <a:noFill/>
          <a:ln>
            <a:noFill/>
          </a:ln>
        </p:spPr>
        <p:txBody>
          <a:bodyPr anchorCtr="0" anchor="t" bIns="45700" lIns="91425" spcFirstLastPara="1" rIns="91425" wrap="square" tIns="45700">
            <a:spAutoFit/>
          </a:bodyPr>
          <a:lstStyle/>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DFKai-SB"/>
                <a:ea typeface="DFKai-SB"/>
                <a:cs typeface="DFKai-SB"/>
                <a:sym typeface="DFKai-SB"/>
              </a:rPr>
              <a:t>一、交通車類別、屬性：</a:t>
            </a:r>
            <a:endParaRPr b="0" i="0" sz="1400" u="none" cap="none" strike="noStrike">
              <a:solidFill>
                <a:srgbClr val="000000"/>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DFKai-SB"/>
                <a:ea typeface="DFKai-SB"/>
                <a:cs typeface="DFKai-SB"/>
                <a:sym typeface="DFKai-SB"/>
              </a:rPr>
              <a:t>  1.</a:t>
            </a:r>
            <a:r>
              <a:rPr b="0" i="0" lang="en-US" sz="2400" u="sng" cap="none" strike="noStrike">
                <a:solidFill>
                  <a:schemeClr val="dk1"/>
                </a:solidFill>
                <a:latin typeface="DFKai-SB"/>
                <a:ea typeface="DFKai-SB"/>
                <a:cs typeface="DFKai-SB"/>
                <a:sym typeface="DFKai-SB"/>
              </a:rPr>
              <a:t>學校與義大客運簽屬往返校本部、大遠百間之教職員工專車(係稱本校校車)</a:t>
            </a:r>
            <a:r>
              <a:rPr b="0" i="0" lang="en-US" sz="2400" u="none" cap="none" strike="noStrike">
                <a:solidFill>
                  <a:schemeClr val="dk1"/>
                </a:solidFill>
                <a:latin typeface="DFKai-SB"/>
                <a:ea typeface="DFKai-SB"/>
                <a:cs typeface="DFKai-SB"/>
                <a:sym typeface="DFKai-SB"/>
              </a:rPr>
              <a:t>，本校同學搭乘校車，需使用學校乘車票券搭乘。</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2.</a:t>
            </a:r>
            <a:r>
              <a:rPr b="0" i="0" lang="en-US" sz="2400" u="sng" cap="none" strike="noStrike">
                <a:solidFill>
                  <a:schemeClr val="dk1"/>
                </a:solidFill>
                <a:latin typeface="DFKai-SB"/>
                <a:ea typeface="DFKai-SB"/>
                <a:cs typeface="DFKai-SB"/>
                <a:sym typeface="DFKai-SB"/>
              </a:rPr>
              <a:t>義大客運自行營運</a:t>
            </a:r>
            <a:r>
              <a:rPr b="0" i="0" lang="en-US" sz="2400" u="none" cap="none" strike="noStrike">
                <a:solidFill>
                  <a:schemeClr val="dk1"/>
                </a:solidFill>
                <a:latin typeface="DFKai-SB"/>
                <a:ea typeface="DFKai-SB"/>
                <a:cs typeface="DFKai-SB"/>
                <a:sym typeface="DFKai-SB"/>
              </a:rPr>
              <a:t>，校本部、義大世界經往高鐵、市政府</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、美術館、五甲、鳳山、岡山、佛光山、義大醫院等路線</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3.</a:t>
            </a:r>
            <a:r>
              <a:rPr b="0" i="0" lang="en-US" sz="2400" u="sng" cap="none" strike="noStrike">
                <a:solidFill>
                  <a:schemeClr val="dk1"/>
                </a:solidFill>
                <a:latin typeface="DFKai-SB"/>
                <a:ea typeface="DFKai-SB"/>
                <a:cs typeface="DFKai-SB"/>
                <a:sym typeface="DFKai-SB"/>
              </a:rPr>
              <a:t>高雄客運自行營運</a:t>
            </a:r>
            <a:r>
              <a:rPr b="0" i="0" lang="en-US" sz="2400" u="none" cap="none" strike="noStrike">
                <a:solidFill>
                  <a:schemeClr val="dk1"/>
                </a:solidFill>
                <a:latin typeface="DFKai-SB"/>
                <a:ea typeface="DFKai-SB"/>
                <a:cs typeface="DFKai-SB"/>
                <a:sym typeface="DFKai-SB"/>
              </a:rPr>
              <a:t>，由醫學院區經往旗山、楠梓、岡山、</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燕巢、捷運站等路線。</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4.</a:t>
            </a:r>
            <a:r>
              <a:rPr b="0" i="0" lang="en-US" sz="2400" u="sng" cap="none" strike="noStrike">
                <a:solidFill>
                  <a:schemeClr val="dk1"/>
                </a:solidFill>
                <a:latin typeface="DFKai-SB"/>
                <a:ea typeface="DFKai-SB"/>
                <a:cs typeface="DFKai-SB"/>
                <a:sym typeface="DFKai-SB"/>
              </a:rPr>
              <a:t>高雄市公車</a:t>
            </a:r>
            <a:r>
              <a:rPr b="0" i="0" lang="en-US" sz="2400" u="none" cap="none" strike="noStrike">
                <a:solidFill>
                  <a:schemeClr val="dk1"/>
                </a:solidFill>
                <a:latin typeface="DFKai-SB"/>
                <a:ea typeface="DFKai-SB"/>
                <a:cs typeface="DFKai-SB"/>
                <a:sym typeface="DFKai-SB"/>
              </a:rPr>
              <a:t>，由醫學院區經往楠梓、岡山、大社、燕巢、</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捷運站等路線。</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二、本校校車：</a:t>
            </a:r>
            <a:endParaRPr b="0" i="0" sz="1400" u="none" cap="none" strike="noStrike">
              <a:solidFill>
                <a:schemeClr val="dk1"/>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1.校車</a:t>
            </a:r>
            <a:r>
              <a:rPr b="0" i="0" lang="en-US" sz="2400" u="sng" cap="none" strike="noStrike">
                <a:solidFill>
                  <a:schemeClr val="dk1"/>
                </a:solidFill>
                <a:latin typeface="DFKai-SB"/>
                <a:ea typeface="DFKai-SB"/>
                <a:cs typeface="DFKai-SB"/>
                <a:sym typeface="DFKai-SB"/>
              </a:rPr>
              <a:t>路線：從高雄三多路大遠百，沿中山路、建國路、</a:t>
            </a:r>
            <a:endParaRPr b="0" i="0" sz="1400" u="none" cap="none" strike="noStrike">
              <a:solidFill>
                <a:schemeClr val="dk1"/>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a:t>
            </a:r>
            <a:r>
              <a:rPr b="0" i="0" lang="en-US" sz="2400" u="sng" cap="none" strike="noStrike">
                <a:solidFill>
                  <a:schemeClr val="dk1"/>
                </a:solidFill>
                <a:latin typeface="DFKai-SB"/>
                <a:ea typeface="DFKai-SB"/>
                <a:cs typeface="DFKai-SB"/>
                <a:sym typeface="DFKai-SB"/>
              </a:rPr>
              <a:t>民族路、(捷運青埔站)、楠梓火車站、楠梓新路、興楠路、</a:t>
            </a:r>
            <a:endParaRPr b="0" i="0" sz="1400" u="none" cap="none" strike="noStrike">
              <a:solidFill>
                <a:schemeClr val="dk1"/>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DFKai-SB"/>
                <a:ea typeface="DFKai-SB"/>
                <a:cs typeface="DFKai-SB"/>
                <a:sym typeface="DFKai-SB"/>
              </a:rPr>
              <a:t>    </a:t>
            </a:r>
            <a:r>
              <a:rPr b="0" i="0" lang="en-US" sz="2400" u="sng" cap="none" strike="noStrike">
                <a:solidFill>
                  <a:schemeClr val="dk1"/>
                </a:solidFill>
                <a:latin typeface="DFKai-SB"/>
                <a:ea typeface="DFKai-SB"/>
                <a:cs typeface="DFKai-SB"/>
                <a:sym typeface="DFKai-SB"/>
              </a:rPr>
              <a:t>大社中山路、學校。</a:t>
            </a:r>
            <a:endParaRPr b="0" i="0" sz="1400" u="none" cap="none" strike="noStrike">
              <a:solidFill>
                <a:schemeClr val="dk1"/>
              </a:solidFill>
              <a:latin typeface="Arial"/>
              <a:ea typeface="Arial"/>
              <a:cs typeface="Arial"/>
              <a:sym typeface="Arial"/>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DFKai-SB"/>
                <a:ea typeface="DFKai-SB"/>
                <a:cs typeface="DFKai-SB"/>
                <a:sym typeface="DFKai-SB"/>
              </a:rPr>
              <a:t>  2.學校校車行駛時間，自早上06:50開始到晚上10:15止。</a:t>
            </a:r>
            <a:endParaRPr b="0" i="0" sz="2400" u="none" cap="none" strike="noStrike">
              <a:solidFill>
                <a:srgbClr val="000000"/>
              </a:solidFill>
              <a:latin typeface="DFKai-SB"/>
              <a:ea typeface="DFKai-SB"/>
              <a:cs typeface="DFKai-SB"/>
              <a:sym typeface="DFKai-SB"/>
            </a:endParaRPr>
          </a:p>
        </p:txBody>
      </p:sp>
    </p:spTree>
  </p:cSld>
  <p:clrMapOvr>
    <a:masterClrMapping/>
  </p:clrMapOvr>
  <p:transition>
    <p:spli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sp>
        <p:nvSpPr>
          <p:cNvPr id="2121" name="Google Shape;2121;p89"/>
          <p:cNvSpPr txBox="1"/>
          <p:nvPr/>
        </p:nvSpPr>
        <p:spPr>
          <a:xfrm>
            <a:off x="804863" y="277813"/>
            <a:ext cx="69342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ISU Public Transportation Rules and Policies </a:t>
            </a:r>
            <a:endParaRPr b="1" i="0" sz="2400" u="none" cap="none" strike="noStrike">
              <a:solidFill>
                <a:srgbClr val="000000"/>
              </a:solidFill>
              <a:latin typeface="DFKai-SB"/>
              <a:ea typeface="DFKai-SB"/>
              <a:cs typeface="DFKai-SB"/>
              <a:sym typeface="DFKai-SB"/>
            </a:endParaRPr>
          </a:p>
        </p:txBody>
      </p:sp>
      <p:sp>
        <p:nvSpPr>
          <p:cNvPr id="2122" name="Google Shape;2122;p89"/>
          <p:cNvSpPr/>
          <p:nvPr/>
        </p:nvSpPr>
        <p:spPr>
          <a:xfrm>
            <a:off x="919663" y="1107035"/>
            <a:ext cx="8079957" cy="5328895"/>
          </a:xfrm>
          <a:prstGeom prst="rect">
            <a:avLst/>
          </a:prstGeom>
          <a:noFill/>
          <a:ln>
            <a:noFill/>
          </a:ln>
        </p:spPr>
        <p:txBody>
          <a:bodyPr anchorCtr="0" anchor="ctr" bIns="45700" lIns="91425" spcFirstLastPara="1" rIns="91425" wrap="square" tIns="45700">
            <a:spAutoFit/>
          </a:bodyPr>
          <a:lstStyle/>
          <a:p>
            <a:pPr indent="-342900" lvl="0" marL="342900" marR="0" rtl="0" algn="just">
              <a:lnSpc>
                <a:spcPct val="114000"/>
              </a:lnSpc>
              <a:spcBef>
                <a:spcPts val="0"/>
              </a:spcBef>
              <a:spcAft>
                <a:spcPts val="0"/>
              </a:spcAft>
              <a:buClr>
                <a:srgbClr val="000000"/>
              </a:buClr>
              <a:buSzPts val="2000"/>
              <a:buFont typeface="Arial"/>
              <a:buAutoNum type="arabicPeriod"/>
            </a:pPr>
            <a:r>
              <a:rPr b="1" i="0" lang="en-US" sz="2000" u="none" cap="none" strike="noStrike">
                <a:solidFill>
                  <a:srgbClr val="000000"/>
                </a:solidFill>
                <a:latin typeface="DFKai-SB"/>
                <a:ea typeface="DFKai-SB"/>
                <a:cs typeface="DFKai-SB"/>
                <a:sym typeface="DFKai-SB"/>
              </a:rPr>
              <a:t>I-Shou school bus(專車): Be sure to use I-Shou school bus pass ONLY. No cash or coin is allowed.</a:t>
            </a:r>
            <a:endParaRPr b="0" i="0" sz="1400" u="none" cap="none" strike="noStrike">
              <a:solidFill>
                <a:srgbClr val="000000"/>
              </a:solidFill>
              <a:latin typeface="Arial"/>
              <a:ea typeface="Arial"/>
              <a:cs typeface="Arial"/>
              <a:sym typeface="Arial"/>
            </a:endParaRPr>
          </a:p>
          <a:p>
            <a:pPr indent="-342900" lvl="0" marL="342900" marR="0" rtl="0" algn="just">
              <a:lnSpc>
                <a:spcPct val="114000"/>
              </a:lnSpc>
              <a:spcBef>
                <a:spcPts val="0"/>
              </a:spcBef>
              <a:spcAft>
                <a:spcPts val="0"/>
              </a:spcAft>
              <a:buClr>
                <a:srgbClr val="000000"/>
              </a:buClr>
              <a:buSzPts val="2000"/>
              <a:buFont typeface="Arial"/>
              <a:buAutoNum type="arabicPeriod"/>
            </a:pPr>
            <a:r>
              <a:rPr b="1" i="0" lang="en-US" sz="2000" u="none" cap="none" strike="noStrike">
                <a:solidFill>
                  <a:srgbClr val="000000"/>
                </a:solidFill>
                <a:latin typeface="DFKai-SB"/>
                <a:ea typeface="DFKai-SB"/>
                <a:cs typeface="DFKai-SB"/>
                <a:sym typeface="DFKai-SB"/>
              </a:rPr>
              <a:t>Eda Bus: Pay your fare with exact change, or I-Shou school bus pass.</a:t>
            </a:r>
            <a:endParaRPr b="1" i="0" sz="2000" u="none" cap="none" strike="noStrike">
              <a:solidFill>
                <a:srgbClr val="000000"/>
              </a:solidFill>
              <a:latin typeface="DFKai-SB"/>
              <a:ea typeface="DFKai-SB"/>
              <a:cs typeface="DFKai-SB"/>
              <a:sym typeface="DFKai-SB"/>
            </a:endParaRPr>
          </a:p>
          <a:p>
            <a:pPr indent="-342900" lvl="0" marL="342900" marR="0" rtl="0" algn="just">
              <a:lnSpc>
                <a:spcPct val="114000"/>
              </a:lnSpc>
              <a:spcBef>
                <a:spcPts val="0"/>
              </a:spcBef>
              <a:spcAft>
                <a:spcPts val="0"/>
              </a:spcAft>
              <a:buClr>
                <a:srgbClr val="000000"/>
              </a:buClr>
              <a:buSzPts val="2000"/>
              <a:buFont typeface="Arial"/>
              <a:buAutoNum type="arabicPeriod"/>
            </a:pPr>
            <a:r>
              <a:rPr b="1" i="0" lang="en-US" sz="2000" u="none" cap="none" strike="noStrike">
                <a:solidFill>
                  <a:srgbClr val="000000"/>
                </a:solidFill>
                <a:latin typeface="DFKai-SB"/>
                <a:ea typeface="DFKai-SB"/>
                <a:cs typeface="DFKai-SB"/>
                <a:sym typeface="DFKai-SB"/>
              </a:rPr>
              <a:t>If you are going to take I-Shou school bus, please signal the bus before the bus arrives. Please inform the driver where to drop you off.</a:t>
            </a:r>
            <a:endParaRPr b="0" i="0" sz="1400" u="none" cap="none" strike="noStrike">
              <a:solidFill>
                <a:srgbClr val="000000"/>
              </a:solidFill>
              <a:latin typeface="Arial"/>
              <a:ea typeface="Arial"/>
              <a:cs typeface="Arial"/>
              <a:sym typeface="Arial"/>
            </a:endParaRPr>
          </a:p>
          <a:p>
            <a:pPr indent="-342900" lvl="0" marL="342900" marR="0" rtl="0" algn="just">
              <a:lnSpc>
                <a:spcPct val="114000"/>
              </a:lnSpc>
              <a:spcBef>
                <a:spcPts val="0"/>
              </a:spcBef>
              <a:spcAft>
                <a:spcPts val="0"/>
              </a:spcAft>
              <a:buClr>
                <a:srgbClr val="000000"/>
              </a:buClr>
              <a:buSzPts val="2000"/>
              <a:buFont typeface="Arial"/>
              <a:buAutoNum type="arabicPeriod"/>
            </a:pPr>
            <a:r>
              <a:rPr b="1" i="0" lang="en-US" sz="2000" u="none" cap="none" strike="noStrike">
                <a:solidFill>
                  <a:srgbClr val="000000"/>
                </a:solidFill>
                <a:latin typeface="DFKai-SB"/>
                <a:ea typeface="DFKai-SB"/>
                <a:cs typeface="DFKai-SB"/>
                <a:sym typeface="DFKai-SB"/>
              </a:rPr>
              <a:t>For commendations, suggestions, inquiries, or complaints, please contact Eda </a:t>
            </a:r>
            <a:r>
              <a:rPr b="1" i="0" lang="en-US" sz="2000" u="none" cap="none" strike="noStrike">
                <a:solidFill>
                  <a:srgbClr val="FF0000"/>
                </a:solidFill>
                <a:latin typeface="DFKai-SB"/>
                <a:ea typeface="DFKai-SB"/>
                <a:cs typeface="DFKai-SB"/>
                <a:sym typeface="DFKai-SB"/>
              </a:rPr>
              <a:t>Bus Customer Service#：0800-352-520 (LOCAL PHONE only) or 07-657-7258</a:t>
            </a:r>
            <a:endParaRPr b="1" i="0" sz="2000" u="none" cap="none" strike="noStrike">
              <a:solidFill>
                <a:srgbClr val="FF0000"/>
              </a:solidFill>
              <a:latin typeface="DFKai-SB"/>
              <a:ea typeface="DFKai-SB"/>
              <a:cs typeface="DFKai-SB"/>
              <a:sym typeface="DFKai-SB"/>
            </a:endParaRPr>
          </a:p>
          <a:p>
            <a:pPr indent="-342900" lvl="0" marL="342900" marR="0" rtl="0" algn="just">
              <a:lnSpc>
                <a:spcPct val="114000"/>
              </a:lnSpc>
              <a:spcBef>
                <a:spcPts val="0"/>
              </a:spcBef>
              <a:spcAft>
                <a:spcPts val="0"/>
              </a:spcAft>
              <a:buClr>
                <a:srgbClr val="000000"/>
              </a:buClr>
              <a:buSzPts val="2000"/>
              <a:buFont typeface="Arial"/>
              <a:buAutoNum type="arabicPeriod"/>
            </a:pPr>
            <a:r>
              <a:rPr b="1" i="0" lang="en-US" sz="2000" u="none" cap="none" strike="noStrike">
                <a:solidFill>
                  <a:srgbClr val="000000"/>
                </a:solidFill>
                <a:latin typeface="DFKai-SB"/>
                <a:ea typeface="DFKai-SB"/>
                <a:cs typeface="DFKai-SB"/>
                <a:sym typeface="DFKai-SB"/>
              </a:rPr>
              <a:t>【</a:t>
            </a:r>
            <a:r>
              <a:rPr b="1" i="0" lang="en-US" sz="2000" u="none" cap="none" strike="noStrike">
                <a:solidFill>
                  <a:srgbClr val="FF0000"/>
                </a:solidFill>
                <a:latin typeface="DFKai-SB"/>
                <a:ea typeface="DFKai-SB"/>
                <a:cs typeface="DFKai-SB"/>
                <a:sym typeface="DFKai-SB"/>
              </a:rPr>
              <a:t>The specification of I-Shou School bus pass and Eda bus Monthly Pass </a:t>
            </a:r>
            <a:r>
              <a:rPr b="1" i="0" lang="en-US" sz="2000" u="none" cap="none" strike="noStrike">
                <a:solidFill>
                  <a:srgbClr val="000000"/>
                </a:solidFill>
                <a:latin typeface="DFKai-SB"/>
                <a:ea typeface="DFKai-SB"/>
                <a:cs typeface="DFKai-SB"/>
                <a:sym typeface="DFKai-SB"/>
              </a:rPr>
              <a:t>】</a:t>
            </a:r>
            <a:endParaRPr b="1" i="0" sz="2000" u="none" cap="none" strike="noStrike">
              <a:solidFill>
                <a:srgbClr val="000000"/>
              </a:solidFill>
              <a:latin typeface="DFKai-SB"/>
              <a:ea typeface="DFKai-SB"/>
              <a:cs typeface="DFKai-SB"/>
              <a:sym typeface="DFKai-SB"/>
            </a:endParaRPr>
          </a:p>
          <a:p>
            <a:pPr indent="177800" lvl="0" marL="0" marR="0" rtl="0" algn="just">
              <a:lnSpc>
                <a:spcPct val="114000"/>
              </a:lnSpc>
              <a:spcBef>
                <a:spcPts val="0"/>
              </a:spcBef>
              <a:spcAft>
                <a:spcPts val="0"/>
              </a:spcAft>
              <a:buClr>
                <a:srgbClr val="000000"/>
              </a:buClr>
              <a:buSzPts val="2000"/>
              <a:buFont typeface="Arial"/>
              <a:buNone/>
            </a:pPr>
            <a:r>
              <a:rPr b="1" i="0" lang="en-US" sz="2000" u="none" cap="none" strike="noStrike">
                <a:solidFill>
                  <a:srgbClr val="000000"/>
                </a:solidFill>
                <a:latin typeface="DFKai-SB"/>
                <a:ea typeface="DFKai-SB"/>
                <a:cs typeface="DFKai-SB"/>
                <a:sym typeface="DFKai-SB"/>
              </a:rPr>
              <a:t>   Fare: TWD 26 from University to Nanzih District.</a:t>
            </a:r>
            <a:endParaRPr b="0" i="0" sz="1400" u="none" cap="none" strike="noStrike">
              <a:solidFill>
                <a:srgbClr val="000000"/>
              </a:solidFill>
              <a:latin typeface="Arial"/>
              <a:ea typeface="Arial"/>
              <a:cs typeface="Arial"/>
              <a:sym typeface="Arial"/>
            </a:endParaRPr>
          </a:p>
          <a:p>
            <a:pPr indent="177800" lvl="0" marL="0" marR="0" rtl="0" algn="just">
              <a:lnSpc>
                <a:spcPct val="114000"/>
              </a:lnSpc>
              <a:spcBef>
                <a:spcPts val="0"/>
              </a:spcBef>
              <a:spcAft>
                <a:spcPts val="0"/>
              </a:spcAft>
              <a:buClr>
                <a:srgbClr val="000000"/>
              </a:buClr>
              <a:buSzPts val="2000"/>
              <a:buFont typeface="Arial"/>
              <a:buNone/>
            </a:pPr>
            <a:r>
              <a:rPr b="1" i="0" lang="en-US" sz="2000" u="none" cap="none" strike="noStrike">
                <a:solidFill>
                  <a:srgbClr val="000000"/>
                </a:solidFill>
                <a:latin typeface="DFKai-SB"/>
                <a:ea typeface="DFKai-SB"/>
                <a:cs typeface="DFKai-SB"/>
                <a:sym typeface="DFKai-SB"/>
              </a:rPr>
              <a:t>         TWD 26 from Nanzih District to downtown Kaohsiung </a:t>
            </a:r>
            <a:endParaRPr b="0" i="0" sz="1400" u="none" cap="none" strike="noStrike">
              <a:solidFill>
                <a:srgbClr val="000000"/>
              </a:solidFill>
              <a:latin typeface="Arial"/>
              <a:ea typeface="Arial"/>
              <a:cs typeface="Arial"/>
              <a:sym typeface="Arial"/>
            </a:endParaRPr>
          </a:p>
          <a:p>
            <a:pPr indent="177800" lvl="0" marL="0" marR="0" rtl="0" algn="l">
              <a:lnSpc>
                <a:spcPct val="114000"/>
              </a:lnSpc>
              <a:spcBef>
                <a:spcPts val="0"/>
              </a:spcBef>
              <a:spcAft>
                <a:spcPts val="0"/>
              </a:spcAft>
              <a:buClr>
                <a:srgbClr val="000000"/>
              </a:buClr>
              <a:buSzPts val="2000"/>
              <a:buFont typeface="Arial"/>
              <a:buNone/>
            </a:pPr>
            <a:r>
              <a:t/>
            </a:r>
            <a:endParaRPr b="1" i="0" sz="2000" u="none" cap="none" strike="noStrike">
              <a:solidFill>
                <a:srgbClr val="A50021"/>
              </a:solidFill>
              <a:latin typeface="DFKai-SB"/>
              <a:ea typeface="DFKai-SB"/>
              <a:cs typeface="DFKai-SB"/>
              <a:sym typeface="DFKai-SB"/>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6" name="Shape 2126"/>
        <p:cNvGrpSpPr/>
        <p:nvPr/>
      </p:nvGrpSpPr>
      <p:grpSpPr>
        <a:xfrm>
          <a:off x="0" y="0"/>
          <a:ext cx="0" cy="0"/>
          <a:chOff x="0" y="0"/>
          <a:chExt cx="0" cy="0"/>
        </a:xfrm>
      </p:grpSpPr>
      <p:sp>
        <p:nvSpPr>
          <p:cNvPr id="2127" name="Google Shape;2127;p90"/>
          <p:cNvSpPr/>
          <p:nvPr/>
        </p:nvSpPr>
        <p:spPr>
          <a:xfrm>
            <a:off x="542925" y="1006475"/>
            <a:ext cx="8497888" cy="5411788"/>
          </a:xfrm>
          <a:prstGeom prst="rect">
            <a:avLst/>
          </a:prstGeom>
          <a:noFill/>
          <a:ln>
            <a:noFill/>
          </a:ln>
        </p:spPr>
        <p:txBody>
          <a:bodyPr anchorCtr="0" anchor="t" bIns="45700" lIns="91425" spcFirstLastPara="1" rIns="91425" wrap="square" tIns="45700">
            <a:spAutoFit/>
          </a:bodyPr>
          <a:lstStyle/>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3.校車售票處：</a:t>
            </a:r>
            <a:endParaRPr b="1" i="0" sz="2400" u="none" cap="none" strike="noStrike">
              <a:solidFill>
                <a:srgbClr val="000000"/>
              </a:solidFill>
              <a:latin typeface="DFKai-SB"/>
              <a:ea typeface="DFKai-SB"/>
              <a:cs typeface="DFKai-SB"/>
              <a:sym typeface="DFKai-SB"/>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DFKai-SB"/>
                <a:ea typeface="DFKai-SB"/>
                <a:cs typeface="DFKai-SB"/>
                <a:sym typeface="DFKai-SB"/>
              </a:rPr>
              <a:t>  </a:t>
            </a:r>
            <a:r>
              <a:rPr b="1" i="0" lang="en-US" sz="2400" u="none" cap="none" strike="noStrike">
                <a:solidFill>
                  <a:srgbClr val="000000"/>
                </a:solidFill>
                <a:latin typeface="DFKai-SB"/>
                <a:ea typeface="DFKai-SB"/>
                <a:cs typeface="DFKai-SB"/>
                <a:sym typeface="DFKai-SB"/>
              </a:rPr>
              <a:t>  </a:t>
            </a:r>
            <a:r>
              <a:rPr b="1" i="0" lang="en-US" sz="2400" u="none" cap="none" strike="noStrike">
                <a:solidFill>
                  <a:srgbClr val="0000FF"/>
                </a:solidFill>
                <a:latin typeface="DFKai-SB"/>
                <a:ea typeface="DFKai-SB"/>
                <a:cs typeface="DFKai-SB"/>
                <a:sym typeface="DFKai-SB"/>
              </a:rPr>
              <a:t>校本部同學</a:t>
            </a:r>
            <a:r>
              <a:rPr b="1" i="0" lang="en-US" sz="2400" u="none" cap="none" strike="noStrike">
                <a:solidFill>
                  <a:srgbClr val="000000"/>
                </a:solidFill>
                <a:latin typeface="DFKai-SB"/>
                <a:ea typeface="DFKai-SB"/>
                <a:cs typeface="DFKai-SB"/>
                <a:sym typeface="DFKai-SB"/>
              </a:rPr>
              <a:t>請至</a:t>
            </a:r>
            <a:r>
              <a:rPr b="1" i="0" lang="en-US" sz="2400" u="none" cap="none" strike="noStrike">
                <a:solidFill>
                  <a:srgbClr val="008000"/>
                </a:solidFill>
                <a:latin typeface="DFKai-SB"/>
                <a:ea typeface="DFKai-SB"/>
                <a:cs typeface="DFKai-SB"/>
                <a:sym typeface="DFKai-SB"/>
              </a:rPr>
              <a:t>活動中心便利商店、</a:t>
            </a:r>
            <a:r>
              <a:rPr b="1" i="0" lang="en-US" sz="2400" u="none" cap="none" strike="noStrike">
                <a:solidFill>
                  <a:srgbClr val="A50021"/>
                </a:solidFill>
                <a:latin typeface="DFKai-SB"/>
                <a:ea typeface="DFKai-SB"/>
                <a:cs typeface="DFKai-SB"/>
                <a:sym typeface="DFKai-SB"/>
              </a:rPr>
              <a:t>行政大樓出納組</a:t>
            </a:r>
            <a:r>
              <a:rPr b="1" i="0" lang="en-US" sz="2400" u="none" cap="none" strike="noStrike">
                <a:solidFill>
                  <a:srgbClr val="000000"/>
                </a:solidFill>
                <a:latin typeface="DFKai-SB"/>
                <a:ea typeface="DFKai-SB"/>
                <a:cs typeface="DFKai-SB"/>
                <a:sym typeface="DFKai-SB"/>
              </a:rPr>
              <a:t>及</a:t>
            </a:r>
            <a:endParaRPr b="1" i="0" sz="2400" u="none" cap="none" strike="noStrike">
              <a:solidFill>
                <a:srgbClr val="000000"/>
              </a:solidFill>
              <a:latin typeface="DFKai-SB"/>
              <a:ea typeface="DFKai-SB"/>
              <a:cs typeface="DFKai-SB"/>
              <a:sym typeface="DFKai-SB"/>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660066"/>
                </a:solidFill>
                <a:latin typeface="DFKai-SB"/>
                <a:ea typeface="DFKai-SB"/>
                <a:cs typeface="DFKai-SB"/>
                <a:sym typeface="DFKai-SB"/>
              </a:rPr>
              <a:t>                  綜合教學大樓進修部。</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DFKai-SB"/>
                <a:ea typeface="DFKai-SB"/>
                <a:cs typeface="DFKai-SB"/>
                <a:sym typeface="DFKai-SB"/>
              </a:rPr>
              <a:t>    醫學院區同學</a:t>
            </a:r>
            <a:r>
              <a:rPr b="1" i="0" lang="en-US" sz="2400" u="none" cap="none" strike="noStrike">
                <a:solidFill>
                  <a:srgbClr val="000000"/>
                </a:solidFill>
                <a:latin typeface="DFKai-SB"/>
                <a:ea typeface="DFKai-SB"/>
                <a:cs typeface="DFKai-SB"/>
                <a:sym typeface="DFKai-SB"/>
              </a:rPr>
              <a:t>請至</a:t>
            </a:r>
            <a:r>
              <a:rPr b="1" i="0" lang="en-US" sz="2400" u="none" cap="none" strike="noStrike">
                <a:solidFill>
                  <a:srgbClr val="006600"/>
                </a:solidFill>
                <a:latin typeface="DFKai-SB"/>
                <a:ea typeface="DFKai-SB"/>
                <a:cs typeface="DFKai-SB"/>
                <a:sym typeface="DFKai-SB"/>
              </a:rPr>
              <a:t>教學大樓B棟一樓總務處</a:t>
            </a:r>
            <a:r>
              <a:rPr b="1" i="0" lang="en-US" sz="2400" u="none" cap="none" strike="noStrike">
                <a:solidFill>
                  <a:srgbClr val="000000"/>
                </a:solidFill>
                <a:latin typeface="DFKai-SB"/>
                <a:ea typeface="DFKai-SB"/>
                <a:cs typeface="DFKai-SB"/>
                <a:sym typeface="DFKai-SB"/>
              </a:rPr>
              <a:t>。</a:t>
            </a:r>
            <a:endParaRPr b="1" i="0" sz="2400" u="none" cap="none" strike="noStrike">
              <a:solidFill>
                <a:srgbClr val="000000"/>
              </a:solidFill>
              <a:latin typeface="DFKai-SB"/>
              <a:ea typeface="DFKai-SB"/>
              <a:cs typeface="DFKai-SB"/>
              <a:sym typeface="DFKai-SB"/>
            </a:endParaRPr>
          </a:p>
          <a:p>
            <a:pPr indent="-609600" lvl="0" marL="609600" marR="0" rtl="0" algn="l">
              <a:lnSpc>
                <a:spcPct val="9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三、</a:t>
            </a:r>
            <a:r>
              <a:rPr b="1" i="0" lang="en-US" sz="2400" u="none" cap="none" strike="noStrike">
                <a:solidFill>
                  <a:srgbClr val="CC00CC"/>
                </a:solidFill>
                <a:latin typeface="DFKai-SB"/>
                <a:ea typeface="DFKai-SB"/>
                <a:cs typeface="DFKai-SB"/>
                <a:sym typeface="DFKai-SB"/>
              </a:rPr>
              <a:t>96路公車─</a:t>
            </a:r>
            <a:r>
              <a:rPr b="1" i="0" lang="en-US" sz="2400" u="none" cap="none" strike="noStrike">
                <a:solidFill>
                  <a:srgbClr val="000000"/>
                </a:solidFill>
                <a:latin typeface="DFKai-SB"/>
                <a:ea typeface="DFKai-SB"/>
                <a:cs typeface="DFKai-SB"/>
                <a:sym typeface="DFKai-SB"/>
              </a:rPr>
              <a:t>為校本部與醫學院區之間往返區間車(義大客運96路公車，單程票價12元。</a:t>
            </a:r>
            <a:endParaRPr b="1" i="0" sz="2400" u="none" cap="none" strike="noStrike">
              <a:solidFill>
                <a:srgbClr val="000000"/>
              </a:solidFill>
              <a:latin typeface="DFKai-SB"/>
              <a:ea typeface="DFKai-SB"/>
              <a:cs typeface="DFKai-SB"/>
              <a:sym typeface="DFKai-SB"/>
            </a:endParaRPr>
          </a:p>
          <a:p>
            <a:pPr indent="-609600" lvl="0" marL="609600" marR="0" rtl="0" algn="l">
              <a:lnSpc>
                <a:spcPct val="90000"/>
              </a:lnSpc>
              <a:spcBef>
                <a:spcPts val="0"/>
              </a:spcBef>
              <a:spcAft>
                <a:spcPts val="0"/>
              </a:spcAft>
              <a:buClr>
                <a:srgbClr val="000000"/>
              </a:buClr>
              <a:buSzPts val="2400"/>
              <a:buFont typeface="Arial"/>
              <a:buNone/>
            </a:pPr>
            <a:r>
              <a:rPr b="0" i="0" lang="en-US" sz="2400" u="none" cap="none" strike="noStrike">
                <a:solidFill>
                  <a:srgbClr val="FF0000"/>
                </a:solidFill>
                <a:latin typeface="DFKai-SB"/>
                <a:ea typeface="DFKai-SB"/>
                <a:cs typeface="DFKai-SB"/>
                <a:sym typeface="DFKai-SB"/>
              </a:rPr>
              <a:t>  1.</a:t>
            </a:r>
            <a:r>
              <a:rPr b="1" i="0" lang="en-US" sz="2400" u="sng" cap="none" strike="noStrike">
                <a:solidFill>
                  <a:srgbClr val="FF0000"/>
                </a:solidFill>
                <a:latin typeface="DFKai-SB"/>
                <a:ea typeface="DFKai-SB"/>
                <a:cs typeface="DFKai-SB"/>
                <a:sym typeface="DFKai-SB"/>
              </a:rPr>
              <a:t>為服務本校同學，96路公車規劃為本部與分部間之區間接駁車，由學校負擔乘車車資，本校同學</a:t>
            </a:r>
            <a:r>
              <a:rPr b="1" i="0" lang="en-US" sz="2400" u="sng" cap="none" strike="noStrike">
                <a:solidFill>
                  <a:srgbClr val="006600"/>
                </a:solidFill>
                <a:latin typeface="DFKai-SB"/>
                <a:ea typeface="DFKai-SB"/>
                <a:cs typeface="DFKai-SB"/>
                <a:sym typeface="DFKai-SB"/>
              </a:rPr>
              <a:t>至校本部或</a:t>
            </a:r>
            <a:r>
              <a:rPr b="1" i="0" lang="en-US" sz="2400" u="sng" cap="none" strike="noStrike">
                <a:solidFill>
                  <a:srgbClr val="000000"/>
                </a:solidFill>
                <a:latin typeface="DFKai-SB"/>
                <a:ea typeface="DFKai-SB"/>
                <a:cs typeface="DFKai-SB"/>
                <a:sym typeface="DFKai-SB"/>
              </a:rPr>
              <a:t>醫學院區</a:t>
            </a:r>
            <a:r>
              <a:rPr b="1" i="0" lang="en-US" sz="2400" u="sng" cap="none" strike="noStrike">
                <a:solidFill>
                  <a:srgbClr val="006600"/>
                </a:solidFill>
                <a:latin typeface="DFKai-SB"/>
                <a:ea typeface="DFKai-SB"/>
                <a:cs typeface="DFKai-SB"/>
                <a:sym typeface="DFKai-SB"/>
              </a:rPr>
              <a:t>守衛室，憑</a:t>
            </a:r>
            <a:r>
              <a:rPr b="1" i="0" lang="en-US" sz="2400" u="sng" cap="none" strike="noStrike">
                <a:solidFill>
                  <a:srgbClr val="FF0000"/>
                </a:solidFill>
                <a:latin typeface="DFKai-SB"/>
                <a:ea typeface="DFKai-SB"/>
                <a:cs typeface="DFKai-SB"/>
                <a:sym typeface="DFKai-SB"/>
              </a:rPr>
              <a:t>學生證</a:t>
            </a:r>
            <a:r>
              <a:rPr b="1" i="0" lang="en-US" sz="2400" u="sng" cap="none" strike="noStrike">
                <a:solidFill>
                  <a:srgbClr val="006600"/>
                </a:solidFill>
                <a:latin typeface="DFKai-SB"/>
                <a:ea typeface="DFKai-SB"/>
                <a:cs typeface="DFKai-SB"/>
                <a:sym typeface="DFKai-SB"/>
              </a:rPr>
              <a:t>，填寫領取記錄，</a:t>
            </a:r>
            <a:r>
              <a:rPr b="1" i="0" lang="en-US" sz="2400" u="sng" cap="none" strike="noStrike">
                <a:solidFill>
                  <a:srgbClr val="FF0000"/>
                </a:solidFill>
                <a:latin typeface="DFKai-SB"/>
                <a:ea typeface="DFKai-SB"/>
                <a:cs typeface="DFKai-SB"/>
                <a:sym typeface="DFKai-SB"/>
              </a:rPr>
              <a:t>領取乘車票券免費搭乘</a:t>
            </a:r>
            <a:r>
              <a:rPr b="1" i="0" lang="en-US" sz="2400" u="none" cap="none" strike="noStrike">
                <a:solidFill>
                  <a:srgbClr val="006600"/>
                </a:solidFill>
                <a:latin typeface="DFKai-SB"/>
                <a:ea typeface="DFKai-SB"/>
                <a:cs typeface="DFKai-SB"/>
                <a:sym typeface="DFKai-SB"/>
              </a:rPr>
              <a:t>。</a:t>
            </a:r>
            <a:endParaRPr b="1" i="0" sz="2400" u="none" cap="none" strike="noStrike">
              <a:solidFill>
                <a:srgbClr val="006600"/>
              </a:solidFill>
              <a:latin typeface="DFKai-SB"/>
              <a:ea typeface="DFKai-SB"/>
              <a:cs typeface="DFKai-SB"/>
              <a:sym typeface="DFKai-SB"/>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6600"/>
                </a:solidFill>
                <a:latin typeface="DFKai-SB"/>
                <a:ea typeface="DFKai-SB"/>
                <a:cs typeface="DFKai-SB"/>
                <a:sym typeface="DFKai-SB"/>
              </a:rPr>
              <a:t>  2.96路公車行駛路線：</a:t>
            </a:r>
            <a:r>
              <a:rPr b="1" i="0" lang="en-US" sz="2400" u="sng" cap="none" strike="noStrike">
                <a:solidFill>
                  <a:srgbClr val="006600"/>
                </a:solidFill>
                <a:latin typeface="DFKai-SB"/>
                <a:ea typeface="DFKai-SB"/>
                <a:cs typeface="DFKai-SB"/>
                <a:sym typeface="DFKai-SB"/>
              </a:rPr>
              <a:t>義大醫院、翠屏岩、觀景山林、皇冠飯店、義守大學、義大世界。</a:t>
            </a:r>
            <a:endParaRPr b="1" i="0" sz="2400" u="none" cap="none" strike="noStrike">
              <a:solidFill>
                <a:srgbClr val="006600"/>
              </a:solidFill>
              <a:latin typeface="DFKai-SB"/>
              <a:ea typeface="DFKai-SB"/>
              <a:cs typeface="DFKai-SB"/>
              <a:sym typeface="DFKai-SB"/>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四、校車搭乘地點：</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1.校本部招呼站：理工大樓前候車亭及校門口客運站牌。</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醫學院區招呼站：義大醫院對面候車亭客運站牌。</a:t>
            </a:r>
            <a:endParaRPr b="0" i="0" sz="1400" u="none" cap="none" strike="noStrike">
              <a:solidFill>
                <a:srgbClr val="000000"/>
              </a:solidFill>
              <a:latin typeface="Arial"/>
              <a:ea typeface="Arial"/>
              <a:cs typeface="Arial"/>
              <a:sym typeface="Arial"/>
            </a:endParaRPr>
          </a:p>
        </p:txBody>
      </p:sp>
      <p:sp>
        <p:nvSpPr>
          <p:cNvPr id="2128" name="Google Shape;2128;p90"/>
          <p:cNvSpPr txBox="1"/>
          <p:nvPr/>
        </p:nvSpPr>
        <p:spPr>
          <a:xfrm>
            <a:off x="1196975" y="79375"/>
            <a:ext cx="6934200"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Noto Sans Symbols"/>
              <a:buNone/>
            </a:pPr>
            <a:r>
              <a:rPr b="1" i="0" lang="en-US" sz="4000" u="none" cap="none" strike="noStrike">
                <a:solidFill>
                  <a:srgbClr val="000000"/>
                </a:solidFill>
                <a:latin typeface="DFKai-SB"/>
                <a:ea typeface="DFKai-SB"/>
                <a:cs typeface="DFKai-SB"/>
                <a:sym typeface="DFKai-SB"/>
              </a:rPr>
              <a:t>校本部及醫學院區交通車(二)</a:t>
            </a:r>
            <a:endParaRPr b="1" i="0" sz="4000" u="none" cap="none" strike="noStrike">
              <a:solidFill>
                <a:srgbClr val="000000"/>
              </a:solidFill>
              <a:latin typeface="DFKai-SB"/>
              <a:ea typeface="DFKai-SB"/>
              <a:cs typeface="DFKai-SB"/>
              <a:sym typeface="DFKai-SB"/>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p91"/>
          <p:cNvSpPr/>
          <p:nvPr/>
        </p:nvSpPr>
        <p:spPr>
          <a:xfrm>
            <a:off x="1452563" y="1157288"/>
            <a:ext cx="7921625" cy="5250092"/>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000000"/>
                </a:solidFill>
                <a:latin typeface="DFKai-SB"/>
                <a:ea typeface="DFKai-SB"/>
                <a:cs typeface="DFKai-SB"/>
                <a:sym typeface="DFKai-SB"/>
              </a:rPr>
              <a:t>6.Eda Bus offers a special monthly student pass.25% off.  </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7.Where to purchase the Eda bus Monthly student pass:</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Eda Bus Office:</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No.27, Sec.1 Syuecheng Rd., Dashu District, Kaohsiung City 84001</a:t>
            </a:r>
            <a:endParaRPr b="1" i="0" sz="1800" u="none" cap="none" strike="noStrike">
              <a:solidFill>
                <a:srgbClr val="CC3300"/>
              </a:solidFill>
              <a:latin typeface="DFKai-SB"/>
              <a:ea typeface="DFKai-SB"/>
              <a:cs typeface="DFKai-SB"/>
              <a:sym typeface="DFKai-SB"/>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8.If your electric pass has been locked, you can unlock it in</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two places:</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A:Eda Bus Office:</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No.27, Sec.1 Syuecheng Rd., Dashu District, Kaohsiung City 84001</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a:t>
            </a:r>
            <a:endParaRPr b="1" i="0" sz="1800" u="none" cap="none" strike="noStrike">
              <a:solidFill>
                <a:srgbClr val="CC3300"/>
              </a:solidFill>
              <a:latin typeface="DFKai-SB"/>
              <a:ea typeface="DFKai-SB"/>
              <a:cs typeface="DFKai-SB"/>
              <a:sym typeface="DFKai-SB"/>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B:Information Center at Zuoying THSR.</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rPr b="1" i="0" lang="en-US" sz="1800" u="none" cap="none" strike="noStrike">
                <a:solidFill>
                  <a:srgbClr val="CC3300"/>
                </a:solidFill>
                <a:latin typeface="DFKai-SB"/>
                <a:ea typeface="DFKai-SB"/>
                <a:cs typeface="DFKai-SB"/>
                <a:sym typeface="DFKai-SB"/>
              </a:rPr>
              <a:t>  No.105, Gaotie Rd., Zuoying Dist., Kaohsiung City</a:t>
            </a:r>
            <a:endParaRPr b="1" i="0" sz="2400" u="none" cap="none" strike="noStrike">
              <a:solidFill>
                <a:srgbClr val="CC3300"/>
              </a:solidFill>
              <a:latin typeface="DFKai-SB"/>
              <a:ea typeface="DFKai-SB"/>
              <a:cs typeface="DFKai-SB"/>
              <a:sym typeface="DFKai-SB"/>
            </a:endParaRPr>
          </a:p>
          <a:p>
            <a:pPr indent="0" lvl="0" marL="0" marR="0" rtl="0" algn="l">
              <a:lnSpc>
                <a:spcPct val="114000"/>
              </a:lnSpc>
              <a:spcBef>
                <a:spcPts val="0"/>
              </a:spcBef>
              <a:spcAft>
                <a:spcPts val="0"/>
              </a:spcAft>
              <a:buClr>
                <a:srgbClr val="000000"/>
              </a:buClr>
              <a:buSzPts val="2400"/>
              <a:buFont typeface="Arial"/>
              <a:buNone/>
            </a:pPr>
            <a:r>
              <a:t/>
            </a:r>
            <a:endParaRPr b="1" i="0" sz="2400" u="none" cap="none" strike="noStrike">
              <a:solidFill>
                <a:srgbClr val="CC3300"/>
              </a:solidFill>
              <a:latin typeface="DFKai-SB"/>
              <a:ea typeface="DFKai-SB"/>
              <a:cs typeface="DFKai-SB"/>
              <a:sym typeface="DFKai-SB"/>
            </a:endParaRPr>
          </a:p>
          <a:p>
            <a:pPr indent="0" lvl="0" marL="0" marR="0" rtl="0" algn="l">
              <a:lnSpc>
                <a:spcPct val="114000"/>
              </a:lnSpc>
              <a:spcBef>
                <a:spcPts val="0"/>
              </a:spcBef>
              <a:spcAft>
                <a:spcPts val="0"/>
              </a:spcAft>
              <a:buClr>
                <a:srgbClr val="000000"/>
              </a:buClr>
              <a:buSzPts val="2400"/>
              <a:buFont typeface="Arial"/>
              <a:buNone/>
            </a:pPr>
            <a:r>
              <a:t/>
            </a:r>
            <a:endParaRPr b="1" i="0" sz="2400" u="none" cap="none" strike="noStrike">
              <a:solidFill>
                <a:srgbClr val="CC3300"/>
              </a:solidFill>
              <a:latin typeface="DFKai-SB"/>
              <a:ea typeface="DFKai-SB"/>
              <a:cs typeface="DFKai-SB"/>
              <a:sym typeface="DFKai-SB"/>
            </a:endParaRPr>
          </a:p>
          <a:p>
            <a:pPr indent="0" lvl="0" marL="0" marR="0" rtl="0" algn="l">
              <a:lnSpc>
                <a:spcPct val="114000"/>
              </a:lnSpc>
              <a:spcBef>
                <a:spcPts val="0"/>
              </a:spcBef>
              <a:spcAft>
                <a:spcPts val="0"/>
              </a:spcAft>
              <a:buClr>
                <a:srgbClr val="000000"/>
              </a:buClr>
              <a:buSzPts val="2400"/>
              <a:buFont typeface="Arial"/>
              <a:buNone/>
            </a:pPr>
            <a:r>
              <a:t/>
            </a:r>
            <a:endParaRPr b="1" i="0" sz="2400" u="none" cap="none" strike="noStrike">
              <a:solidFill>
                <a:srgbClr val="CC3300"/>
              </a:solidFill>
              <a:latin typeface="DFKai-SB"/>
              <a:ea typeface="DFKai-SB"/>
              <a:cs typeface="DFKai-SB"/>
              <a:sym typeface="DFKai-SB"/>
            </a:endParaRPr>
          </a:p>
          <a:p>
            <a:pPr indent="0" lvl="0" marL="0" marR="0" rtl="0" algn="l">
              <a:lnSpc>
                <a:spcPct val="114000"/>
              </a:lnSpc>
              <a:spcBef>
                <a:spcPts val="0"/>
              </a:spcBef>
              <a:spcAft>
                <a:spcPts val="0"/>
              </a:spcAft>
              <a:buClr>
                <a:srgbClr val="000000"/>
              </a:buClr>
              <a:buSzPts val="2400"/>
              <a:buFont typeface="Arial"/>
              <a:buNone/>
            </a:pPr>
            <a:r>
              <a:t/>
            </a:r>
            <a:endParaRPr b="1" i="0" sz="2400" u="none" cap="none" strike="noStrike">
              <a:solidFill>
                <a:srgbClr val="CC3300"/>
              </a:solidFill>
              <a:latin typeface="DFKai-SB"/>
              <a:ea typeface="DFKai-SB"/>
              <a:cs typeface="DFKai-SB"/>
              <a:sym typeface="DFKai-SB"/>
            </a:endParaRPr>
          </a:p>
        </p:txBody>
      </p:sp>
      <p:sp>
        <p:nvSpPr>
          <p:cNvPr id="2134" name="Google Shape;2134;p91"/>
          <p:cNvSpPr txBox="1"/>
          <p:nvPr/>
        </p:nvSpPr>
        <p:spPr>
          <a:xfrm>
            <a:off x="1506538" y="255588"/>
            <a:ext cx="69342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ISU Public Transportation Rules and Policies</a:t>
            </a:r>
            <a:endParaRPr b="1" i="0" sz="4000" u="none" cap="none" strike="noStrike">
              <a:solidFill>
                <a:srgbClr val="000000"/>
              </a:solidFill>
              <a:latin typeface="DFKai-SB"/>
              <a:ea typeface="DFKai-SB"/>
              <a:cs typeface="DFKai-SB"/>
              <a:sym typeface="DFKai-SB"/>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p92"/>
          <p:cNvSpPr/>
          <p:nvPr/>
        </p:nvSpPr>
        <p:spPr>
          <a:xfrm>
            <a:off x="931863" y="1862138"/>
            <a:ext cx="8497887" cy="3416300"/>
          </a:xfrm>
          <a:prstGeom prst="rect">
            <a:avLst/>
          </a:prstGeom>
          <a:noFill/>
          <a:ln>
            <a:noFill/>
          </a:ln>
        </p:spPr>
        <p:txBody>
          <a:bodyPr anchorCtr="0" anchor="t" bIns="45700" lIns="91425" spcFirstLastPara="1" rIns="91425" wrap="square" tIns="45700">
            <a:spAutoFit/>
          </a:bodyPr>
          <a:lstStyle/>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2.校車沿路依照學校排定之行駛路線停靠於市公車站牌。</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義大客運依照義大客運規劃之路線停靠於義大客運站牌</a:t>
            </a:r>
            <a:endParaRPr b="1" i="0" sz="2400" u="none" cap="none" strike="noStrike">
              <a:solidFill>
                <a:srgbClr val="000000"/>
              </a:solidFill>
              <a:latin typeface="DFKai-SB"/>
              <a:ea typeface="DFKai-SB"/>
              <a:cs typeface="DFKai-SB"/>
              <a:sym typeface="DFKai-SB"/>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五、交通車時刻表：</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DFKai-SB"/>
                <a:ea typeface="DFKai-SB"/>
                <a:cs typeface="DFKai-SB"/>
                <a:sym typeface="DFKai-SB"/>
              </a:rPr>
              <a:t>    </a:t>
            </a:r>
            <a:r>
              <a:rPr b="1" i="0" lang="en-US" sz="2400" u="none" cap="none" strike="noStrike">
                <a:solidFill>
                  <a:srgbClr val="000000"/>
                </a:solidFill>
                <a:latin typeface="DFKai-SB"/>
                <a:ea typeface="DFKai-SB"/>
                <a:cs typeface="DFKai-SB"/>
                <a:sym typeface="DFKai-SB"/>
              </a:rPr>
              <a:t>可上學校總務處網頁查詢列印，網址：</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DFKai-SB"/>
                <a:ea typeface="DFKai-SB"/>
                <a:cs typeface="DFKai-SB"/>
                <a:sym typeface="DFKai-SB"/>
              </a:rPr>
              <a:t>    </a:t>
            </a:r>
            <a:r>
              <a:rPr b="0" i="0" lang="en-US" sz="2400" u="sng" cap="none" strike="noStrike">
                <a:solidFill>
                  <a:srgbClr val="0000FF"/>
                </a:solidFill>
                <a:latin typeface="Times New Roman"/>
                <a:ea typeface="Times New Roman"/>
                <a:cs typeface="Times New Roman"/>
                <a:sym typeface="Times New Roman"/>
              </a:rPr>
              <a:t>http://www.isu.edu.tw/</a:t>
            </a:r>
            <a:r>
              <a:rPr b="1" i="0" lang="en-US" sz="2400" u="none" cap="none" strike="noStrike">
                <a:solidFill>
                  <a:srgbClr val="0000FF"/>
                </a:solidFill>
                <a:latin typeface="DFKai-SB"/>
                <a:ea typeface="DFKai-SB"/>
                <a:cs typeface="DFKai-SB"/>
                <a:sym typeface="DFKai-SB"/>
              </a:rPr>
              <a:t>→行政單位→總務處</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FKai-SB"/>
                <a:ea typeface="DFKai-SB"/>
                <a:cs typeface="DFKai-SB"/>
                <a:sym typeface="DFKai-SB"/>
              </a:rPr>
              <a:t>    或上義大客運網站查詢列印，網址：</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DFKai-SB"/>
                <a:ea typeface="DFKai-SB"/>
                <a:cs typeface="DFKai-SB"/>
                <a:sym typeface="DFKai-SB"/>
              </a:rPr>
              <a:t>    </a:t>
            </a:r>
            <a:r>
              <a:rPr b="0" i="0" lang="en-US" sz="2400" u="sng" cap="none" strike="noStrike">
                <a:solidFill>
                  <a:srgbClr val="0000FF"/>
                </a:solidFill>
                <a:latin typeface="Times New Roman"/>
                <a:ea typeface="Times New Roman"/>
                <a:cs typeface="Times New Roman"/>
                <a:sym typeface="Times New Roman"/>
                <a:hlinkClick r:id="rId3">
                  <a:extLst>
                    <a:ext uri="{A12FA001-AC4F-418D-AE19-62706E023703}">
                      <ahyp:hlinkClr val="tx"/>
                    </a:ext>
                  </a:extLst>
                </a:hlinkClick>
              </a:rPr>
              <a:t>http://www.edabus.com.tw/index.htm</a:t>
            </a:r>
            <a:endParaRPr b="0" i="0" sz="2400" u="sng" cap="none" strike="noStrike">
              <a:solidFill>
                <a:srgbClr val="0000FF"/>
              </a:solidFill>
              <a:latin typeface="Times New Roman"/>
              <a:ea typeface="Times New Roman"/>
              <a:cs typeface="Times New Roman"/>
              <a:sym typeface="Times New Roman"/>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DFKai-SB"/>
                <a:ea typeface="DFKai-SB"/>
                <a:cs typeface="DFKai-SB"/>
                <a:sym typeface="DFKai-SB"/>
              </a:rPr>
              <a:t>六、</a:t>
            </a:r>
            <a:r>
              <a:rPr b="1" i="0" lang="en-US" sz="2400" u="sng" cap="none" strike="noStrike">
                <a:solidFill>
                  <a:srgbClr val="FF0000"/>
                </a:solidFill>
                <a:latin typeface="DFKai-SB"/>
                <a:ea typeface="DFKai-SB"/>
                <a:cs typeface="DFKai-SB"/>
                <a:sym typeface="DFKai-SB"/>
              </a:rPr>
              <a:t>寒暑假期間因同學放假班次減少，請特別注意學校公告</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DFKai-SB"/>
                <a:ea typeface="DFKai-SB"/>
                <a:cs typeface="DFKai-SB"/>
                <a:sym typeface="DFKai-SB"/>
              </a:rPr>
              <a:t>    </a:t>
            </a:r>
            <a:r>
              <a:rPr b="1" i="0" lang="en-US" sz="2400" u="sng" cap="none" strike="noStrike">
                <a:solidFill>
                  <a:srgbClr val="FF0000"/>
                </a:solidFill>
                <a:latin typeface="DFKai-SB"/>
                <a:ea typeface="DFKai-SB"/>
                <a:cs typeface="DFKai-SB"/>
                <a:sym typeface="DFKai-SB"/>
              </a:rPr>
              <a:t>之交通車時刻表。 </a:t>
            </a:r>
            <a:endParaRPr b="0" i="0" sz="1400" u="none" cap="none" strike="noStrike">
              <a:solidFill>
                <a:srgbClr val="000000"/>
              </a:solidFill>
              <a:latin typeface="Arial"/>
              <a:ea typeface="Arial"/>
              <a:cs typeface="Arial"/>
              <a:sym typeface="Arial"/>
            </a:endParaRPr>
          </a:p>
        </p:txBody>
      </p:sp>
      <p:sp>
        <p:nvSpPr>
          <p:cNvPr id="2140" name="Google Shape;2140;p92"/>
          <p:cNvSpPr txBox="1"/>
          <p:nvPr/>
        </p:nvSpPr>
        <p:spPr>
          <a:xfrm>
            <a:off x="1522413" y="223838"/>
            <a:ext cx="6934200"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Noto Sans Symbols"/>
              <a:buNone/>
            </a:pPr>
            <a:r>
              <a:rPr b="1" i="0" lang="en-US" sz="4000" u="none" cap="none" strike="noStrike">
                <a:solidFill>
                  <a:srgbClr val="000000"/>
                </a:solidFill>
                <a:latin typeface="DFKai-SB"/>
                <a:ea typeface="DFKai-SB"/>
                <a:cs typeface="DFKai-SB"/>
                <a:sym typeface="DFKai-SB"/>
              </a:rPr>
              <a:t>校本部及醫學院區交通車(三)</a:t>
            </a:r>
            <a:endParaRPr b="1" i="0" sz="4000" u="none" cap="none" strike="noStrike">
              <a:solidFill>
                <a:srgbClr val="000000"/>
              </a:solidFill>
              <a:latin typeface="DFKai-SB"/>
              <a:ea typeface="DFKai-SB"/>
              <a:cs typeface="DFKai-SB"/>
              <a:sym typeface="DFKai-SB"/>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pic>
        <p:nvPicPr>
          <p:cNvPr id="2145" name="Google Shape;2145;p93">
            <a:hlinkClick r:id="rId3"/>
          </p:cNvPr>
          <p:cNvPicPr preferRelativeResize="0"/>
          <p:nvPr/>
        </p:nvPicPr>
        <p:blipFill rotWithShape="1">
          <a:blip r:embed="rId4">
            <a:alphaModFix/>
          </a:blip>
          <a:srcRect b="0" l="0" r="0" t="0"/>
          <a:stretch/>
        </p:blipFill>
        <p:spPr>
          <a:xfrm>
            <a:off x="473075" y="0"/>
            <a:ext cx="9144000" cy="6858000"/>
          </a:xfrm>
          <a:prstGeom prst="rect">
            <a:avLst/>
          </a:prstGeom>
          <a:noFill/>
          <a:ln>
            <a:noFill/>
          </a:ln>
        </p:spPr>
      </p:pic>
      <p:pic>
        <p:nvPicPr>
          <p:cNvPr id="2146" name="Google Shape;2146;p93"/>
          <p:cNvPicPr preferRelativeResize="0"/>
          <p:nvPr/>
        </p:nvPicPr>
        <p:blipFill rotWithShape="1">
          <a:blip r:embed="rId5">
            <a:alphaModFix/>
          </a:blip>
          <a:srcRect b="0" l="0" r="0" t="0"/>
          <a:stretch/>
        </p:blipFill>
        <p:spPr>
          <a:xfrm>
            <a:off x="6313488" y="5876925"/>
            <a:ext cx="249237" cy="285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pic>
        <p:nvPicPr>
          <p:cNvPr id="1239" name="Google Shape;1239;g15393237438_0_14"/>
          <p:cNvPicPr preferRelativeResize="0"/>
          <p:nvPr/>
        </p:nvPicPr>
        <p:blipFill rotWithShape="1">
          <a:blip r:embed="rId3">
            <a:alphaModFix/>
          </a:blip>
          <a:srcRect b="0" l="0" r="0" t="0"/>
          <a:stretch/>
        </p:blipFill>
        <p:spPr>
          <a:xfrm>
            <a:off x="596219" y="667176"/>
            <a:ext cx="9081546" cy="52671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9"/>
                                        </p:tgtEl>
                                        <p:attrNameLst>
                                          <p:attrName>style.visibility</p:attrName>
                                        </p:attrNameLst>
                                      </p:cBhvr>
                                      <p:to>
                                        <p:strVal val="visible"/>
                                      </p:to>
                                    </p:set>
                                    <p:anim calcmode="lin" valueType="num">
                                      <p:cBhvr additive="base">
                                        <p:cTn dur="500"/>
                                        <p:tgtEl>
                                          <p:spTgt spid="12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pic>
        <p:nvPicPr>
          <p:cNvPr id="2151" name="Google Shape;2151;p94">
            <a:hlinkClick r:id="rId3"/>
          </p:cNvPr>
          <p:cNvPicPr preferRelativeResize="0"/>
          <p:nvPr/>
        </p:nvPicPr>
        <p:blipFill rotWithShape="1">
          <a:blip r:embed="rId4">
            <a:alphaModFix/>
          </a:blip>
          <a:srcRect b="0" l="0" r="0" t="0"/>
          <a:stretch/>
        </p:blipFill>
        <p:spPr>
          <a:xfrm>
            <a:off x="455613" y="0"/>
            <a:ext cx="9144000" cy="6858000"/>
          </a:xfrm>
          <a:prstGeom prst="rect">
            <a:avLst/>
          </a:prstGeom>
          <a:noFill/>
          <a:ln>
            <a:noFill/>
          </a:ln>
        </p:spPr>
      </p:pic>
      <p:pic>
        <p:nvPicPr>
          <p:cNvPr id="2152" name="Google Shape;2152;p94"/>
          <p:cNvPicPr preferRelativeResize="0"/>
          <p:nvPr/>
        </p:nvPicPr>
        <p:blipFill rotWithShape="1">
          <a:blip r:embed="rId5">
            <a:alphaModFix/>
          </a:blip>
          <a:srcRect b="0" l="0" r="0" t="0"/>
          <a:stretch/>
        </p:blipFill>
        <p:spPr>
          <a:xfrm>
            <a:off x="9120188" y="2852738"/>
            <a:ext cx="247650" cy="2857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pic>
        <p:nvPicPr>
          <p:cNvPr id="2157" name="Google Shape;2157;p95">
            <a:hlinkClick r:id="rId3"/>
          </p:cNvPr>
          <p:cNvPicPr preferRelativeResize="0"/>
          <p:nvPr/>
        </p:nvPicPr>
        <p:blipFill rotWithShape="1">
          <a:blip r:embed="rId4">
            <a:alphaModFix/>
          </a:blip>
          <a:srcRect b="0" l="0" r="0" t="0"/>
          <a:stretch/>
        </p:blipFill>
        <p:spPr>
          <a:xfrm>
            <a:off x="419100" y="0"/>
            <a:ext cx="9144000" cy="6858000"/>
          </a:xfrm>
          <a:prstGeom prst="rect">
            <a:avLst/>
          </a:prstGeom>
          <a:noFill/>
          <a:ln>
            <a:noFill/>
          </a:ln>
        </p:spPr>
      </p:pic>
      <p:pic>
        <p:nvPicPr>
          <p:cNvPr id="2158" name="Google Shape;2158;p95"/>
          <p:cNvPicPr preferRelativeResize="0"/>
          <p:nvPr/>
        </p:nvPicPr>
        <p:blipFill rotWithShape="1">
          <a:blip r:embed="rId5">
            <a:alphaModFix/>
          </a:blip>
          <a:srcRect b="0" l="0" r="0" t="0"/>
          <a:stretch/>
        </p:blipFill>
        <p:spPr>
          <a:xfrm>
            <a:off x="2640013" y="3286125"/>
            <a:ext cx="247650" cy="2857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pic>
        <p:nvPicPr>
          <p:cNvPr id="2163" name="Google Shape;2163;p96"/>
          <p:cNvPicPr preferRelativeResize="0"/>
          <p:nvPr/>
        </p:nvPicPr>
        <p:blipFill rotWithShape="1">
          <a:blip r:embed="rId3">
            <a:alphaModFix/>
          </a:blip>
          <a:srcRect b="0" l="0" r="0" t="0"/>
          <a:stretch/>
        </p:blipFill>
        <p:spPr>
          <a:xfrm>
            <a:off x="831850" y="0"/>
            <a:ext cx="9144000" cy="6858000"/>
          </a:xfrm>
          <a:prstGeom prst="rect">
            <a:avLst/>
          </a:prstGeom>
          <a:noFill/>
          <a:ln>
            <a:noFill/>
          </a:ln>
        </p:spPr>
      </p:pic>
      <p:sp>
        <p:nvSpPr>
          <p:cNvPr id="2164" name="Google Shape;2164;p96"/>
          <p:cNvSpPr/>
          <p:nvPr/>
        </p:nvSpPr>
        <p:spPr>
          <a:xfrm>
            <a:off x="3863975" y="2708275"/>
            <a:ext cx="6192838" cy="1946275"/>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pic>
        <p:nvPicPr>
          <p:cNvPr id="2165" name="Google Shape;2165;p96"/>
          <p:cNvPicPr preferRelativeResize="0"/>
          <p:nvPr/>
        </p:nvPicPr>
        <p:blipFill rotWithShape="1">
          <a:blip r:embed="rId4">
            <a:alphaModFix/>
          </a:blip>
          <a:srcRect b="0" l="0" r="0" t="0"/>
          <a:stretch/>
        </p:blipFill>
        <p:spPr>
          <a:xfrm>
            <a:off x="2392363" y="4656138"/>
            <a:ext cx="247650" cy="2857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pic>
        <p:nvPicPr>
          <p:cNvPr id="2170" name="Google Shape;2170;p97"/>
          <p:cNvPicPr preferRelativeResize="0"/>
          <p:nvPr/>
        </p:nvPicPr>
        <p:blipFill rotWithShape="1">
          <a:blip r:embed="rId3">
            <a:alphaModFix/>
          </a:blip>
          <a:srcRect b="0" l="0" r="0" t="0"/>
          <a:stretch/>
        </p:blipFill>
        <p:spPr>
          <a:xfrm>
            <a:off x="2967038" y="80963"/>
            <a:ext cx="9144000" cy="6858000"/>
          </a:xfrm>
          <a:prstGeom prst="rect">
            <a:avLst/>
          </a:prstGeom>
          <a:noFill/>
          <a:ln>
            <a:noFill/>
          </a:ln>
        </p:spPr>
      </p:pic>
      <p:sp>
        <p:nvSpPr>
          <p:cNvPr id="2171" name="Google Shape;2171;p97"/>
          <p:cNvSpPr/>
          <p:nvPr/>
        </p:nvSpPr>
        <p:spPr>
          <a:xfrm>
            <a:off x="5448300" y="6237288"/>
            <a:ext cx="2447925" cy="360362"/>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sp>
        <p:nvSpPr>
          <p:cNvPr id="2172" name="Google Shape;2172;p97"/>
          <p:cNvSpPr/>
          <p:nvPr/>
        </p:nvSpPr>
        <p:spPr>
          <a:xfrm>
            <a:off x="5735638" y="1052513"/>
            <a:ext cx="792162" cy="792162"/>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pic>
        <p:nvPicPr>
          <p:cNvPr id="2173" name="Google Shape;2173;p97"/>
          <p:cNvPicPr preferRelativeResize="0"/>
          <p:nvPr/>
        </p:nvPicPr>
        <p:blipFill rotWithShape="1">
          <a:blip r:embed="rId4">
            <a:alphaModFix/>
          </a:blip>
          <a:srcRect b="12585" l="25635" r="40412" t="21442"/>
          <a:stretch/>
        </p:blipFill>
        <p:spPr>
          <a:xfrm>
            <a:off x="0" y="80963"/>
            <a:ext cx="2967038" cy="5786437"/>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grpSp>
        <p:nvGrpSpPr>
          <p:cNvPr id="2178" name="Google Shape;2178;p98"/>
          <p:cNvGrpSpPr/>
          <p:nvPr/>
        </p:nvGrpSpPr>
        <p:grpSpPr>
          <a:xfrm>
            <a:off x="5283200" y="1443038"/>
            <a:ext cx="6215063" cy="3960812"/>
            <a:chOff x="241" y="618"/>
            <a:chExt cx="5307" cy="3678"/>
          </a:xfrm>
        </p:grpSpPr>
        <p:pic>
          <p:nvPicPr>
            <p:cNvPr descr="大遠百搭車處" id="2179" name="Google Shape;2179;p98"/>
            <p:cNvPicPr preferRelativeResize="0"/>
            <p:nvPr/>
          </p:nvPicPr>
          <p:blipFill rotWithShape="1">
            <a:blip r:embed="rId3">
              <a:alphaModFix/>
            </a:blip>
            <a:srcRect b="0" l="0" r="0" t="0"/>
            <a:stretch/>
          </p:blipFill>
          <p:spPr>
            <a:xfrm>
              <a:off x="241" y="618"/>
              <a:ext cx="5307" cy="3678"/>
            </a:xfrm>
            <a:prstGeom prst="rect">
              <a:avLst/>
            </a:prstGeom>
            <a:noFill/>
            <a:ln>
              <a:noFill/>
            </a:ln>
          </p:spPr>
        </p:pic>
        <p:sp>
          <p:nvSpPr>
            <p:cNvPr id="2180" name="Google Shape;2180;p98"/>
            <p:cNvSpPr/>
            <p:nvPr/>
          </p:nvSpPr>
          <p:spPr>
            <a:xfrm>
              <a:off x="2399" y="2701"/>
              <a:ext cx="148" cy="153"/>
            </a:xfrm>
            <a:prstGeom prst="ellipse">
              <a:avLst/>
            </a:pr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cxnSp>
          <p:nvCxnSpPr>
            <p:cNvPr id="2181" name="Google Shape;2181;p98"/>
            <p:cNvCxnSpPr/>
            <p:nvPr/>
          </p:nvCxnSpPr>
          <p:spPr>
            <a:xfrm>
              <a:off x="1981" y="2678"/>
              <a:ext cx="435" cy="91"/>
            </a:xfrm>
            <a:prstGeom prst="straightConnector1">
              <a:avLst/>
            </a:prstGeom>
            <a:noFill/>
            <a:ln cap="flat" cmpd="sng" w="15875">
              <a:solidFill>
                <a:srgbClr val="800000"/>
              </a:solidFill>
              <a:prstDash val="solid"/>
              <a:round/>
              <a:headEnd len="sm" w="sm" type="none"/>
              <a:tailEnd len="lg" w="lg" type="triangle"/>
            </a:ln>
          </p:spPr>
        </p:cxnSp>
        <p:sp>
          <p:nvSpPr>
            <p:cNvPr id="2182" name="Google Shape;2182;p98"/>
            <p:cNvSpPr txBox="1"/>
            <p:nvPr/>
          </p:nvSpPr>
          <p:spPr>
            <a:xfrm>
              <a:off x="414" y="2408"/>
              <a:ext cx="1566" cy="564"/>
            </a:xfrm>
            <a:prstGeom prst="rect">
              <a:avLst/>
            </a:prstGeom>
            <a:solidFill>
              <a:srgbClr val="99CCFF"/>
            </a:solidFill>
            <a:ln cap="flat" cmpd="sng" w="15875">
              <a:solidFill>
                <a:srgbClr val="8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600"/>
                <a:buFont typeface="Noto Sans Symbols"/>
                <a:buNone/>
              </a:pPr>
              <a:r>
                <a:rPr b="1" i="0" lang="en-US" sz="1600" u="none" cap="none" strike="noStrike">
                  <a:solidFill>
                    <a:srgbClr val="000000"/>
                  </a:solidFill>
                  <a:latin typeface="DFKai-SB"/>
                  <a:ea typeface="DFKai-SB"/>
                  <a:cs typeface="DFKai-SB"/>
                  <a:sym typeface="DFKai-SB"/>
                </a:rPr>
                <a:t>學校專車上下車搭乘處</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Noto Sans Symbols"/>
                <a:buNone/>
              </a:pPr>
              <a:r>
                <a:rPr b="1" i="0" lang="en-US" sz="1600" u="none" cap="none" strike="noStrike">
                  <a:solidFill>
                    <a:srgbClr val="000000"/>
                  </a:solidFill>
                  <a:latin typeface="DFKai-SB"/>
                  <a:ea typeface="DFKai-SB"/>
                  <a:cs typeface="DFKai-SB"/>
                  <a:sym typeface="DFKai-SB"/>
                </a:rPr>
                <a:t>(大遠百廣場對面)</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Noto Sans Symbols"/>
                <a:buNone/>
              </a:pPr>
              <a:r>
                <a:rPr b="1" i="0" lang="en-US" sz="1600" u="none" cap="none" strike="noStrike">
                  <a:solidFill>
                    <a:srgbClr val="000000"/>
                  </a:solidFill>
                  <a:latin typeface="DFKai-SB"/>
                  <a:ea typeface="DFKai-SB"/>
                  <a:cs typeface="DFKai-SB"/>
                  <a:sym typeface="DFKai-SB"/>
                </a:rPr>
                <a:t>(市公車站牌)</a:t>
              </a:r>
              <a:endParaRPr b="0" i="0" sz="1600" u="none" cap="none" strike="noStrike">
                <a:solidFill>
                  <a:srgbClr val="000000"/>
                </a:solidFill>
                <a:latin typeface="Tahoma"/>
                <a:ea typeface="Tahoma"/>
                <a:cs typeface="Tahoma"/>
                <a:sym typeface="Tahoma"/>
              </a:endParaRPr>
            </a:p>
          </p:txBody>
        </p:sp>
        <p:pic>
          <p:nvPicPr>
            <p:cNvPr descr="MCj02024920000[1]" id="2183" name="Google Shape;2183;p98"/>
            <p:cNvPicPr preferRelativeResize="0"/>
            <p:nvPr/>
          </p:nvPicPr>
          <p:blipFill rotWithShape="1">
            <a:blip r:embed="rId4">
              <a:alphaModFix/>
            </a:blip>
            <a:srcRect b="0" l="0" r="0" t="0"/>
            <a:stretch/>
          </p:blipFill>
          <p:spPr>
            <a:xfrm>
              <a:off x="2365" y="2950"/>
              <a:ext cx="903" cy="1045"/>
            </a:xfrm>
            <a:prstGeom prst="rect">
              <a:avLst/>
            </a:prstGeom>
            <a:noFill/>
            <a:ln>
              <a:noFill/>
            </a:ln>
          </p:spPr>
        </p:pic>
      </p:grpSp>
      <p:sp>
        <p:nvSpPr>
          <p:cNvPr id="2184" name="Google Shape;2184;p98"/>
          <p:cNvSpPr txBox="1"/>
          <p:nvPr/>
        </p:nvSpPr>
        <p:spPr>
          <a:xfrm>
            <a:off x="2341563" y="404813"/>
            <a:ext cx="7488237"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Tahoma"/>
                <a:ea typeface="Tahoma"/>
                <a:cs typeface="Tahoma"/>
                <a:sym typeface="Tahoma"/>
              </a:rPr>
              <a:t>高雄三多路大遠百交通車搭乘處　</a:t>
            </a:r>
            <a:endParaRPr b="0" i="0" sz="1400" u="none" cap="none" strike="noStrike">
              <a:solidFill>
                <a:srgbClr val="000000"/>
              </a:solidFill>
              <a:latin typeface="Arial"/>
              <a:ea typeface="Arial"/>
              <a:cs typeface="Arial"/>
              <a:sym typeface="Arial"/>
            </a:endParaRPr>
          </a:p>
        </p:txBody>
      </p:sp>
      <p:pic>
        <p:nvPicPr>
          <p:cNvPr descr="大遠百03" id="2185" name="Google Shape;2185;p98"/>
          <p:cNvPicPr preferRelativeResize="0"/>
          <p:nvPr/>
        </p:nvPicPr>
        <p:blipFill rotWithShape="1">
          <a:blip r:embed="rId5">
            <a:alphaModFix/>
          </a:blip>
          <a:srcRect b="0" l="0" r="0" t="0"/>
          <a:stretch/>
        </p:blipFill>
        <p:spPr>
          <a:xfrm>
            <a:off x="371475" y="3373438"/>
            <a:ext cx="2257425" cy="1636712"/>
          </a:xfrm>
          <a:prstGeom prst="rect">
            <a:avLst/>
          </a:prstGeom>
          <a:noFill/>
          <a:ln cap="flat" cmpd="sng" w="38100">
            <a:solidFill>
              <a:srgbClr val="FFFF00"/>
            </a:solidFill>
            <a:prstDash val="solid"/>
            <a:miter lim="800000"/>
            <a:headEnd len="sm" w="sm" type="none"/>
            <a:tailEnd len="sm" w="sm" type="none"/>
          </a:ln>
        </p:spPr>
      </p:pic>
      <p:pic>
        <p:nvPicPr>
          <p:cNvPr descr="大遠百01" id="2186" name="Google Shape;2186;p98"/>
          <p:cNvPicPr preferRelativeResize="0"/>
          <p:nvPr/>
        </p:nvPicPr>
        <p:blipFill rotWithShape="1">
          <a:blip r:embed="rId6">
            <a:alphaModFix/>
          </a:blip>
          <a:srcRect b="0" l="0" r="0" t="0"/>
          <a:stretch/>
        </p:blipFill>
        <p:spPr>
          <a:xfrm>
            <a:off x="393700" y="1443038"/>
            <a:ext cx="2212975" cy="1885950"/>
          </a:xfrm>
          <a:prstGeom prst="rect">
            <a:avLst/>
          </a:prstGeom>
          <a:noFill/>
          <a:ln cap="flat" cmpd="sng" w="38100">
            <a:solidFill>
              <a:srgbClr val="FFFF00"/>
            </a:solidFill>
            <a:prstDash val="solid"/>
            <a:miter lim="800000"/>
            <a:headEnd len="sm" w="sm" type="none"/>
            <a:tailEnd len="sm" w="sm" type="none"/>
          </a:ln>
        </p:spPr>
      </p:pic>
      <p:pic>
        <p:nvPicPr>
          <p:cNvPr descr="大遠百02" id="2187" name="Google Shape;2187;p98"/>
          <p:cNvPicPr preferRelativeResize="0"/>
          <p:nvPr/>
        </p:nvPicPr>
        <p:blipFill rotWithShape="1">
          <a:blip r:embed="rId7">
            <a:alphaModFix/>
          </a:blip>
          <a:srcRect b="0" l="0" r="0" t="0"/>
          <a:stretch/>
        </p:blipFill>
        <p:spPr>
          <a:xfrm>
            <a:off x="2690813" y="1443038"/>
            <a:ext cx="2308225" cy="1885950"/>
          </a:xfrm>
          <a:prstGeom prst="rect">
            <a:avLst/>
          </a:prstGeom>
          <a:noFill/>
          <a:ln cap="flat" cmpd="sng" w="38100">
            <a:solidFill>
              <a:srgbClr val="FFFF00"/>
            </a:solidFill>
            <a:prstDash val="solid"/>
            <a:miter lim="800000"/>
            <a:headEnd len="sm" w="sm" type="none"/>
            <a:tailEnd len="sm" w="sm" type="none"/>
          </a:ln>
        </p:spPr>
      </p:pic>
      <p:pic>
        <p:nvPicPr>
          <p:cNvPr descr="DSC03579" id="2188" name="Google Shape;2188;p98"/>
          <p:cNvPicPr preferRelativeResize="0"/>
          <p:nvPr/>
        </p:nvPicPr>
        <p:blipFill rotWithShape="1">
          <a:blip r:embed="rId8">
            <a:alphaModFix/>
          </a:blip>
          <a:srcRect b="0" l="0" r="0" t="0"/>
          <a:stretch/>
        </p:blipFill>
        <p:spPr>
          <a:xfrm>
            <a:off x="2703513" y="3373438"/>
            <a:ext cx="2284412" cy="1651000"/>
          </a:xfrm>
          <a:prstGeom prst="rect">
            <a:avLst/>
          </a:prstGeom>
          <a:noFill/>
          <a:ln cap="flat" cmpd="sng" w="38100">
            <a:solidFill>
              <a:srgbClr val="FFFF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86"/>
                                        </p:tgtEl>
                                        <p:attrNameLst>
                                          <p:attrName>style.visibility</p:attrName>
                                        </p:attrNameLst>
                                      </p:cBhvr>
                                      <p:to>
                                        <p:strVal val="visible"/>
                                      </p:to>
                                    </p:set>
                                    <p:anim calcmode="lin" valueType="num">
                                      <p:cBhvr additive="base">
                                        <p:cTn dur="500"/>
                                        <p:tgtEl>
                                          <p:spTgt spid="218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187"/>
                                        </p:tgtEl>
                                        <p:attrNameLst>
                                          <p:attrName>style.visibility</p:attrName>
                                        </p:attrNameLst>
                                      </p:cBhvr>
                                      <p:to>
                                        <p:strVal val="visible"/>
                                      </p:to>
                                    </p:set>
                                    <p:anim calcmode="lin" valueType="num">
                                      <p:cBhvr additive="base">
                                        <p:cTn dur="500"/>
                                        <p:tgtEl>
                                          <p:spTgt spid="218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185"/>
                                        </p:tgtEl>
                                        <p:attrNameLst>
                                          <p:attrName>style.visibility</p:attrName>
                                        </p:attrNameLst>
                                      </p:cBhvr>
                                      <p:to>
                                        <p:strVal val="visible"/>
                                      </p:to>
                                    </p:set>
                                    <p:anim calcmode="lin" valueType="num">
                                      <p:cBhvr additive="base">
                                        <p:cTn dur="500"/>
                                        <p:tgtEl>
                                          <p:spTgt spid="218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188"/>
                                        </p:tgtEl>
                                        <p:attrNameLst>
                                          <p:attrName>style.visibility</p:attrName>
                                        </p:attrNameLst>
                                      </p:cBhvr>
                                      <p:to>
                                        <p:strVal val="visible"/>
                                      </p:to>
                                    </p:set>
                                    <p:anim calcmode="lin" valueType="num">
                                      <p:cBhvr additive="base">
                                        <p:cTn dur="500"/>
                                        <p:tgtEl>
                                          <p:spTgt spid="218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99"/>
          <p:cNvSpPr txBox="1"/>
          <p:nvPr/>
        </p:nvSpPr>
        <p:spPr>
          <a:xfrm>
            <a:off x="2339975" y="400050"/>
            <a:ext cx="7488238"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Tahoma"/>
                <a:ea typeface="Tahoma"/>
                <a:cs typeface="Tahoma"/>
                <a:sym typeface="Tahoma"/>
              </a:rPr>
              <a:t>高雄火車站交通車搭乘處　</a:t>
            </a:r>
            <a:endParaRPr b="0" i="0" sz="1400" u="none" cap="none" strike="noStrike">
              <a:solidFill>
                <a:srgbClr val="000000"/>
              </a:solidFill>
              <a:latin typeface="Arial"/>
              <a:ea typeface="Arial"/>
              <a:cs typeface="Arial"/>
              <a:sym typeface="Arial"/>
            </a:endParaRPr>
          </a:p>
        </p:txBody>
      </p:sp>
      <p:grpSp>
        <p:nvGrpSpPr>
          <p:cNvPr id="2194" name="Google Shape;2194;p99"/>
          <p:cNvGrpSpPr/>
          <p:nvPr/>
        </p:nvGrpSpPr>
        <p:grpSpPr>
          <a:xfrm>
            <a:off x="4716463" y="1385888"/>
            <a:ext cx="6943725" cy="4278312"/>
            <a:chOff x="249" y="588"/>
            <a:chExt cx="5262" cy="3675"/>
          </a:xfrm>
        </p:grpSpPr>
        <p:pic>
          <p:nvPicPr>
            <p:cNvPr descr="高雄火車站搭車處" id="2195" name="Google Shape;2195;p99"/>
            <p:cNvPicPr preferRelativeResize="0"/>
            <p:nvPr/>
          </p:nvPicPr>
          <p:blipFill rotWithShape="1">
            <a:blip r:embed="rId3">
              <a:alphaModFix/>
            </a:blip>
            <a:srcRect b="0" l="0" r="18750" t="18507"/>
            <a:stretch/>
          </p:blipFill>
          <p:spPr>
            <a:xfrm>
              <a:off x="256" y="588"/>
              <a:ext cx="5255" cy="3675"/>
            </a:xfrm>
            <a:prstGeom prst="rect">
              <a:avLst/>
            </a:prstGeom>
            <a:noFill/>
            <a:ln>
              <a:noFill/>
            </a:ln>
          </p:spPr>
        </p:pic>
        <p:sp>
          <p:nvSpPr>
            <p:cNvPr id="2196" name="Google Shape;2196;p99"/>
            <p:cNvSpPr/>
            <p:nvPr/>
          </p:nvSpPr>
          <p:spPr>
            <a:xfrm>
              <a:off x="2200" y="3270"/>
              <a:ext cx="163" cy="170"/>
            </a:xfrm>
            <a:prstGeom prst="ellipse">
              <a:avLst/>
            </a:prstGeom>
            <a:solidFill>
              <a:srgbClr val="FF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sp>
          <p:nvSpPr>
            <p:cNvPr id="2197" name="Google Shape;2197;p99"/>
            <p:cNvSpPr txBox="1"/>
            <p:nvPr/>
          </p:nvSpPr>
          <p:spPr>
            <a:xfrm>
              <a:off x="249" y="2382"/>
              <a:ext cx="1535" cy="412"/>
            </a:xfrm>
            <a:prstGeom prst="rect">
              <a:avLst/>
            </a:prstGeom>
            <a:solidFill>
              <a:srgbClr val="99CCFF"/>
            </a:solidFill>
            <a:ln cap="flat" cmpd="sng" w="15875">
              <a:solidFill>
                <a:srgbClr val="8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600"/>
                <a:buFont typeface="Noto Sans Symbols"/>
                <a:buNone/>
              </a:pPr>
              <a:r>
                <a:rPr b="1" i="0" lang="en-US" sz="1600" u="none" cap="none" strike="noStrike">
                  <a:solidFill>
                    <a:srgbClr val="000000"/>
                  </a:solidFill>
                  <a:latin typeface="DFKai-SB"/>
                  <a:ea typeface="DFKai-SB"/>
                  <a:cs typeface="DFKai-SB"/>
                  <a:sym typeface="DFKai-SB"/>
                </a:rPr>
                <a:t>學校專車上車搭乘處</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Noto Sans Symbols"/>
                <a:buNone/>
              </a:pPr>
              <a:r>
                <a:rPr b="1" i="0" lang="en-US" sz="1600" u="none" cap="none" strike="noStrike">
                  <a:solidFill>
                    <a:srgbClr val="000000"/>
                  </a:solidFill>
                  <a:latin typeface="DFKai-SB"/>
                  <a:ea typeface="DFKai-SB"/>
                  <a:cs typeface="DFKai-SB"/>
                  <a:sym typeface="DFKai-SB"/>
                </a:rPr>
                <a:t>(高雄市公車站斜對面)</a:t>
              </a:r>
              <a:endParaRPr b="0" i="0" sz="1600" u="none" cap="none" strike="noStrike">
                <a:solidFill>
                  <a:srgbClr val="000000"/>
                </a:solidFill>
                <a:latin typeface="Tahoma"/>
                <a:ea typeface="Tahoma"/>
                <a:cs typeface="Tahoma"/>
                <a:sym typeface="Tahoma"/>
              </a:endParaRPr>
            </a:p>
          </p:txBody>
        </p:sp>
        <p:cxnSp>
          <p:nvCxnSpPr>
            <p:cNvPr id="2198" name="Google Shape;2198;p99"/>
            <p:cNvCxnSpPr/>
            <p:nvPr/>
          </p:nvCxnSpPr>
          <p:spPr>
            <a:xfrm>
              <a:off x="1791" y="2795"/>
              <a:ext cx="454" cy="499"/>
            </a:xfrm>
            <a:prstGeom prst="straightConnector1">
              <a:avLst/>
            </a:prstGeom>
            <a:noFill/>
            <a:ln cap="flat" cmpd="sng" w="15875">
              <a:solidFill>
                <a:srgbClr val="800000"/>
              </a:solidFill>
              <a:prstDash val="solid"/>
              <a:round/>
              <a:headEnd len="sm" w="sm" type="none"/>
              <a:tailEnd len="lg" w="lg" type="triangle"/>
            </a:ln>
          </p:spPr>
        </p:cxnSp>
      </p:grpSp>
      <p:pic>
        <p:nvPicPr>
          <p:cNvPr descr="DSC03570" id="2199" name="Google Shape;2199;p99"/>
          <p:cNvPicPr preferRelativeResize="0"/>
          <p:nvPr/>
        </p:nvPicPr>
        <p:blipFill rotWithShape="1">
          <a:blip r:embed="rId4">
            <a:alphaModFix/>
          </a:blip>
          <a:srcRect b="0" l="0" r="0" t="0"/>
          <a:stretch/>
        </p:blipFill>
        <p:spPr>
          <a:xfrm>
            <a:off x="461963" y="3354388"/>
            <a:ext cx="1989137" cy="1368425"/>
          </a:xfrm>
          <a:prstGeom prst="rect">
            <a:avLst/>
          </a:prstGeom>
          <a:noFill/>
          <a:ln cap="flat" cmpd="sng" w="38100">
            <a:solidFill>
              <a:srgbClr val="FFFF00"/>
            </a:solidFill>
            <a:prstDash val="solid"/>
            <a:miter lim="800000"/>
            <a:headEnd len="sm" w="sm" type="none"/>
            <a:tailEnd len="sm" w="sm" type="none"/>
          </a:ln>
        </p:spPr>
      </p:pic>
      <p:pic>
        <p:nvPicPr>
          <p:cNvPr descr="高雄火車站02" id="2200" name="Google Shape;2200;p99"/>
          <p:cNvPicPr preferRelativeResize="0"/>
          <p:nvPr/>
        </p:nvPicPr>
        <p:blipFill rotWithShape="1">
          <a:blip r:embed="rId5">
            <a:alphaModFix/>
          </a:blip>
          <a:srcRect b="0" l="0" r="0" t="0"/>
          <a:stretch/>
        </p:blipFill>
        <p:spPr>
          <a:xfrm>
            <a:off x="2498725" y="1885950"/>
            <a:ext cx="1889125" cy="1398588"/>
          </a:xfrm>
          <a:prstGeom prst="rect">
            <a:avLst/>
          </a:prstGeom>
          <a:noFill/>
          <a:ln cap="flat" cmpd="sng" w="38100">
            <a:solidFill>
              <a:srgbClr val="FFFF00"/>
            </a:solidFill>
            <a:prstDash val="solid"/>
            <a:miter lim="800000"/>
            <a:headEnd len="sm" w="sm" type="none"/>
            <a:tailEnd len="sm" w="sm" type="none"/>
          </a:ln>
        </p:spPr>
      </p:pic>
      <p:pic>
        <p:nvPicPr>
          <p:cNvPr descr="高雄火車站01" id="2201" name="Google Shape;2201;p99"/>
          <p:cNvPicPr preferRelativeResize="0"/>
          <p:nvPr/>
        </p:nvPicPr>
        <p:blipFill rotWithShape="1">
          <a:blip r:embed="rId6">
            <a:alphaModFix/>
          </a:blip>
          <a:srcRect b="0" l="0" r="0" t="0"/>
          <a:stretch/>
        </p:blipFill>
        <p:spPr>
          <a:xfrm>
            <a:off x="471488" y="1862138"/>
            <a:ext cx="1979612" cy="1422400"/>
          </a:xfrm>
          <a:prstGeom prst="rect">
            <a:avLst/>
          </a:prstGeom>
          <a:noFill/>
          <a:ln cap="flat" cmpd="sng" w="38100">
            <a:solidFill>
              <a:srgbClr val="FFFF00"/>
            </a:solidFill>
            <a:prstDash val="solid"/>
            <a:miter lim="800000"/>
            <a:headEnd len="sm" w="sm" type="none"/>
            <a:tailEnd len="sm" w="sm" type="none"/>
          </a:ln>
        </p:spPr>
      </p:pic>
      <p:pic>
        <p:nvPicPr>
          <p:cNvPr descr="高雄火車站06" id="2202" name="Google Shape;2202;p99"/>
          <p:cNvPicPr preferRelativeResize="0"/>
          <p:nvPr/>
        </p:nvPicPr>
        <p:blipFill rotWithShape="1">
          <a:blip r:embed="rId7">
            <a:alphaModFix/>
          </a:blip>
          <a:srcRect b="0" l="0" r="0" t="0"/>
          <a:stretch/>
        </p:blipFill>
        <p:spPr>
          <a:xfrm>
            <a:off x="2498725" y="3354388"/>
            <a:ext cx="1935163" cy="1403350"/>
          </a:xfrm>
          <a:prstGeom prst="rect">
            <a:avLst/>
          </a:prstGeom>
          <a:noFill/>
          <a:ln cap="flat" cmpd="sng" w="38100">
            <a:solidFill>
              <a:srgbClr val="FFFF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01"/>
                                        </p:tgtEl>
                                        <p:attrNameLst>
                                          <p:attrName>style.visibility</p:attrName>
                                        </p:attrNameLst>
                                      </p:cBhvr>
                                      <p:to>
                                        <p:strVal val="visible"/>
                                      </p:to>
                                    </p:set>
                                    <p:anim calcmode="lin" valueType="num">
                                      <p:cBhvr additive="base">
                                        <p:cTn dur="500"/>
                                        <p:tgtEl>
                                          <p:spTgt spid="22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00"/>
                                        </p:tgtEl>
                                        <p:attrNameLst>
                                          <p:attrName>style.visibility</p:attrName>
                                        </p:attrNameLst>
                                      </p:cBhvr>
                                      <p:to>
                                        <p:strVal val="visible"/>
                                      </p:to>
                                    </p:set>
                                    <p:anim calcmode="lin" valueType="num">
                                      <p:cBhvr additive="base">
                                        <p:cTn dur="500"/>
                                        <p:tgtEl>
                                          <p:spTgt spid="22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199"/>
                                        </p:tgtEl>
                                        <p:attrNameLst>
                                          <p:attrName>style.visibility</p:attrName>
                                        </p:attrNameLst>
                                      </p:cBhvr>
                                      <p:to>
                                        <p:strVal val="visible"/>
                                      </p:to>
                                    </p:set>
                                    <p:anim calcmode="lin" valueType="num">
                                      <p:cBhvr additive="base">
                                        <p:cTn dur="500"/>
                                        <p:tgtEl>
                                          <p:spTgt spid="21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02"/>
                                        </p:tgtEl>
                                        <p:attrNameLst>
                                          <p:attrName>style.visibility</p:attrName>
                                        </p:attrNameLst>
                                      </p:cBhvr>
                                      <p:to>
                                        <p:strVal val="visible"/>
                                      </p:to>
                                    </p:set>
                                    <p:anim calcmode="lin" valueType="num">
                                      <p:cBhvr additive="base">
                                        <p:cTn dur="500"/>
                                        <p:tgtEl>
                                          <p:spTgt spid="22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p100"/>
          <p:cNvSpPr txBox="1"/>
          <p:nvPr/>
        </p:nvSpPr>
        <p:spPr>
          <a:xfrm>
            <a:off x="2339975" y="400050"/>
            <a:ext cx="7488238"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Tahoma"/>
                <a:ea typeface="Tahoma"/>
                <a:cs typeface="Tahoma"/>
                <a:sym typeface="Tahoma"/>
              </a:rPr>
              <a:t>高捷青埔站交通車搭乘處　</a:t>
            </a:r>
            <a:endParaRPr b="0" i="0" sz="1400" u="none" cap="none" strike="noStrike">
              <a:solidFill>
                <a:srgbClr val="000000"/>
              </a:solidFill>
              <a:latin typeface="Arial"/>
              <a:ea typeface="Arial"/>
              <a:cs typeface="Arial"/>
              <a:sym typeface="Arial"/>
            </a:endParaRPr>
          </a:p>
        </p:txBody>
      </p:sp>
      <p:grpSp>
        <p:nvGrpSpPr>
          <p:cNvPr id="2208" name="Google Shape;2208;p100"/>
          <p:cNvGrpSpPr/>
          <p:nvPr/>
        </p:nvGrpSpPr>
        <p:grpSpPr>
          <a:xfrm>
            <a:off x="5729288" y="1517650"/>
            <a:ext cx="6292850" cy="4568825"/>
            <a:chOff x="247" y="624"/>
            <a:chExt cx="5261" cy="3696"/>
          </a:xfrm>
        </p:grpSpPr>
        <p:grpSp>
          <p:nvGrpSpPr>
            <p:cNvPr id="2209" name="Google Shape;2209;p100"/>
            <p:cNvGrpSpPr/>
            <p:nvPr/>
          </p:nvGrpSpPr>
          <p:grpSpPr>
            <a:xfrm>
              <a:off x="247" y="624"/>
              <a:ext cx="5261" cy="3696"/>
              <a:chOff x="295" y="624"/>
              <a:chExt cx="5170" cy="3696"/>
            </a:xfrm>
          </p:grpSpPr>
          <p:pic>
            <p:nvPicPr>
              <p:cNvPr id="2210" name="Google Shape;2210;p100"/>
              <p:cNvPicPr preferRelativeResize="0"/>
              <p:nvPr/>
            </p:nvPicPr>
            <p:blipFill rotWithShape="1">
              <a:blip r:embed="rId3">
                <a:alphaModFix/>
              </a:blip>
              <a:srcRect b="0" l="0" r="0" t="0"/>
              <a:stretch/>
            </p:blipFill>
            <p:spPr>
              <a:xfrm>
                <a:off x="295" y="624"/>
                <a:ext cx="5170" cy="2620"/>
              </a:xfrm>
              <a:prstGeom prst="rect">
                <a:avLst/>
              </a:prstGeom>
              <a:noFill/>
              <a:ln>
                <a:noFill/>
              </a:ln>
            </p:spPr>
          </p:pic>
          <p:pic>
            <p:nvPicPr>
              <p:cNvPr id="2211" name="Google Shape;2211;p100"/>
              <p:cNvPicPr preferRelativeResize="0"/>
              <p:nvPr/>
            </p:nvPicPr>
            <p:blipFill rotWithShape="1">
              <a:blip r:embed="rId4">
                <a:alphaModFix/>
              </a:blip>
              <a:srcRect b="0" l="0" r="0" t="0"/>
              <a:stretch/>
            </p:blipFill>
            <p:spPr>
              <a:xfrm>
                <a:off x="295" y="2040"/>
                <a:ext cx="5170" cy="2280"/>
              </a:xfrm>
              <a:prstGeom prst="rect">
                <a:avLst/>
              </a:prstGeom>
              <a:noFill/>
              <a:ln>
                <a:noFill/>
              </a:ln>
            </p:spPr>
          </p:pic>
        </p:grpSp>
        <p:sp>
          <p:nvSpPr>
            <p:cNvPr id="2212" name="Google Shape;2212;p100"/>
            <p:cNvSpPr/>
            <p:nvPr/>
          </p:nvSpPr>
          <p:spPr>
            <a:xfrm>
              <a:off x="2488" y="2275"/>
              <a:ext cx="181" cy="181"/>
            </a:xfrm>
            <a:prstGeom prst="ellipse">
              <a:avLst/>
            </a:prstGeom>
            <a:solidFill>
              <a:srgbClr val="FF0000"/>
            </a:solidFill>
            <a:ln cap="flat" cmpd="sng" w="3175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04040"/>
                </a:buClr>
                <a:buSzPts val="1800"/>
                <a:buFont typeface="Noto Sans Symbols"/>
                <a:buNone/>
              </a:pPr>
              <a:r>
                <a:t/>
              </a:r>
              <a:endParaRPr b="0" i="0" sz="1800" u="none" cap="none" strike="noStrike">
                <a:solidFill>
                  <a:srgbClr val="000000"/>
                </a:solidFill>
                <a:latin typeface="Verdana"/>
                <a:ea typeface="Verdana"/>
                <a:cs typeface="Verdana"/>
                <a:sym typeface="Verdana"/>
              </a:endParaRPr>
            </a:p>
          </p:txBody>
        </p:sp>
        <p:sp>
          <p:nvSpPr>
            <p:cNvPr id="2213" name="Google Shape;2213;p100"/>
            <p:cNvSpPr txBox="1"/>
            <p:nvPr/>
          </p:nvSpPr>
          <p:spPr>
            <a:xfrm>
              <a:off x="257" y="2408"/>
              <a:ext cx="1670" cy="478"/>
            </a:xfrm>
            <a:prstGeom prst="rect">
              <a:avLst/>
            </a:prstGeom>
            <a:solidFill>
              <a:srgbClr val="99CCFF"/>
            </a:solidFill>
            <a:ln cap="flat" cmpd="sng" w="15875">
              <a:solidFill>
                <a:srgbClr val="8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800"/>
                <a:buFont typeface="Noto Sans Symbols"/>
                <a:buNone/>
              </a:pPr>
              <a:r>
                <a:rPr b="1" i="0" lang="en-US" sz="1800" u="none" cap="none" strike="noStrike">
                  <a:solidFill>
                    <a:srgbClr val="000000"/>
                  </a:solidFill>
                  <a:latin typeface="DFKai-SB"/>
                  <a:ea typeface="DFKai-SB"/>
                  <a:cs typeface="DFKai-SB"/>
                  <a:sym typeface="DFKai-SB"/>
                </a:rPr>
                <a:t>學校專車上車搭乘處</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800"/>
                <a:buFont typeface="Noto Sans Symbols"/>
                <a:buNone/>
              </a:pPr>
              <a:r>
                <a:rPr b="1" i="0" lang="en-US" sz="1800" u="none" cap="none" strike="noStrike">
                  <a:solidFill>
                    <a:srgbClr val="000000"/>
                  </a:solidFill>
                  <a:latin typeface="DFKai-SB"/>
                  <a:ea typeface="DFKai-SB"/>
                  <a:cs typeface="DFKai-SB"/>
                  <a:sym typeface="DFKai-SB"/>
                </a:rPr>
                <a:t>(高捷青埔站出口處右邊)</a:t>
              </a:r>
              <a:endParaRPr b="0" i="0" sz="1800" u="none" cap="none" strike="noStrike">
                <a:solidFill>
                  <a:srgbClr val="000000"/>
                </a:solidFill>
                <a:latin typeface="Tahoma"/>
                <a:ea typeface="Tahoma"/>
                <a:cs typeface="Tahoma"/>
                <a:sym typeface="Tahoma"/>
              </a:endParaRPr>
            </a:p>
          </p:txBody>
        </p:sp>
        <p:cxnSp>
          <p:nvCxnSpPr>
            <p:cNvPr id="2214" name="Google Shape;2214;p100"/>
            <p:cNvCxnSpPr/>
            <p:nvPr/>
          </p:nvCxnSpPr>
          <p:spPr>
            <a:xfrm flipH="1" rot="10800000">
              <a:off x="1927" y="2395"/>
              <a:ext cx="553" cy="243"/>
            </a:xfrm>
            <a:prstGeom prst="straightConnector1">
              <a:avLst/>
            </a:prstGeom>
            <a:noFill/>
            <a:ln cap="flat" cmpd="sng" w="15875">
              <a:solidFill>
                <a:srgbClr val="800000"/>
              </a:solidFill>
              <a:prstDash val="solid"/>
              <a:round/>
              <a:headEnd len="sm" w="sm" type="none"/>
              <a:tailEnd len="lg" w="lg" type="triangle"/>
            </a:ln>
          </p:spPr>
        </p:cxnSp>
        <p:sp>
          <p:nvSpPr>
            <p:cNvPr id="2215" name="Google Shape;2215;p100"/>
            <p:cNvSpPr/>
            <p:nvPr/>
          </p:nvSpPr>
          <p:spPr>
            <a:xfrm>
              <a:off x="2200" y="1162"/>
              <a:ext cx="1134" cy="590"/>
            </a:xfrm>
            <a:prstGeom prst="rect">
              <a:avLst/>
            </a:prstGeom>
            <a:solidFill>
              <a:srgbClr val="FFCC99"/>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Noto Sans Symbols"/>
                <a:buNone/>
              </a:pPr>
              <a:r>
                <a:rPr b="0" i="0" lang="en-US" sz="2000" u="none" cap="none" strike="noStrike">
                  <a:solidFill>
                    <a:srgbClr val="000000"/>
                  </a:solidFill>
                  <a:latin typeface="DFKai-SB"/>
                  <a:ea typeface="DFKai-SB"/>
                  <a:cs typeface="DFKai-SB"/>
                  <a:sym typeface="DFKai-SB"/>
                </a:rPr>
                <a:t>高雄捷運青埔站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Noto Sans Symbols"/>
                <a:buNone/>
              </a:pPr>
              <a:r>
                <a:rPr b="0" i="0" lang="en-US" sz="2000" u="none" cap="none" strike="noStrike">
                  <a:solidFill>
                    <a:srgbClr val="000000"/>
                  </a:solidFill>
                  <a:latin typeface="DFKai-SB"/>
                  <a:ea typeface="DFKai-SB"/>
                  <a:cs typeface="DFKai-SB"/>
                  <a:sym typeface="DFKai-SB"/>
                </a:rPr>
                <a:t>(高科大站)R22</a:t>
              </a:r>
              <a:endParaRPr b="0" i="0" sz="2000" u="none" cap="none" strike="noStrike">
                <a:solidFill>
                  <a:srgbClr val="000000"/>
                </a:solidFill>
                <a:latin typeface="DFKai-SB"/>
                <a:ea typeface="DFKai-SB"/>
                <a:cs typeface="DFKai-SB"/>
                <a:sym typeface="DFKai-SB"/>
              </a:endParaRPr>
            </a:p>
          </p:txBody>
        </p:sp>
      </p:grpSp>
      <p:pic>
        <p:nvPicPr>
          <p:cNvPr descr="捷運青埔站06" id="2216" name="Google Shape;2216;p100"/>
          <p:cNvPicPr preferRelativeResize="0"/>
          <p:nvPr/>
        </p:nvPicPr>
        <p:blipFill rotWithShape="1">
          <a:blip r:embed="rId5">
            <a:alphaModFix/>
          </a:blip>
          <a:srcRect b="0" l="0" r="0" t="0"/>
          <a:stretch/>
        </p:blipFill>
        <p:spPr>
          <a:xfrm>
            <a:off x="2646363" y="1619250"/>
            <a:ext cx="2317750" cy="1649413"/>
          </a:xfrm>
          <a:prstGeom prst="rect">
            <a:avLst/>
          </a:prstGeom>
          <a:noFill/>
          <a:ln cap="flat" cmpd="sng" w="38100">
            <a:solidFill>
              <a:srgbClr val="FFFF00"/>
            </a:solidFill>
            <a:prstDash val="solid"/>
            <a:miter lim="800000"/>
            <a:headEnd len="sm" w="sm" type="none"/>
            <a:tailEnd len="sm" w="sm" type="none"/>
          </a:ln>
        </p:spPr>
      </p:pic>
      <p:pic>
        <p:nvPicPr>
          <p:cNvPr descr="捷運青埔站02" id="2217" name="Google Shape;2217;p100"/>
          <p:cNvPicPr preferRelativeResize="0"/>
          <p:nvPr/>
        </p:nvPicPr>
        <p:blipFill rotWithShape="1">
          <a:blip r:embed="rId6">
            <a:alphaModFix/>
          </a:blip>
          <a:srcRect b="0" l="0" r="0" t="0"/>
          <a:stretch/>
        </p:blipFill>
        <p:spPr>
          <a:xfrm>
            <a:off x="411163" y="1619250"/>
            <a:ext cx="2217737" cy="1649413"/>
          </a:xfrm>
          <a:prstGeom prst="rect">
            <a:avLst/>
          </a:prstGeom>
          <a:noFill/>
          <a:ln cap="flat" cmpd="sng" w="38100">
            <a:solidFill>
              <a:srgbClr val="FFFF00"/>
            </a:solidFill>
            <a:prstDash val="solid"/>
            <a:miter lim="800000"/>
            <a:headEnd len="sm" w="sm" type="none"/>
            <a:tailEnd len="sm" w="sm" type="none"/>
          </a:ln>
        </p:spPr>
      </p:pic>
      <p:pic>
        <p:nvPicPr>
          <p:cNvPr descr="捷運青埔站03" id="2218" name="Google Shape;2218;p100"/>
          <p:cNvPicPr preferRelativeResize="0"/>
          <p:nvPr/>
        </p:nvPicPr>
        <p:blipFill rotWithShape="1">
          <a:blip r:embed="rId7">
            <a:alphaModFix/>
          </a:blip>
          <a:srcRect b="0" l="0" r="0" t="0"/>
          <a:stretch/>
        </p:blipFill>
        <p:spPr>
          <a:xfrm>
            <a:off x="2617788" y="3325813"/>
            <a:ext cx="2374900" cy="1482725"/>
          </a:xfrm>
          <a:prstGeom prst="rect">
            <a:avLst/>
          </a:prstGeom>
          <a:noFill/>
          <a:ln cap="flat" cmpd="sng" w="38100">
            <a:solidFill>
              <a:srgbClr val="FFFF00"/>
            </a:solidFill>
            <a:prstDash val="solid"/>
            <a:miter lim="800000"/>
            <a:headEnd len="sm" w="sm" type="none"/>
            <a:tailEnd len="sm" w="sm" type="none"/>
          </a:ln>
        </p:spPr>
      </p:pic>
      <p:pic>
        <p:nvPicPr>
          <p:cNvPr descr="捷運青埔站04" id="2219" name="Google Shape;2219;p100"/>
          <p:cNvPicPr preferRelativeResize="0"/>
          <p:nvPr/>
        </p:nvPicPr>
        <p:blipFill rotWithShape="1">
          <a:blip r:embed="rId8">
            <a:alphaModFix/>
          </a:blip>
          <a:srcRect b="0" l="0" r="0" t="0"/>
          <a:stretch/>
        </p:blipFill>
        <p:spPr>
          <a:xfrm>
            <a:off x="411163" y="3268663"/>
            <a:ext cx="2154237" cy="1539875"/>
          </a:xfrm>
          <a:prstGeom prst="rect">
            <a:avLst/>
          </a:prstGeom>
          <a:noFill/>
          <a:ln cap="flat" cmpd="sng" w="38100">
            <a:solidFill>
              <a:srgbClr val="FFFF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17"/>
                                        </p:tgtEl>
                                        <p:attrNameLst>
                                          <p:attrName>style.visibility</p:attrName>
                                        </p:attrNameLst>
                                      </p:cBhvr>
                                      <p:to>
                                        <p:strVal val="visible"/>
                                      </p:to>
                                    </p:set>
                                    <p:anim calcmode="lin" valueType="num">
                                      <p:cBhvr additive="base">
                                        <p:cTn dur="500"/>
                                        <p:tgtEl>
                                          <p:spTgt spid="22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16"/>
                                        </p:tgtEl>
                                        <p:attrNameLst>
                                          <p:attrName>style.visibility</p:attrName>
                                        </p:attrNameLst>
                                      </p:cBhvr>
                                      <p:to>
                                        <p:strVal val="visible"/>
                                      </p:to>
                                    </p:set>
                                    <p:anim calcmode="lin" valueType="num">
                                      <p:cBhvr additive="base">
                                        <p:cTn dur="500"/>
                                        <p:tgtEl>
                                          <p:spTgt spid="22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219"/>
                                        </p:tgtEl>
                                        <p:attrNameLst>
                                          <p:attrName>style.visibility</p:attrName>
                                        </p:attrNameLst>
                                      </p:cBhvr>
                                      <p:to>
                                        <p:strVal val="visible"/>
                                      </p:to>
                                    </p:set>
                                    <p:anim calcmode="lin" valueType="num">
                                      <p:cBhvr additive="base">
                                        <p:cTn dur="500"/>
                                        <p:tgtEl>
                                          <p:spTgt spid="22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18"/>
                                        </p:tgtEl>
                                        <p:attrNameLst>
                                          <p:attrName>style.visibility</p:attrName>
                                        </p:attrNameLst>
                                      </p:cBhvr>
                                      <p:to>
                                        <p:strVal val="visible"/>
                                      </p:to>
                                    </p:set>
                                    <p:anim calcmode="lin" valueType="num">
                                      <p:cBhvr additive="base">
                                        <p:cTn dur="500"/>
                                        <p:tgtEl>
                                          <p:spTgt spid="22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pic>
        <p:nvPicPr>
          <p:cNvPr descr="通告_路線變更_991012" id="2224" name="Google Shape;2224;p101"/>
          <p:cNvPicPr preferRelativeResize="0"/>
          <p:nvPr/>
        </p:nvPicPr>
        <p:blipFill rotWithShape="1">
          <a:blip r:embed="rId3">
            <a:alphaModFix/>
          </a:blip>
          <a:srcRect b="3670" l="7141" r="7142" t="51180"/>
          <a:stretch/>
        </p:blipFill>
        <p:spPr>
          <a:xfrm>
            <a:off x="5129213" y="1524000"/>
            <a:ext cx="6808787" cy="4430713"/>
          </a:xfrm>
          <a:prstGeom prst="rect">
            <a:avLst/>
          </a:prstGeom>
          <a:noFill/>
          <a:ln>
            <a:noFill/>
          </a:ln>
        </p:spPr>
      </p:pic>
      <p:sp>
        <p:nvSpPr>
          <p:cNvPr id="2225" name="Google Shape;2225;p101"/>
          <p:cNvSpPr txBox="1"/>
          <p:nvPr/>
        </p:nvSpPr>
        <p:spPr>
          <a:xfrm>
            <a:off x="2339975" y="400050"/>
            <a:ext cx="7488238"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FF"/>
                </a:solidFill>
                <a:latin typeface="Tahoma"/>
                <a:ea typeface="Tahoma"/>
                <a:cs typeface="Tahoma"/>
                <a:sym typeface="Tahoma"/>
              </a:rPr>
              <a:t>楠梓火車站交通車搭乘處　</a:t>
            </a:r>
            <a:endParaRPr b="0" i="0" sz="1400" u="none" cap="none" strike="noStrike">
              <a:solidFill>
                <a:srgbClr val="000000"/>
              </a:solidFill>
              <a:latin typeface="Arial"/>
              <a:ea typeface="Arial"/>
              <a:cs typeface="Arial"/>
              <a:sym typeface="Arial"/>
            </a:endParaRPr>
          </a:p>
        </p:txBody>
      </p:sp>
      <p:pic>
        <p:nvPicPr>
          <p:cNvPr descr="楠梓火車站01(全國電子)" id="2226" name="Google Shape;2226;p101"/>
          <p:cNvPicPr preferRelativeResize="0"/>
          <p:nvPr/>
        </p:nvPicPr>
        <p:blipFill rotWithShape="1">
          <a:blip r:embed="rId4">
            <a:alphaModFix/>
          </a:blip>
          <a:srcRect b="0" l="0" r="0" t="0"/>
          <a:stretch/>
        </p:blipFill>
        <p:spPr>
          <a:xfrm>
            <a:off x="314325" y="1546225"/>
            <a:ext cx="2205038" cy="1751013"/>
          </a:xfrm>
          <a:prstGeom prst="rect">
            <a:avLst/>
          </a:prstGeom>
          <a:noFill/>
          <a:ln cap="flat" cmpd="sng" w="38100">
            <a:solidFill>
              <a:srgbClr val="FFFF00"/>
            </a:solidFill>
            <a:prstDash val="solid"/>
            <a:miter lim="800000"/>
            <a:headEnd len="sm" w="sm" type="none"/>
            <a:tailEnd len="sm" w="sm" type="none"/>
          </a:ln>
        </p:spPr>
      </p:pic>
      <p:grpSp>
        <p:nvGrpSpPr>
          <p:cNvPr id="2227" name="Google Shape;2227;p101"/>
          <p:cNvGrpSpPr/>
          <p:nvPr/>
        </p:nvGrpSpPr>
        <p:grpSpPr>
          <a:xfrm>
            <a:off x="2589213" y="1524000"/>
            <a:ext cx="2289175" cy="1773238"/>
            <a:chOff x="2928" y="23"/>
            <a:chExt cx="2800" cy="2097"/>
          </a:xfrm>
        </p:grpSpPr>
        <p:pic>
          <p:nvPicPr>
            <p:cNvPr descr="楠梓火車站02(全國電子)" id="2228" name="Google Shape;2228;p101"/>
            <p:cNvPicPr preferRelativeResize="0"/>
            <p:nvPr/>
          </p:nvPicPr>
          <p:blipFill rotWithShape="1">
            <a:blip r:embed="rId5">
              <a:alphaModFix/>
            </a:blip>
            <a:srcRect b="0" l="0" r="0" t="0"/>
            <a:stretch/>
          </p:blipFill>
          <p:spPr>
            <a:xfrm>
              <a:off x="2928" y="23"/>
              <a:ext cx="2800" cy="2097"/>
            </a:xfrm>
            <a:prstGeom prst="rect">
              <a:avLst/>
            </a:prstGeom>
            <a:noFill/>
            <a:ln cap="flat" cmpd="sng" w="38100">
              <a:solidFill>
                <a:srgbClr val="FFFF00"/>
              </a:solidFill>
              <a:prstDash val="solid"/>
              <a:miter lim="800000"/>
              <a:headEnd len="sm" w="sm" type="none"/>
              <a:tailEnd len="sm" w="sm" type="none"/>
            </a:ln>
          </p:spPr>
        </p:pic>
        <p:sp>
          <p:nvSpPr>
            <p:cNvPr id="2229" name="Google Shape;2229;p101"/>
            <p:cNvSpPr/>
            <p:nvPr/>
          </p:nvSpPr>
          <p:spPr>
            <a:xfrm>
              <a:off x="5152" y="41"/>
              <a:ext cx="553" cy="233"/>
            </a:xfrm>
            <a:prstGeom prst="rect">
              <a:avLst/>
            </a:prstGeom>
            <a:solidFill>
              <a:srgbClr val="FFFFFF">
                <a:alpha val="68235"/>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Noto Sans Symbols"/>
                <a:buNone/>
              </a:pPr>
              <a:r>
                <a:rPr b="1" i="0" lang="en-US" sz="1800" u="none" cap="none" strike="noStrike">
                  <a:solidFill>
                    <a:srgbClr val="FF0000"/>
                  </a:solidFill>
                  <a:latin typeface="Tahoma"/>
                  <a:ea typeface="Tahoma"/>
                  <a:cs typeface="Tahoma"/>
                  <a:sym typeface="Tahoma"/>
                </a:rPr>
                <a:t>下車處</a:t>
              </a:r>
              <a:endParaRPr b="0" i="0" sz="1400" u="none" cap="none" strike="noStrike">
                <a:solidFill>
                  <a:srgbClr val="000000"/>
                </a:solidFill>
                <a:latin typeface="Arial"/>
                <a:ea typeface="Arial"/>
                <a:cs typeface="Arial"/>
                <a:sym typeface="Arial"/>
              </a:endParaRPr>
            </a:p>
          </p:txBody>
        </p:sp>
      </p:grpSp>
      <p:grpSp>
        <p:nvGrpSpPr>
          <p:cNvPr id="2230" name="Google Shape;2230;p101"/>
          <p:cNvGrpSpPr/>
          <p:nvPr/>
        </p:nvGrpSpPr>
        <p:grpSpPr>
          <a:xfrm>
            <a:off x="2538413" y="3351213"/>
            <a:ext cx="2349500" cy="1725612"/>
            <a:chOff x="2928" y="2191"/>
            <a:chExt cx="2800" cy="2097"/>
          </a:xfrm>
        </p:grpSpPr>
        <p:pic>
          <p:nvPicPr>
            <p:cNvPr descr="楠梓火車站04(全國電子)" id="2231" name="Google Shape;2231;p101"/>
            <p:cNvPicPr preferRelativeResize="0"/>
            <p:nvPr/>
          </p:nvPicPr>
          <p:blipFill rotWithShape="1">
            <a:blip r:embed="rId6">
              <a:alphaModFix/>
            </a:blip>
            <a:srcRect b="0" l="0" r="0" t="0"/>
            <a:stretch/>
          </p:blipFill>
          <p:spPr>
            <a:xfrm>
              <a:off x="2928" y="2191"/>
              <a:ext cx="2800" cy="2097"/>
            </a:xfrm>
            <a:prstGeom prst="rect">
              <a:avLst/>
            </a:prstGeom>
            <a:noFill/>
            <a:ln cap="flat" cmpd="sng" w="38100">
              <a:solidFill>
                <a:srgbClr val="FFFF00"/>
              </a:solidFill>
              <a:prstDash val="solid"/>
              <a:miter lim="800000"/>
              <a:headEnd len="sm" w="sm" type="none"/>
              <a:tailEnd len="sm" w="sm" type="none"/>
            </a:ln>
          </p:spPr>
        </p:pic>
        <p:sp>
          <p:nvSpPr>
            <p:cNvPr id="2232" name="Google Shape;2232;p101"/>
            <p:cNvSpPr/>
            <p:nvPr/>
          </p:nvSpPr>
          <p:spPr>
            <a:xfrm>
              <a:off x="5163" y="2208"/>
              <a:ext cx="553" cy="233"/>
            </a:xfrm>
            <a:prstGeom prst="rect">
              <a:avLst/>
            </a:prstGeom>
            <a:solidFill>
              <a:srgbClr val="FFFFFF">
                <a:alpha val="68235"/>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Noto Sans Symbols"/>
                <a:buNone/>
              </a:pPr>
              <a:r>
                <a:rPr b="1" i="0" lang="en-US" sz="1800" u="none" cap="none" strike="noStrike">
                  <a:solidFill>
                    <a:srgbClr val="FF0000"/>
                  </a:solidFill>
                  <a:latin typeface="Tahoma"/>
                  <a:ea typeface="Tahoma"/>
                  <a:cs typeface="Tahoma"/>
                  <a:sym typeface="Tahoma"/>
                </a:rPr>
                <a:t>下車處</a:t>
              </a:r>
              <a:endParaRPr b="0" i="0" sz="1400" u="none" cap="none" strike="noStrike">
                <a:solidFill>
                  <a:srgbClr val="000000"/>
                </a:solidFill>
                <a:latin typeface="Arial"/>
                <a:ea typeface="Arial"/>
                <a:cs typeface="Arial"/>
                <a:sym typeface="Arial"/>
              </a:endParaRPr>
            </a:p>
          </p:txBody>
        </p:sp>
      </p:grpSp>
      <p:grpSp>
        <p:nvGrpSpPr>
          <p:cNvPr id="2233" name="Google Shape;2233;p101"/>
          <p:cNvGrpSpPr/>
          <p:nvPr/>
        </p:nvGrpSpPr>
        <p:grpSpPr>
          <a:xfrm>
            <a:off x="315913" y="3352800"/>
            <a:ext cx="2203450" cy="1744663"/>
            <a:chOff x="24" y="2191"/>
            <a:chExt cx="2800" cy="2097"/>
          </a:xfrm>
        </p:grpSpPr>
        <p:pic>
          <p:nvPicPr>
            <p:cNvPr id="2234" name="Google Shape;2234;p101"/>
            <p:cNvPicPr preferRelativeResize="0"/>
            <p:nvPr/>
          </p:nvPicPr>
          <p:blipFill rotWithShape="1">
            <a:blip r:embed="rId7">
              <a:alphaModFix/>
            </a:blip>
            <a:srcRect b="0" l="0" r="0" t="0"/>
            <a:stretch/>
          </p:blipFill>
          <p:spPr>
            <a:xfrm>
              <a:off x="24" y="2191"/>
              <a:ext cx="2800" cy="2097"/>
            </a:xfrm>
            <a:prstGeom prst="rect">
              <a:avLst/>
            </a:prstGeom>
            <a:noFill/>
            <a:ln cap="flat" cmpd="sng" w="38100">
              <a:solidFill>
                <a:srgbClr val="FFFF00"/>
              </a:solidFill>
              <a:prstDash val="solid"/>
              <a:miter lim="800000"/>
              <a:headEnd len="sm" w="sm" type="none"/>
              <a:tailEnd len="sm" w="sm" type="none"/>
            </a:ln>
          </p:spPr>
        </p:pic>
        <p:sp>
          <p:nvSpPr>
            <p:cNvPr id="2235" name="Google Shape;2235;p101"/>
            <p:cNvSpPr/>
            <p:nvPr/>
          </p:nvSpPr>
          <p:spPr>
            <a:xfrm>
              <a:off x="2258" y="2208"/>
              <a:ext cx="553" cy="233"/>
            </a:xfrm>
            <a:prstGeom prst="rect">
              <a:avLst/>
            </a:prstGeom>
            <a:solidFill>
              <a:srgbClr val="FFFFFF">
                <a:alpha val="68235"/>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800"/>
                <a:buFont typeface="Noto Sans Symbols"/>
                <a:buNone/>
              </a:pPr>
              <a:r>
                <a:rPr b="1" i="0" lang="en-US" sz="1800" u="none" cap="none" strike="noStrike">
                  <a:solidFill>
                    <a:srgbClr val="0000FF"/>
                  </a:solidFill>
                  <a:latin typeface="Tahoma"/>
                  <a:ea typeface="Tahoma"/>
                  <a:cs typeface="Tahoma"/>
                  <a:sym typeface="Tahoma"/>
                </a:rPr>
                <a:t>上車處</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26"/>
                                        </p:tgtEl>
                                        <p:attrNameLst>
                                          <p:attrName>style.visibility</p:attrName>
                                        </p:attrNameLst>
                                      </p:cBhvr>
                                      <p:to>
                                        <p:strVal val="visible"/>
                                      </p:to>
                                    </p:set>
                                    <p:anim calcmode="lin" valueType="num">
                                      <p:cBhvr additive="base">
                                        <p:cTn dur="500"/>
                                        <p:tgtEl>
                                          <p:spTgt spid="222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233"/>
                                        </p:tgtEl>
                                        <p:attrNameLst>
                                          <p:attrName>style.visibility</p:attrName>
                                        </p:attrNameLst>
                                      </p:cBhvr>
                                      <p:to>
                                        <p:strVal val="visible"/>
                                      </p:to>
                                    </p:set>
                                    <p:anim calcmode="lin" valueType="num">
                                      <p:cBhvr additive="base">
                                        <p:cTn dur="500"/>
                                        <p:tgtEl>
                                          <p:spTgt spid="22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27"/>
                                        </p:tgtEl>
                                        <p:attrNameLst>
                                          <p:attrName>style.visibility</p:attrName>
                                        </p:attrNameLst>
                                      </p:cBhvr>
                                      <p:to>
                                        <p:strVal val="visible"/>
                                      </p:to>
                                    </p:set>
                                    <p:anim calcmode="lin" valueType="num">
                                      <p:cBhvr additive="base">
                                        <p:cTn dur="500"/>
                                        <p:tgtEl>
                                          <p:spTgt spid="222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30"/>
                                        </p:tgtEl>
                                        <p:attrNameLst>
                                          <p:attrName>style.visibility</p:attrName>
                                        </p:attrNameLst>
                                      </p:cBhvr>
                                      <p:to>
                                        <p:strVal val="visible"/>
                                      </p:to>
                                    </p:set>
                                    <p:anim calcmode="lin" valueType="num">
                                      <p:cBhvr additive="base">
                                        <p:cTn dur="500"/>
                                        <p:tgtEl>
                                          <p:spTgt spid="223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pic>
        <p:nvPicPr>
          <p:cNvPr id="2240" name="Google Shape;2240;p102"/>
          <p:cNvPicPr preferRelativeResize="0"/>
          <p:nvPr/>
        </p:nvPicPr>
        <p:blipFill rotWithShape="1">
          <a:blip r:embed="rId3">
            <a:alphaModFix/>
          </a:blip>
          <a:srcRect b="0" l="0" r="0" t="0"/>
          <a:stretch/>
        </p:blipFill>
        <p:spPr>
          <a:xfrm>
            <a:off x="474663" y="0"/>
            <a:ext cx="912495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pic>
        <p:nvPicPr>
          <p:cNvPr id="2245" name="Google Shape;2245;p103"/>
          <p:cNvPicPr preferRelativeResize="0"/>
          <p:nvPr/>
        </p:nvPicPr>
        <p:blipFill rotWithShape="1">
          <a:blip r:embed="rId3">
            <a:alphaModFix/>
          </a:blip>
          <a:srcRect b="0" l="0" r="0" t="0"/>
          <a:stretch/>
        </p:blipFill>
        <p:spPr>
          <a:xfrm>
            <a:off x="465138" y="0"/>
            <a:ext cx="9144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4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5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8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ww.2ppt.com">
  <a:themeElements>
    <a:clrScheme name="自定义 1">
      <a:dk1>
        <a:srgbClr val="000000"/>
      </a:dk1>
      <a:lt1>
        <a:srgbClr val="FFFFFF"/>
      </a:lt1>
      <a:dk2>
        <a:srgbClr val="000000"/>
      </a:dk2>
      <a:lt2>
        <a:srgbClr val="FFFFFF"/>
      </a:lt2>
      <a:accent1>
        <a:srgbClr val="4B8E95"/>
      </a:accent1>
      <a:accent2>
        <a:srgbClr val="000000"/>
      </a:accent2>
      <a:accent3>
        <a:srgbClr val="4B5050"/>
      </a:accent3>
      <a:accent4>
        <a:srgbClr val="91969B"/>
      </a:accent4>
      <a:accent5>
        <a:srgbClr val="4B5050"/>
      </a:accent5>
      <a:accent6>
        <a:srgbClr val="91969B"/>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2018-08-01T03:10:52Z</dcterms:created>
  <dc:creator>Windows 使用者</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0x01010030E0228E06F6254C8B84351611B970DF</vt:lpwstr>
  </property>
</Properties>
</file>